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18"/>
  </p:notesMasterIdLst>
  <p:sldIdLst>
    <p:sldId id="256" r:id="rId4"/>
    <p:sldId id="257" r:id="rId5"/>
    <p:sldId id="263" r:id="rId6"/>
    <p:sldId id="304" r:id="rId7"/>
    <p:sldId id="310" r:id="rId8"/>
    <p:sldId id="527" r:id="rId9"/>
    <p:sldId id="315" r:id="rId10"/>
    <p:sldId id="543" r:id="rId11"/>
    <p:sldId id="541" r:id="rId12"/>
    <p:sldId id="311" r:id="rId13"/>
    <p:sldId id="312" r:id="rId14"/>
    <p:sldId id="313" r:id="rId15"/>
    <p:sldId id="542" r:id="rId16"/>
    <p:sldId id="262"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9" d="100"/>
          <a:sy n="99" d="100"/>
        </p:scale>
        <p:origin x="108" y="33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0" d="100"/>
          <a:sy n="50" d="100"/>
        </p:scale>
        <p:origin x="2708"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71078925\Downloads\Derbyshire%20Dementia%20Strategy%20-%20Engagement%20Survey&#160;(1-18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dPt>
            <c:idx val="0"/>
            <c:bubble3D val="0"/>
            <c:spPr>
              <a:solidFill>
                <a:schemeClr val="accent5">
                  <a:shade val="44000"/>
                </a:schemeClr>
              </a:solidFill>
              <a:ln w="19050">
                <a:solidFill>
                  <a:schemeClr val="lt1"/>
                </a:solidFill>
              </a:ln>
              <a:effectLst/>
            </c:spPr>
            <c:extLst>
              <c:ext xmlns:c16="http://schemas.microsoft.com/office/drawing/2014/chart" uri="{C3380CC4-5D6E-409C-BE32-E72D297353CC}">
                <c16:uniqueId val="{00000001-C8E4-42CE-949A-E25B7E1361A4}"/>
              </c:ext>
            </c:extLst>
          </c:dPt>
          <c:dPt>
            <c:idx val="1"/>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3-C8E4-42CE-949A-E25B7E1361A4}"/>
              </c:ext>
            </c:extLst>
          </c:dPt>
          <c:dPt>
            <c:idx val="2"/>
            <c:bubble3D val="0"/>
            <c:spPr>
              <a:solidFill>
                <a:schemeClr val="accent5">
                  <a:shade val="72000"/>
                </a:schemeClr>
              </a:solidFill>
              <a:ln w="19050">
                <a:solidFill>
                  <a:schemeClr val="lt1"/>
                </a:solidFill>
              </a:ln>
              <a:effectLst/>
            </c:spPr>
            <c:extLst>
              <c:ext xmlns:c16="http://schemas.microsoft.com/office/drawing/2014/chart" uri="{C3380CC4-5D6E-409C-BE32-E72D297353CC}">
                <c16:uniqueId val="{00000005-C8E4-42CE-949A-E25B7E1361A4}"/>
              </c:ext>
            </c:extLst>
          </c:dPt>
          <c:dPt>
            <c:idx val="3"/>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7-C8E4-42CE-949A-E25B7E1361A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8E4-42CE-949A-E25B7E1361A4}"/>
              </c:ext>
            </c:extLst>
          </c:dPt>
          <c:dPt>
            <c:idx val="5"/>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B-C8E4-42CE-949A-E25B7E1361A4}"/>
              </c:ext>
            </c:extLst>
          </c:dPt>
          <c:dPt>
            <c:idx val="6"/>
            <c:bubble3D val="0"/>
            <c:spPr>
              <a:solidFill>
                <a:schemeClr val="accent5">
                  <a:tint val="72000"/>
                </a:schemeClr>
              </a:solidFill>
              <a:ln w="19050">
                <a:solidFill>
                  <a:schemeClr val="lt1"/>
                </a:solidFill>
              </a:ln>
              <a:effectLst/>
            </c:spPr>
            <c:extLst>
              <c:ext xmlns:c16="http://schemas.microsoft.com/office/drawing/2014/chart" uri="{C3380CC4-5D6E-409C-BE32-E72D297353CC}">
                <c16:uniqueId val="{0000000D-C8E4-42CE-949A-E25B7E1361A4}"/>
              </c:ext>
            </c:extLst>
          </c:dPt>
          <c:dPt>
            <c:idx val="7"/>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F-C8E4-42CE-949A-E25B7E1361A4}"/>
              </c:ext>
            </c:extLst>
          </c:dPt>
          <c:dPt>
            <c:idx val="8"/>
            <c:bubble3D val="0"/>
            <c:spPr>
              <a:solidFill>
                <a:schemeClr val="accent5">
                  <a:tint val="44000"/>
                </a:schemeClr>
              </a:solidFill>
              <a:ln w="19050">
                <a:solidFill>
                  <a:schemeClr val="lt1"/>
                </a:solidFill>
              </a:ln>
              <a:effectLst/>
            </c:spPr>
            <c:extLst>
              <c:ext xmlns:c16="http://schemas.microsoft.com/office/drawing/2014/chart" uri="{C3380CC4-5D6E-409C-BE32-E72D297353CC}">
                <c16:uniqueId val="{00000011-C8E4-42CE-949A-E25B7E1361A4}"/>
              </c:ext>
            </c:extLst>
          </c:dPt>
          <c:dLbls>
            <c:dLbl>
              <c:idx val="0"/>
              <c:tx>
                <c:rich>
                  <a:bodyPr/>
                  <a:lstStyle/>
                  <a:p>
                    <a:fld id="{56E9DFD2-970C-464E-9BA4-017444B798D7}" type="CATEGORYNAME">
                      <a:rPr lang="en-US"/>
                      <a:pPr/>
                      <a:t>[CATEGORY NAME]</a:t>
                    </a:fld>
                    <a:r>
                      <a:rPr lang="en-US" baseline="0"/>
                      <a:t>
11%</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E4-42CE-949A-E25B7E1361A4}"/>
                </c:ext>
              </c:extLst>
            </c:dLbl>
            <c:dLbl>
              <c:idx val="1"/>
              <c:layout>
                <c:manualLayout>
                  <c:x val="3.6079374624173183E-2"/>
                  <c:y val="7.774538386783248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8E4-42CE-949A-E25B7E1361A4}"/>
                </c:ext>
              </c:extLst>
            </c:dLbl>
            <c:dLbl>
              <c:idx val="2"/>
              <c:tx>
                <c:rich>
                  <a:bodyPr/>
                  <a:lstStyle/>
                  <a:p>
                    <a:fld id="{94F2A070-C72E-45B1-9890-DAF17D638BBF}" type="CATEGORYNAME">
                      <a:rPr lang="en-US"/>
                      <a:pPr/>
                      <a:t>[CATEGORY NAME]</a:t>
                    </a:fld>
                    <a:r>
                      <a:rPr lang="en-US" baseline="0"/>
                      <a:t>
22%</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8E4-42CE-949A-E25B7E1361A4}"/>
                </c:ext>
              </c:extLst>
            </c:dLbl>
            <c:dLbl>
              <c:idx val="3"/>
              <c:tx>
                <c:rich>
                  <a:bodyPr/>
                  <a:lstStyle/>
                  <a:p>
                    <a:fld id="{CBB53109-2CE7-41EA-A81C-AE57237907B9}" type="CATEGORYNAME">
                      <a:rPr lang="en-US"/>
                      <a:pPr/>
                      <a:t>[CATEGORY NAME]</a:t>
                    </a:fld>
                    <a:r>
                      <a:rPr lang="en-US" baseline="0"/>
                      <a:t>
17%</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8E4-42CE-949A-E25B7E1361A4}"/>
                </c:ext>
              </c:extLst>
            </c:dLbl>
            <c:dLbl>
              <c:idx val="4"/>
              <c:tx>
                <c:rich>
                  <a:bodyPr/>
                  <a:lstStyle/>
                  <a:p>
                    <a:fld id="{D601D7E3-088C-4956-8B54-D47E07B62545}" type="CATEGORYNAME">
                      <a:rPr lang="en-US" smtClean="0"/>
                      <a:pPr/>
                      <a:t>[CATEGORY NAME]</a:t>
                    </a:fld>
                    <a:r>
                      <a:rPr lang="en-US" baseline="0"/>
                      <a:t> 14%</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8E4-42CE-949A-E25B7E1361A4}"/>
                </c:ext>
              </c:extLst>
            </c:dLbl>
            <c:dLbl>
              <c:idx val="5"/>
              <c:tx>
                <c:rich>
                  <a:bodyPr/>
                  <a:lstStyle/>
                  <a:p>
                    <a:fld id="{D8D879E1-5D29-4BA3-97B2-32CD6F814D3A}" type="CATEGORYNAME">
                      <a:rPr lang="en-US"/>
                      <a:pPr/>
                      <a:t>[CATEGORY NAME]</a:t>
                    </a:fld>
                    <a:r>
                      <a:rPr lang="en-US" baseline="0" dirty="0"/>
                      <a:t>
</a:t>
                    </a:r>
                    <a:fld id="{64A657C9-4E6C-4139-93DF-64DC2C041EFC}" type="PERCENTAGE">
                      <a:rPr lang="en-US" b="1" baseline="0"/>
                      <a:pPr/>
                      <a:t>[PERCENTAGE]</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8E4-42CE-949A-E25B7E1361A4}"/>
                </c:ext>
              </c:extLst>
            </c:dLbl>
            <c:dLbl>
              <c:idx val="7"/>
              <c:layout>
                <c:manualLayout>
                  <c:x val="-5.5321707757065547E-2"/>
                  <c:y val="4.275996112730806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C8E4-42CE-949A-E25B7E1361A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Sheet3!$A$2:$A$10</c:f>
              <c:strCache>
                <c:ptCount val="9"/>
                <c:pt idx="0">
                  <c:v>Amber Valley</c:v>
                </c:pt>
                <c:pt idx="1">
                  <c:v>Bolsover</c:v>
                </c:pt>
                <c:pt idx="2">
                  <c:v>Chesterfield</c:v>
                </c:pt>
                <c:pt idx="3">
                  <c:v>Derby City</c:v>
                </c:pt>
                <c:pt idx="4">
                  <c:v>Derbyshire Dales</c:v>
                </c:pt>
                <c:pt idx="5">
                  <c:v>Erewash</c:v>
                </c:pt>
                <c:pt idx="6">
                  <c:v>High Peak</c:v>
                </c:pt>
                <c:pt idx="7">
                  <c:v>North East Derbyshire</c:v>
                </c:pt>
                <c:pt idx="8">
                  <c:v>South Derbyshire</c:v>
                </c:pt>
              </c:strCache>
            </c:strRef>
          </c:cat>
          <c:val>
            <c:numRef>
              <c:f>Sheet3!$B$2:$B$10</c:f>
              <c:numCache>
                <c:formatCode>General</c:formatCode>
                <c:ptCount val="9"/>
                <c:pt idx="0">
                  <c:v>21</c:v>
                </c:pt>
                <c:pt idx="1">
                  <c:v>3</c:v>
                </c:pt>
                <c:pt idx="2">
                  <c:v>35</c:v>
                </c:pt>
                <c:pt idx="3">
                  <c:v>32</c:v>
                </c:pt>
                <c:pt idx="4">
                  <c:v>27</c:v>
                </c:pt>
                <c:pt idx="5">
                  <c:v>11</c:v>
                </c:pt>
                <c:pt idx="6">
                  <c:v>24</c:v>
                </c:pt>
                <c:pt idx="7">
                  <c:v>13</c:v>
                </c:pt>
                <c:pt idx="8">
                  <c:v>15</c:v>
                </c:pt>
              </c:numCache>
            </c:numRef>
          </c:val>
          <c:extLst>
            <c:ext xmlns:c16="http://schemas.microsoft.com/office/drawing/2014/chart" uri="{C3380CC4-5D6E-409C-BE32-E72D297353CC}">
              <c16:uniqueId val="{00000012-C8E4-42CE-949A-E25B7E1361A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DA01E-3383-4DA4-846A-D494DEE5532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B8270AF-37C2-4767-BBB4-4B7AADC39342}">
      <dgm:prSet custT="1"/>
      <dgm:spPr/>
      <dgm:t>
        <a:bodyPr/>
        <a:lstStyle/>
        <a:p>
          <a:pPr>
            <a:lnSpc>
              <a:spcPct val="100000"/>
            </a:lnSpc>
          </a:pPr>
          <a:r>
            <a:rPr lang="en-GB" sz="2000" b="1" dirty="0">
              <a:latin typeface="Arial" panose="020B0604020202020204" pitchFamily="34" charset="0"/>
              <a:cs typeface="Arial" panose="020B0604020202020204" pitchFamily="34" charset="0"/>
            </a:rPr>
            <a:t>Improve access and information</a:t>
          </a:r>
          <a:endParaRPr lang="en-US" sz="2000" b="1" dirty="0">
            <a:latin typeface="Arial" panose="020B0604020202020204" pitchFamily="34" charset="0"/>
            <a:cs typeface="Arial" panose="020B0604020202020204" pitchFamily="34" charset="0"/>
          </a:endParaRPr>
        </a:p>
      </dgm:t>
    </dgm:pt>
    <dgm:pt modelId="{9CDD9D74-0389-4D1C-B5AA-50C42439A6BB}" type="parTrans" cxnId="{A238E6CD-49AD-491B-B164-A11ED24D756E}">
      <dgm:prSet/>
      <dgm:spPr/>
      <dgm:t>
        <a:bodyPr/>
        <a:lstStyle/>
        <a:p>
          <a:endParaRPr lang="en-US" sz="2800" b="1"/>
        </a:p>
      </dgm:t>
    </dgm:pt>
    <dgm:pt modelId="{A7FD71FD-FDB2-4A0F-9900-0FAEFE4ACF09}" type="sibTrans" cxnId="{A238E6CD-49AD-491B-B164-A11ED24D756E}">
      <dgm:prSet/>
      <dgm:spPr/>
      <dgm:t>
        <a:bodyPr/>
        <a:lstStyle/>
        <a:p>
          <a:endParaRPr lang="en-US" sz="2800" b="1"/>
        </a:p>
      </dgm:t>
    </dgm:pt>
    <dgm:pt modelId="{D90A9F51-EB3A-438D-AD5B-71C27DAF2B8A}">
      <dgm:prSet custT="1"/>
      <dgm:spPr/>
      <dgm:t>
        <a:bodyPr/>
        <a:lstStyle/>
        <a:p>
          <a:pPr>
            <a:lnSpc>
              <a:spcPct val="100000"/>
            </a:lnSpc>
          </a:pPr>
          <a:r>
            <a:rPr lang="en-GB" sz="2000" b="1" dirty="0">
              <a:latin typeface="Arial" panose="020B0604020202020204" pitchFamily="34" charset="0"/>
              <a:cs typeface="Arial" panose="020B0604020202020204" pitchFamily="34" charset="0"/>
            </a:rPr>
            <a:t>Ensure all staff are educated and informed about dementia</a:t>
          </a:r>
          <a:endParaRPr lang="en-US" sz="2000" b="1" dirty="0">
            <a:latin typeface="Arial" panose="020B0604020202020204" pitchFamily="34" charset="0"/>
            <a:cs typeface="Arial" panose="020B0604020202020204" pitchFamily="34" charset="0"/>
          </a:endParaRPr>
        </a:p>
      </dgm:t>
    </dgm:pt>
    <dgm:pt modelId="{3A193912-B1B1-4434-B94B-8F72D6AA9FD3}" type="parTrans" cxnId="{BDF66E0C-9140-441B-8457-9E9700225432}">
      <dgm:prSet/>
      <dgm:spPr/>
      <dgm:t>
        <a:bodyPr/>
        <a:lstStyle/>
        <a:p>
          <a:endParaRPr lang="en-US" sz="2800" b="1"/>
        </a:p>
      </dgm:t>
    </dgm:pt>
    <dgm:pt modelId="{CF9C0E02-1C1F-4A5A-972F-7A7984E96968}" type="sibTrans" cxnId="{BDF66E0C-9140-441B-8457-9E9700225432}">
      <dgm:prSet/>
      <dgm:spPr/>
      <dgm:t>
        <a:bodyPr/>
        <a:lstStyle/>
        <a:p>
          <a:endParaRPr lang="en-US" sz="2800" b="1"/>
        </a:p>
      </dgm:t>
    </dgm:pt>
    <dgm:pt modelId="{036CBB1C-7AF9-4FB6-B371-1E26CB2311F0}">
      <dgm:prSet custT="1"/>
      <dgm:spPr/>
      <dgm:t>
        <a:bodyPr/>
        <a:lstStyle/>
        <a:p>
          <a:pPr>
            <a:lnSpc>
              <a:spcPct val="100000"/>
            </a:lnSpc>
          </a:pPr>
          <a:r>
            <a:rPr lang="en-GB" sz="2000" b="1" dirty="0">
              <a:latin typeface="Arial" panose="020B0604020202020204" pitchFamily="34" charset="0"/>
              <a:cs typeface="Arial" panose="020B0604020202020204" pitchFamily="34" charset="0"/>
            </a:rPr>
            <a:t>Improve dementia diagnosis rates</a:t>
          </a:r>
          <a:endParaRPr lang="en-US" sz="2000" b="1" dirty="0">
            <a:latin typeface="Arial" panose="020B0604020202020204" pitchFamily="34" charset="0"/>
            <a:cs typeface="Arial" panose="020B0604020202020204" pitchFamily="34" charset="0"/>
          </a:endParaRPr>
        </a:p>
      </dgm:t>
    </dgm:pt>
    <dgm:pt modelId="{6A19B326-2F1E-42BD-9996-F343408AEE8C}" type="parTrans" cxnId="{2BD8B273-C140-4B88-962F-64459640340E}">
      <dgm:prSet/>
      <dgm:spPr/>
      <dgm:t>
        <a:bodyPr/>
        <a:lstStyle/>
        <a:p>
          <a:endParaRPr lang="en-US" sz="2800" b="1"/>
        </a:p>
      </dgm:t>
    </dgm:pt>
    <dgm:pt modelId="{2D542A05-59B1-4D28-A5A4-387EC397B9EB}" type="sibTrans" cxnId="{2BD8B273-C140-4B88-962F-64459640340E}">
      <dgm:prSet/>
      <dgm:spPr/>
      <dgm:t>
        <a:bodyPr/>
        <a:lstStyle/>
        <a:p>
          <a:endParaRPr lang="en-US" sz="2800" b="1"/>
        </a:p>
      </dgm:t>
    </dgm:pt>
    <dgm:pt modelId="{F3477244-E283-4E68-86BD-46A65956E4DE}">
      <dgm:prSet custT="1"/>
      <dgm:spPr/>
      <dgm:t>
        <a:bodyPr/>
        <a:lstStyle/>
        <a:p>
          <a:pPr>
            <a:lnSpc>
              <a:spcPct val="100000"/>
            </a:lnSpc>
          </a:pPr>
          <a:r>
            <a:rPr lang="en-GB" sz="2000" b="1" dirty="0">
              <a:latin typeface="Arial" panose="020B0604020202020204" pitchFamily="34" charset="0"/>
              <a:cs typeface="Arial" panose="020B0604020202020204" pitchFamily="34" charset="0"/>
            </a:rPr>
            <a:t>Improve end of life care</a:t>
          </a:r>
          <a:endParaRPr lang="en-US" sz="2000" b="1" dirty="0">
            <a:latin typeface="Arial" panose="020B0604020202020204" pitchFamily="34" charset="0"/>
            <a:cs typeface="Arial" panose="020B0604020202020204" pitchFamily="34" charset="0"/>
          </a:endParaRPr>
        </a:p>
      </dgm:t>
    </dgm:pt>
    <dgm:pt modelId="{5969A67E-994C-415E-8C5C-349679312436}" type="parTrans" cxnId="{918012FD-2259-4877-A582-7C96CBD3A4FE}">
      <dgm:prSet/>
      <dgm:spPr/>
      <dgm:t>
        <a:bodyPr/>
        <a:lstStyle/>
        <a:p>
          <a:endParaRPr lang="en-US" sz="2800" b="1"/>
        </a:p>
      </dgm:t>
    </dgm:pt>
    <dgm:pt modelId="{19076C43-93BF-4450-97AA-9270CEE903AE}" type="sibTrans" cxnId="{918012FD-2259-4877-A582-7C96CBD3A4FE}">
      <dgm:prSet/>
      <dgm:spPr/>
      <dgm:t>
        <a:bodyPr/>
        <a:lstStyle/>
        <a:p>
          <a:endParaRPr lang="en-US" sz="2800" b="1"/>
        </a:p>
      </dgm:t>
    </dgm:pt>
    <dgm:pt modelId="{411B7858-273C-401C-A991-0DBA5278276A}" type="pres">
      <dgm:prSet presAssocID="{A66DA01E-3383-4DA4-846A-D494DEE5532C}" presName="root" presStyleCnt="0">
        <dgm:presLayoutVars>
          <dgm:dir/>
          <dgm:resizeHandles val="exact"/>
        </dgm:presLayoutVars>
      </dgm:prSet>
      <dgm:spPr/>
    </dgm:pt>
    <dgm:pt modelId="{2706A51D-C6BC-4874-A211-69830ACF2BB3}" type="pres">
      <dgm:prSet presAssocID="{BB8270AF-37C2-4767-BBB4-4B7AADC39342}" presName="compNode" presStyleCnt="0"/>
      <dgm:spPr/>
    </dgm:pt>
    <dgm:pt modelId="{0AE843DA-4F2C-4BB4-953E-FE502B291BAD}" type="pres">
      <dgm:prSet presAssocID="{BB8270AF-37C2-4767-BBB4-4B7AADC3934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81BEFD4A-BB3A-4F3E-ABFB-A6E1E911139C}" type="pres">
      <dgm:prSet presAssocID="{BB8270AF-37C2-4767-BBB4-4B7AADC39342}" presName="spaceRect" presStyleCnt="0"/>
      <dgm:spPr/>
    </dgm:pt>
    <dgm:pt modelId="{D55512E3-E9CE-4F7C-826A-732430B631B5}" type="pres">
      <dgm:prSet presAssocID="{BB8270AF-37C2-4767-BBB4-4B7AADC39342}" presName="textRect" presStyleLbl="revTx" presStyleIdx="0" presStyleCnt="4" custScaleX="124442">
        <dgm:presLayoutVars>
          <dgm:chMax val="1"/>
          <dgm:chPref val="1"/>
        </dgm:presLayoutVars>
      </dgm:prSet>
      <dgm:spPr/>
    </dgm:pt>
    <dgm:pt modelId="{23A9DF66-64F3-4940-B054-155FBAA71B59}" type="pres">
      <dgm:prSet presAssocID="{A7FD71FD-FDB2-4A0F-9900-0FAEFE4ACF09}" presName="sibTrans" presStyleCnt="0"/>
      <dgm:spPr/>
    </dgm:pt>
    <dgm:pt modelId="{06625E1A-7B7A-42C6-9808-E6B19DED4A57}" type="pres">
      <dgm:prSet presAssocID="{D90A9F51-EB3A-438D-AD5B-71C27DAF2B8A}" presName="compNode" presStyleCnt="0"/>
      <dgm:spPr/>
    </dgm:pt>
    <dgm:pt modelId="{E2190B48-C4ED-4BA7-ABBE-DDE44C4BA3F3}" type="pres">
      <dgm:prSet presAssocID="{D90A9F51-EB3A-438D-AD5B-71C27DAF2B8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D6F0C6D9-2AB7-4193-BE17-F0E06A324E9C}" type="pres">
      <dgm:prSet presAssocID="{D90A9F51-EB3A-438D-AD5B-71C27DAF2B8A}" presName="spaceRect" presStyleCnt="0"/>
      <dgm:spPr/>
    </dgm:pt>
    <dgm:pt modelId="{669C5F48-F1CA-4A61-B603-89BEEED31B4E}" type="pres">
      <dgm:prSet presAssocID="{D90A9F51-EB3A-438D-AD5B-71C27DAF2B8A}" presName="textRect" presStyleLbl="revTx" presStyleIdx="1" presStyleCnt="4" custScaleX="126621" custScaleY="119128">
        <dgm:presLayoutVars>
          <dgm:chMax val="1"/>
          <dgm:chPref val="1"/>
        </dgm:presLayoutVars>
      </dgm:prSet>
      <dgm:spPr/>
    </dgm:pt>
    <dgm:pt modelId="{976C96E8-7977-43B4-8CCD-D7EE00EAEEEB}" type="pres">
      <dgm:prSet presAssocID="{CF9C0E02-1C1F-4A5A-972F-7A7984E96968}" presName="sibTrans" presStyleCnt="0"/>
      <dgm:spPr/>
    </dgm:pt>
    <dgm:pt modelId="{46EA6E9F-85E4-4C68-A500-67AEE8DEA144}" type="pres">
      <dgm:prSet presAssocID="{036CBB1C-7AF9-4FB6-B371-1E26CB2311F0}" presName="compNode" presStyleCnt="0"/>
      <dgm:spPr/>
    </dgm:pt>
    <dgm:pt modelId="{AF20E05B-9A8E-4B97-B75E-B0B1F4466009}" type="pres">
      <dgm:prSet presAssocID="{036CBB1C-7AF9-4FB6-B371-1E26CB2311F0}" presName="iconRect" presStyleLbl="node1" presStyleIdx="2" presStyleCnt="4" custLinFactNeighborX="-1713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a:ext>
      </dgm:extLst>
    </dgm:pt>
    <dgm:pt modelId="{D8F55C8C-15AA-4057-AC5D-1C5F4226B725}" type="pres">
      <dgm:prSet presAssocID="{036CBB1C-7AF9-4FB6-B371-1E26CB2311F0}" presName="spaceRect" presStyleCnt="0"/>
      <dgm:spPr/>
    </dgm:pt>
    <dgm:pt modelId="{F174C61D-3617-4FE0-B5D7-D3559FD365CD}" type="pres">
      <dgm:prSet presAssocID="{036CBB1C-7AF9-4FB6-B371-1E26CB2311F0}" presName="textRect" presStyleLbl="revTx" presStyleIdx="2" presStyleCnt="4" custScaleX="133285">
        <dgm:presLayoutVars>
          <dgm:chMax val="1"/>
          <dgm:chPref val="1"/>
        </dgm:presLayoutVars>
      </dgm:prSet>
      <dgm:spPr/>
    </dgm:pt>
    <dgm:pt modelId="{306E2C0F-C641-476D-8299-3344E133BEA7}" type="pres">
      <dgm:prSet presAssocID="{2D542A05-59B1-4D28-A5A4-387EC397B9EB}" presName="sibTrans" presStyleCnt="0"/>
      <dgm:spPr/>
    </dgm:pt>
    <dgm:pt modelId="{13755702-D214-4ECE-B246-D29AD1958CFD}" type="pres">
      <dgm:prSet presAssocID="{F3477244-E283-4E68-86BD-46A65956E4DE}" presName="compNode" presStyleCnt="0"/>
      <dgm:spPr/>
    </dgm:pt>
    <dgm:pt modelId="{6037B19A-3E77-41B5-A705-954A1023595B}" type="pres">
      <dgm:prSet presAssocID="{F3477244-E283-4E68-86BD-46A65956E4D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ethoscope"/>
        </a:ext>
      </dgm:extLst>
    </dgm:pt>
    <dgm:pt modelId="{38141EDD-269B-4D92-B04A-444F0454234F}" type="pres">
      <dgm:prSet presAssocID="{F3477244-E283-4E68-86BD-46A65956E4DE}" presName="spaceRect" presStyleCnt="0"/>
      <dgm:spPr/>
    </dgm:pt>
    <dgm:pt modelId="{B8C1F35C-346C-4624-8C2B-218A7EE6B073}" type="pres">
      <dgm:prSet presAssocID="{F3477244-E283-4E68-86BD-46A65956E4DE}" presName="textRect" presStyleLbl="revTx" presStyleIdx="3" presStyleCnt="4">
        <dgm:presLayoutVars>
          <dgm:chMax val="1"/>
          <dgm:chPref val="1"/>
        </dgm:presLayoutVars>
      </dgm:prSet>
      <dgm:spPr/>
    </dgm:pt>
  </dgm:ptLst>
  <dgm:cxnLst>
    <dgm:cxn modelId="{BDF66E0C-9140-441B-8457-9E9700225432}" srcId="{A66DA01E-3383-4DA4-846A-D494DEE5532C}" destId="{D90A9F51-EB3A-438D-AD5B-71C27DAF2B8A}" srcOrd="1" destOrd="0" parTransId="{3A193912-B1B1-4434-B94B-8F72D6AA9FD3}" sibTransId="{CF9C0E02-1C1F-4A5A-972F-7A7984E96968}"/>
    <dgm:cxn modelId="{2325F62D-B7C7-4E52-8BEA-FD88D65FE791}" type="presOf" srcId="{BB8270AF-37C2-4767-BBB4-4B7AADC39342}" destId="{D55512E3-E9CE-4F7C-826A-732430B631B5}" srcOrd="0" destOrd="0" presId="urn:microsoft.com/office/officeart/2018/2/layout/IconLabelList"/>
    <dgm:cxn modelId="{ED7DCB62-54EB-4FA1-94E3-D4A57E672B17}" type="presOf" srcId="{F3477244-E283-4E68-86BD-46A65956E4DE}" destId="{B8C1F35C-346C-4624-8C2B-218A7EE6B073}" srcOrd="0" destOrd="0" presId="urn:microsoft.com/office/officeart/2018/2/layout/IconLabelList"/>
    <dgm:cxn modelId="{2BD8B273-C140-4B88-962F-64459640340E}" srcId="{A66DA01E-3383-4DA4-846A-D494DEE5532C}" destId="{036CBB1C-7AF9-4FB6-B371-1E26CB2311F0}" srcOrd="2" destOrd="0" parTransId="{6A19B326-2F1E-42BD-9996-F343408AEE8C}" sibTransId="{2D542A05-59B1-4D28-A5A4-387EC397B9EB}"/>
    <dgm:cxn modelId="{44C39755-FE24-4653-9AC9-ED3BA7D4B7C7}" type="presOf" srcId="{D90A9F51-EB3A-438D-AD5B-71C27DAF2B8A}" destId="{669C5F48-F1CA-4A61-B603-89BEEED31B4E}" srcOrd="0" destOrd="0" presId="urn:microsoft.com/office/officeart/2018/2/layout/IconLabelList"/>
    <dgm:cxn modelId="{4E4635B7-1643-404F-B025-614D39BFD74E}" type="presOf" srcId="{A66DA01E-3383-4DA4-846A-D494DEE5532C}" destId="{411B7858-273C-401C-A991-0DBA5278276A}" srcOrd="0" destOrd="0" presId="urn:microsoft.com/office/officeart/2018/2/layout/IconLabelList"/>
    <dgm:cxn modelId="{A238E6CD-49AD-491B-B164-A11ED24D756E}" srcId="{A66DA01E-3383-4DA4-846A-D494DEE5532C}" destId="{BB8270AF-37C2-4767-BBB4-4B7AADC39342}" srcOrd="0" destOrd="0" parTransId="{9CDD9D74-0389-4D1C-B5AA-50C42439A6BB}" sibTransId="{A7FD71FD-FDB2-4A0F-9900-0FAEFE4ACF09}"/>
    <dgm:cxn modelId="{91592CD7-D263-4E1F-A07D-EF4441BC09AE}" type="presOf" srcId="{036CBB1C-7AF9-4FB6-B371-1E26CB2311F0}" destId="{F174C61D-3617-4FE0-B5D7-D3559FD365CD}" srcOrd="0" destOrd="0" presId="urn:microsoft.com/office/officeart/2018/2/layout/IconLabelList"/>
    <dgm:cxn modelId="{918012FD-2259-4877-A582-7C96CBD3A4FE}" srcId="{A66DA01E-3383-4DA4-846A-D494DEE5532C}" destId="{F3477244-E283-4E68-86BD-46A65956E4DE}" srcOrd="3" destOrd="0" parTransId="{5969A67E-994C-415E-8C5C-349679312436}" sibTransId="{19076C43-93BF-4450-97AA-9270CEE903AE}"/>
    <dgm:cxn modelId="{FC72685F-85C8-4ED2-9C37-BCF052E0805B}" type="presParOf" srcId="{411B7858-273C-401C-A991-0DBA5278276A}" destId="{2706A51D-C6BC-4874-A211-69830ACF2BB3}" srcOrd="0" destOrd="0" presId="urn:microsoft.com/office/officeart/2018/2/layout/IconLabelList"/>
    <dgm:cxn modelId="{3C89995C-311C-4B3E-9A7A-B4407EFA95B8}" type="presParOf" srcId="{2706A51D-C6BC-4874-A211-69830ACF2BB3}" destId="{0AE843DA-4F2C-4BB4-953E-FE502B291BAD}" srcOrd="0" destOrd="0" presId="urn:microsoft.com/office/officeart/2018/2/layout/IconLabelList"/>
    <dgm:cxn modelId="{FD5CEE9F-923E-49D4-BE03-786D3942F5F4}" type="presParOf" srcId="{2706A51D-C6BC-4874-A211-69830ACF2BB3}" destId="{81BEFD4A-BB3A-4F3E-ABFB-A6E1E911139C}" srcOrd="1" destOrd="0" presId="urn:microsoft.com/office/officeart/2018/2/layout/IconLabelList"/>
    <dgm:cxn modelId="{B3247504-E324-4CEA-A132-91CA108A71EC}" type="presParOf" srcId="{2706A51D-C6BC-4874-A211-69830ACF2BB3}" destId="{D55512E3-E9CE-4F7C-826A-732430B631B5}" srcOrd="2" destOrd="0" presId="urn:microsoft.com/office/officeart/2018/2/layout/IconLabelList"/>
    <dgm:cxn modelId="{ADD596B3-2A45-4D73-B474-DBC2AEF77BA6}" type="presParOf" srcId="{411B7858-273C-401C-A991-0DBA5278276A}" destId="{23A9DF66-64F3-4940-B054-155FBAA71B59}" srcOrd="1" destOrd="0" presId="urn:microsoft.com/office/officeart/2018/2/layout/IconLabelList"/>
    <dgm:cxn modelId="{F28655CC-A942-4B4B-A892-521FC03D5B75}" type="presParOf" srcId="{411B7858-273C-401C-A991-0DBA5278276A}" destId="{06625E1A-7B7A-42C6-9808-E6B19DED4A57}" srcOrd="2" destOrd="0" presId="urn:microsoft.com/office/officeart/2018/2/layout/IconLabelList"/>
    <dgm:cxn modelId="{A381CEB2-E689-45BB-BBBD-2224D9DF11E4}" type="presParOf" srcId="{06625E1A-7B7A-42C6-9808-E6B19DED4A57}" destId="{E2190B48-C4ED-4BA7-ABBE-DDE44C4BA3F3}" srcOrd="0" destOrd="0" presId="urn:microsoft.com/office/officeart/2018/2/layout/IconLabelList"/>
    <dgm:cxn modelId="{C9A6F5AB-0DE8-4120-8C51-E76D7C7300DC}" type="presParOf" srcId="{06625E1A-7B7A-42C6-9808-E6B19DED4A57}" destId="{D6F0C6D9-2AB7-4193-BE17-F0E06A324E9C}" srcOrd="1" destOrd="0" presId="urn:microsoft.com/office/officeart/2018/2/layout/IconLabelList"/>
    <dgm:cxn modelId="{CB0FC4AD-3A2F-447F-91F9-B5842929E9EC}" type="presParOf" srcId="{06625E1A-7B7A-42C6-9808-E6B19DED4A57}" destId="{669C5F48-F1CA-4A61-B603-89BEEED31B4E}" srcOrd="2" destOrd="0" presId="urn:microsoft.com/office/officeart/2018/2/layout/IconLabelList"/>
    <dgm:cxn modelId="{E62AB1EC-8F30-4331-850A-03DD933064CA}" type="presParOf" srcId="{411B7858-273C-401C-A991-0DBA5278276A}" destId="{976C96E8-7977-43B4-8CCD-D7EE00EAEEEB}" srcOrd="3" destOrd="0" presId="urn:microsoft.com/office/officeart/2018/2/layout/IconLabelList"/>
    <dgm:cxn modelId="{19676A63-5C3E-454C-9CD7-100708631888}" type="presParOf" srcId="{411B7858-273C-401C-A991-0DBA5278276A}" destId="{46EA6E9F-85E4-4C68-A500-67AEE8DEA144}" srcOrd="4" destOrd="0" presId="urn:microsoft.com/office/officeart/2018/2/layout/IconLabelList"/>
    <dgm:cxn modelId="{216A5EDB-4527-4CFD-833B-6B29AFFBA869}" type="presParOf" srcId="{46EA6E9F-85E4-4C68-A500-67AEE8DEA144}" destId="{AF20E05B-9A8E-4B97-B75E-B0B1F4466009}" srcOrd="0" destOrd="0" presId="urn:microsoft.com/office/officeart/2018/2/layout/IconLabelList"/>
    <dgm:cxn modelId="{D8953AC6-B4AB-41E3-A575-9877BB8CCD82}" type="presParOf" srcId="{46EA6E9F-85E4-4C68-A500-67AEE8DEA144}" destId="{D8F55C8C-15AA-4057-AC5D-1C5F4226B725}" srcOrd="1" destOrd="0" presId="urn:microsoft.com/office/officeart/2018/2/layout/IconLabelList"/>
    <dgm:cxn modelId="{680A9765-2EBE-4AF4-A90F-81DA87944E8E}" type="presParOf" srcId="{46EA6E9F-85E4-4C68-A500-67AEE8DEA144}" destId="{F174C61D-3617-4FE0-B5D7-D3559FD365CD}" srcOrd="2" destOrd="0" presId="urn:microsoft.com/office/officeart/2018/2/layout/IconLabelList"/>
    <dgm:cxn modelId="{40514893-F4BF-430F-AD21-7CCEAB5A2CFD}" type="presParOf" srcId="{411B7858-273C-401C-A991-0DBA5278276A}" destId="{306E2C0F-C641-476D-8299-3344E133BEA7}" srcOrd="5" destOrd="0" presId="urn:microsoft.com/office/officeart/2018/2/layout/IconLabelList"/>
    <dgm:cxn modelId="{5A2ECE04-0D96-4CCA-80FC-34C68ED5BF4B}" type="presParOf" srcId="{411B7858-273C-401C-A991-0DBA5278276A}" destId="{13755702-D214-4ECE-B246-D29AD1958CFD}" srcOrd="6" destOrd="0" presId="urn:microsoft.com/office/officeart/2018/2/layout/IconLabelList"/>
    <dgm:cxn modelId="{5C74EFCD-300E-49F1-8367-6356A3D5ADA1}" type="presParOf" srcId="{13755702-D214-4ECE-B246-D29AD1958CFD}" destId="{6037B19A-3E77-41B5-A705-954A1023595B}" srcOrd="0" destOrd="0" presId="urn:microsoft.com/office/officeart/2018/2/layout/IconLabelList"/>
    <dgm:cxn modelId="{A19C7482-F751-41AF-ABB3-1032F69D14DE}" type="presParOf" srcId="{13755702-D214-4ECE-B246-D29AD1958CFD}" destId="{38141EDD-269B-4D92-B04A-444F0454234F}" srcOrd="1" destOrd="0" presId="urn:microsoft.com/office/officeart/2018/2/layout/IconLabelList"/>
    <dgm:cxn modelId="{ADFD672A-EC89-4F44-BF3B-82397029B669}" type="presParOf" srcId="{13755702-D214-4ECE-B246-D29AD1958CFD}" destId="{B8C1F35C-346C-4624-8C2B-218A7EE6B07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5B576A-F041-44B6-952D-36FC1284F4B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D2FCFBA-204B-482E-9322-6642EF215CB1}">
      <dgm:prSet custT="1"/>
      <dgm:spPr/>
      <dgm:t>
        <a:bodyPr/>
        <a:lstStyle/>
        <a:p>
          <a:pPr>
            <a:lnSpc>
              <a:spcPct val="100000"/>
            </a:lnSpc>
          </a:pPr>
          <a:r>
            <a:rPr lang="en-GB" sz="2000" b="1" dirty="0">
              <a:latin typeface="Arial" panose="020B0604020202020204" pitchFamily="34" charset="0"/>
              <a:cs typeface="Arial" panose="020B0604020202020204" pitchFamily="34" charset="0"/>
            </a:rPr>
            <a:t>Improve access and support for younger people with dementia</a:t>
          </a:r>
          <a:endParaRPr lang="en-US" sz="2000" b="1" dirty="0">
            <a:latin typeface="Arial" panose="020B0604020202020204" pitchFamily="34" charset="0"/>
            <a:cs typeface="Arial" panose="020B0604020202020204" pitchFamily="34" charset="0"/>
          </a:endParaRPr>
        </a:p>
      </dgm:t>
    </dgm:pt>
    <dgm:pt modelId="{232693B2-CF3A-405D-92C0-D56BDEE9A4FB}" type="parTrans" cxnId="{FE622BB3-F8B4-4BF6-8464-952211029E62}">
      <dgm:prSet/>
      <dgm:spPr/>
      <dgm:t>
        <a:bodyPr/>
        <a:lstStyle/>
        <a:p>
          <a:endParaRPr lang="en-US" sz="2800" b="1"/>
        </a:p>
      </dgm:t>
    </dgm:pt>
    <dgm:pt modelId="{58A4A3FD-3EFD-4072-AE0C-35839D0BC401}" type="sibTrans" cxnId="{FE622BB3-F8B4-4BF6-8464-952211029E62}">
      <dgm:prSet/>
      <dgm:spPr/>
      <dgm:t>
        <a:bodyPr/>
        <a:lstStyle/>
        <a:p>
          <a:endParaRPr lang="en-US" sz="2800" b="1"/>
        </a:p>
      </dgm:t>
    </dgm:pt>
    <dgm:pt modelId="{4DEA8570-7E71-4197-905F-860173F6C9CE}">
      <dgm:prSet custT="1"/>
      <dgm:spPr/>
      <dgm:t>
        <a:bodyPr/>
        <a:lstStyle/>
        <a:p>
          <a:pPr>
            <a:lnSpc>
              <a:spcPct val="100000"/>
            </a:lnSpc>
          </a:pPr>
          <a:r>
            <a:rPr lang="en-GB" sz="2000" b="1" dirty="0">
              <a:latin typeface="Arial" panose="020B0604020202020204" pitchFamily="34" charset="0"/>
              <a:cs typeface="Arial" panose="020B0604020202020204" pitchFamily="34" charset="0"/>
            </a:rPr>
            <a:t>Raise awareness about reducing risk of dementia</a:t>
          </a:r>
          <a:endParaRPr lang="en-US" sz="2000" b="1" dirty="0">
            <a:latin typeface="Arial" panose="020B0604020202020204" pitchFamily="34" charset="0"/>
            <a:cs typeface="Arial" panose="020B0604020202020204" pitchFamily="34" charset="0"/>
          </a:endParaRPr>
        </a:p>
      </dgm:t>
    </dgm:pt>
    <dgm:pt modelId="{ECBFB251-BD64-4F8E-AF54-B280C5942160}" type="parTrans" cxnId="{B44E4B2A-AFD4-4C27-B78B-F2BB0538D17C}">
      <dgm:prSet/>
      <dgm:spPr/>
      <dgm:t>
        <a:bodyPr/>
        <a:lstStyle/>
        <a:p>
          <a:endParaRPr lang="en-US" sz="2800" b="1"/>
        </a:p>
      </dgm:t>
    </dgm:pt>
    <dgm:pt modelId="{93F72FA1-32FE-4550-A1F7-B0A8E1A3FA1A}" type="sibTrans" cxnId="{B44E4B2A-AFD4-4C27-B78B-F2BB0538D17C}">
      <dgm:prSet/>
      <dgm:spPr/>
      <dgm:t>
        <a:bodyPr/>
        <a:lstStyle/>
        <a:p>
          <a:endParaRPr lang="en-US" sz="2800" b="1"/>
        </a:p>
      </dgm:t>
    </dgm:pt>
    <dgm:pt modelId="{261CE771-F569-4FEF-986C-965EE214A088}" type="pres">
      <dgm:prSet presAssocID="{D85B576A-F041-44B6-952D-36FC1284F4BB}" presName="root" presStyleCnt="0">
        <dgm:presLayoutVars>
          <dgm:dir/>
          <dgm:resizeHandles val="exact"/>
        </dgm:presLayoutVars>
      </dgm:prSet>
      <dgm:spPr/>
    </dgm:pt>
    <dgm:pt modelId="{652BF71A-3CD0-4F99-8E5A-45083B8B80D0}" type="pres">
      <dgm:prSet presAssocID="{5D2FCFBA-204B-482E-9322-6642EF215CB1}" presName="compNode" presStyleCnt="0"/>
      <dgm:spPr/>
    </dgm:pt>
    <dgm:pt modelId="{666447A8-8AEF-4197-9BED-E95C30A2DC5C}" type="pres">
      <dgm:prSet presAssocID="{5D2FCFBA-204B-482E-9322-6642EF215CB1}" presName="iconRect" presStyleLbl="node1" presStyleIdx="0" presStyleCnt="2" custLinFactNeighborX="1896" custLinFactNeighborY="681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087BC60C-B30E-48DC-80B2-276B01202883}" type="pres">
      <dgm:prSet presAssocID="{5D2FCFBA-204B-482E-9322-6642EF215CB1}" presName="spaceRect" presStyleCnt="0"/>
      <dgm:spPr/>
    </dgm:pt>
    <dgm:pt modelId="{3C9E0A59-F0F8-489C-9004-195DF0A73B6A}" type="pres">
      <dgm:prSet presAssocID="{5D2FCFBA-204B-482E-9322-6642EF215CB1}" presName="textRect" presStyleLbl="revTx" presStyleIdx="0" presStyleCnt="2" custScaleY="150061" custLinFactNeighborX="-932" custLinFactNeighborY="11544">
        <dgm:presLayoutVars>
          <dgm:chMax val="1"/>
          <dgm:chPref val="1"/>
        </dgm:presLayoutVars>
      </dgm:prSet>
      <dgm:spPr/>
    </dgm:pt>
    <dgm:pt modelId="{017F76ED-E21B-4D30-8CE5-EE11B05B36BF}" type="pres">
      <dgm:prSet presAssocID="{58A4A3FD-3EFD-4072-AE0C-35839D0BC401}" presName="sibTrans" presStyleCnt="0"/>
      <dgm:spPr/>
    </dgm:pt>
    <dgm:pt modelId="{FC95975A-1880-4AC2-B053-DE212167C113}" type="pres">
      <dgm:prSet presAssocID="{4DEA8570-7E71-4197-905F-860173F6C9CE}" presName="compNode" presStyleCnt="0"/>
      <dgm:spPr/>
    </dgm:pt>
    <dgm:pt modelId="{F1833F47-E649-473A-96EB-1851BA9AB837}" type="pres">
      <dgm:prSet presAssocID="{4DEA8570-7E71-4197-905F-860173F6C9CE}" presName="iconRect" presStyleLbl="node1" presStyleIdx="1" presStyleCnt="2" custLinFactNeighborX="2099" custLinFactNeighborY="164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829BCAE2-6896-4928-8CCC-D7EEE6B02A6E}" type="pres">
      <dgm:prSet presAssocID="{4DEA8570-7E71-4197-905F-860173F6C9CE}" presName="spaceRect" presStyleCnt="0"/>
      <dgm:spPr/>
    </dgm:pt>
    <dgm:pt modelId="{99D4E8D2-7BD3-4518-92CE-563E50CC0232}" type="pres">
      <dgm:prSet presAssocID="{4DEA8570-7E71-4197-905F-860173F6C9CE}" presName="textRect" presStyleLbl="revTx" presStyleIdx="1" presStyleCnt="2" custLinFactNeighborX="945" custLinFactNeighborY="-13398">
        <dgm:presLayoutVars>
          <dgm:chMax val="1"/>
          <dgm:chPref val="1"/>
        </dgm:presLayoutVars>
      </dgm:prSet>
      <dgm:spPr/>
    </dgm:pt>
  </dgm:ptLst>
  <dgm:cxnLst>
    <dgm:cxn modelId="{B44E4B2A-AFD4-4C27-B78B-F2BB0538D17C}" srcId="{D85B576A-F041-44B6-952D-36FC1284F4BB}" destId="{4DEA8570-7E71-4197-905F-860173F6C9CE}" srcOrd="1" destOrd="0" parTransId="{ECBFB251-BD64-4F8E-AF54-B280C5942160}" sibTransId="{93F72FA1-32FE-4550-A1F7-B0A8E1A3FA1A}"/>
    <dgm:cxn modelId="{1626E14C-77FF-4F7A-89E2-1B88999BF48D}" type="presOf" srcId="{4DEA8570-7E71-4197-905F-860173F6C9CE}" destId="{99D4E8D2-7BD3-4518-92CE-563E50CC0232}" srcOrd="0" destOrd="0" presId="urn:microsoft.com/office/officeart/2018/2/layout/IconLabelList"/>
    <dgm:cxn modelId="{6BFCFF6F-1CFD-49C0-A421-2523B353A6AB}" type="presOf" srcId="{D85B576A-F041-44B6-952D-36FC1284F4BB}" destId="{261CE771-F569-4FEF-986C-965EE214A088}" srcOrd="0" destOrd="0" presId="urn:microsoft.com/office/officeart/2018/2/layout/IconLabelList"/>
    <dgm:cxn modelId="{FE622BB3-F8B4-4BF6-8464-952211029E62}" srcId="{D85B576A-F041-44B6-952D-36FC1284F4BB}" destId="{5D2FCFBA-204B-482E-9322-6642EF215CB1}" srcOrd="0" destOrd="0" parTransId="{232693B2-CF3A-405D-92C0-D56BDEE9A4FB}" sibTransId="{58A4A3FD-3EFD-4072-AE0C-35839D0BC401}"/>
    <dgm:cxn modelId="{E1315AED-B5D0-43AB-8920-E770CD1CF5FD}" type="presOf" srcId="{5D2FCFBA-204B-482E-9322-6642EF215CB1}" destId="{3C9E0A59-F0F8-489C-9004-195DF0A73B6A}" srcOrd="0" destOrd="0" presId="urn:microsoft.com/office/officeart/2018/2/layout/IconLabelList"/>
    <dgm:cxn modelId="{B4E2D605-CAB8-4EA7-AEDC-02C015E54258}" type="presParOf" srcId="{261CE771-F569-4FEF-986C-965EE214A088}" destId="{652BF71A-3CD0-4F99-8E5A-45083B8B80D0}" srcOrd="0" destOrd="0" presId="urn:microsoft.com/office/officeart/2018/2/layout/IconLabelList"/>
    <dgm:cxn modelId="{9EDCE060-A581-4363-9073-F28B0EDFFA5C}" type="presParOf" srcId="{652BF71A-3CD0-4F99-8E5A-45083B8B80D0}" destId="{666447A8-8AEF-4197-9BED-E95C30A2DC5C}" srcOrd="0" destOrd="0" presId="urn:microsoft.com/office/officeart/2018/2/layout/IconLabelList"/>
    <dgm:cxn modelId="{E9A6F8A1-5FA1-4C55-A7C1-ADBC9CEEA809}" type="presParOf" srcId="{652BF71A-3CD0-4F99-8E5A-45083B8B80D0}" destId="{087BC60C-B30E-48DC-80B2-276B01202883}" srcOrd="1" destOrd="0" presId="urn:microsoft.com/office/officeart/2018/2/layout/IconLabelList"/>
    <dgm:cxn modelId="{FF056E94-BDC0-4452-A593-E74808622CFA}" type="presParOf" srcId="{652BF71A-3CD0-4F99-8E5A-45083B8B80D0}" destId="{3C9E0A59-F0F8-489C-9004-195DF0A73B6A}" srcOrd="2" destOrd="0" presId="urn:microsoft.com/office/officeart/2018/2/layout/IconLabelList"/>
    <dgm:cxn modelId="{C9787693-CC2F-4004-B6E5-CA8284D28D85}" type="presParOf" srcId="{261CE771-F569-4FEF-986C-965EE214A088}" destId="{017F76ED-E21B-4D30-8CE5-EE11B05B36BF}" srcOrd="1" destOrd="0" presId="urn:microsoft.com/office/officeart/2018/2/layout/IconLabelList"/>
    <dgm:cxn modelId="{12E37E73-CFC6-4479-AC3F-160D667A79BB}" type="presParOf" srcId="{261CE771-F569-4FEF-986C-965EE214A088}" destId="{FC95975A-1880-4AC2-B053-DE212167C113}" srcOrd="2" destOrd="0" presId="urn:microsoft.com/office/officeart/2018/2/layout/IconLabelList"/>
    <dgm:cxn modelId="{F8FB72E7-F864-45C1-88DB-4CD2415D42AC}" type="presParOf" srcId="{FC95975A-1880-4AC2-B053-DE212167C113}" destId="{F1833F47-E649-473A-96EB-1851BA9AB837}" srcOrd="0" destOrd="0" presId="urn:microsoft.com/office/officeart/2018/2/layout/IconLabelList"/>
    <dgm:cxn modelId="{329B78CC-A895-4300-A76D-F1CF15FB4DD4}" type="presParOf" srcId="{FC95975A-1880-4AC2-B053-DE212167C113}" destId="{829BCAE2-6896-4928-8CCC-D7EEE6B02A6E}" srcOrd="1" destOrd="0" presId="urn:microsoft.com/office/officeart/2018/2/layout/IconLabelList"/>
    <dgm:cxn modelId="{7C72D842-426C-4A95-9C4D-A2CE4A08DE29}" type="presParOf" srcId="{FC95975A-1880-4AC2-B053-DE212167C113}" destId="{99D4E8D2-7BD3-4518-92CE-563E50CC023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843DA-4F2C-4BB4-953E-FE502B291BAD}">
      <dsp:nvSpPr>
        <dsp:cNvPr id="0" name=""/>
        <dsp:cNvSpPr/>
      </dsp:nvSpPr>
      <dsp:spPr>
        <a:xfrm>
          <a:off x="1034713" y="219175"/>
          <a:ext cx="734853" cy="7348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512E3-E9CE-4F7C-826A-732430B631B5}">
      <dsp:nvSpPr>
        <dsp:cNvPr id="0" name=""/>
        <dsp:cNvSpPr/>
      </dsp:nvSpPr>
      <dsp:spPr>
        <a:xfrm>
          <a:off x="386066" y="1273302"/>
          <a:ext cx="2032147" cy="107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kern="1200" dirty="0">
              <a:latin typeface="Arial" panose="020B0604020202020204" pitchFamily="34" charset="0"/>
              <a:cs typeface="Arial" panose="020B0604020202020204" pitchFamily="34" charset="0"/>
            </a:rPr>
            <a:t>Improve access and information</a:t>
          </a:r>
          <a:endParaRPr lang="en-US" sz="2000" b="1" kern="1200" dirty="0">
            <a:latin typeface="Arial" panose="020B0604020202020204" pitchFamily="34" charset="0"/>
            <a:cs typeface="Arial" panose="020B0604020202020204" pitchFamily="34" charset="0"/>
          </a:endParaRPr>
        </a:p>
      </dsp:txBody>
      <dsp:txXfrm>
        <a:off x="386066" y="1273302"/>
        <a:ext cx="2032147" cy="1073575"/>
      </dsp:txXfrm>
    </dsp:sp>
    <dsp:sp modelId="{E2190B48-C4ED-4BA7-ABBE-DDE44C4BA3F3}">
      <dsp:nvSpPr>
        <dsp:cNvPr id="0" name=""/>
        <dsp:cNvSpPr/>
      </dsp:nvSpPr>
      <dsp:spPr>
        <a:xfrm>
          <a:off x="3370428" y="167836"/>
          <a:ext cx="734853" cy="7348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9C5F48-F1CA-4A61-B603-89BEEED31B4E}">
      <dsp:nvSpPr>
        <dsp:cNvPr id="0" name=""/>
        <dsp:cNvSpPr/>
      </dsp:nvSpPr>
      <dsp:spPr>
        <a:xfrm>
          <a:off x="2703990" y="1119287"/>
          <a:ext cx="2067730" cy="1278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kern="1200" dirty="0">
              <a:latin typeface="Arial" panose="020B0604020202020204" pitchFamily="34" charset="0"/>
              <a:cs typeface="Arial" panose="020B0604020202020204" pitchFamily="34" charset="0"/>
            </a:rPr>
            <a:t>Ensure all staff are educated and informed about dementia</a:t>
          </a:r>
          <a:endParaRPr lang="en-US" sz="2000" b="1" kern="1200" dirty="0">
            <a:latin typeface="Arial" panose="020B0604020202020204" pitchFamily="34" charset="0"/>
            <a:cs typeface="Arial" panose="020B0604020202020204" pitchFamily="34" charset="0"/>
          </a:endParaRPr>
        </a:p>
      </dsp:txBody>
      <dsp:txXfrm>
        <a:off x="2703990" y="1119287"/>
        <a:ext cx="2067730" cy="1278928"/>
      </dsp:txXfrm>
    </dsp:sp>
    <dsp:sp modelId="{AF20E05B-9A8E-4B97-B75E-B0B1F4466009}">
      <dsp:nvSpPr>
        <dsp:cNvPr id="0" name=""/>
        <dsp:cNvSpPr/>
      </dsp:nvSpPr>
      <dsp:spPr>
        <a:xfrm>
          <a:off x="1126157" y="2806468"/>
          <a:ext cx="734853" cy="7348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74C61D-3617-4FE0-B5D7-D3559FD365CD}">
      <dsp:nvSpPr>
        <dsp:cNvPr id="0" name=""/>
        <dsp:cNvSpPr/>
      </dsp:nvSpPr>
      <dsp:spPr>
        <a:xfrm>
          <a:off x="531224" y="3860595"/>
          <a:ext cx="2176554" cy="107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kern="1200" dirty="0">
              <a:latin typeface="Arial" panose="020B0604020202020204" pitchFamily="34" charset="0"/>
              <a:cs typeface="Arial" panose="020B0604020202020204" pitchFamily="34" charset="0"/>
            </a:rPr>
            <a:t>Improve dementia diagnosis rates</a:t>
          </a:r>
          <a:endParaRPr lang="en-US" sz="2000" b="1" kern="1200" dirty="0">
            <a:latin typeface="Arial" panose="020B0604020202020204" pitchFamily="34" charset="0"/>
            <a:cs typeface="Arial" panose="020B0604020202020204" pitchFamily="34" charset="0"/>
          </a:endParaRPr>
        </a:p>
      </dsp:txBody>
      <dsp:txXfrm>
        <a:off x="531224" y="3860595"/>
        <a:ext cx="2176554" cy="1073575"/>
      </dsp:txXfrm>
    </dsp:sp>
    <dsp:sp modelId="{6037B19A-3E77-41B5-A705-954A1023595B}">
      <dsp:nvSpPr>
        <dsp:cNvPr id="0" name=""/>
        <dsp:cNvSpPr/>
      </dsp:nvSpPr>
      <dsp:spPr>
        <a:xfrm>
          <a:off x="3442632" y="2806468"/>
          <a:ext cx="734853" cy="7348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C1F35C-346C-4624-8C2B-218A7EE6B073}">
      <dsp:nvSpPr>
        <dsp:cNvPr id="0" name=""/>
        <dsp:cNvSpPr/>
      </dsp:nvSpPr>
      <dsp:spPr>
        <a:xfrm>
          <a:off x="2993555" y="3860595"/>
          <a:ext cx="1633007" cy="107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kern="1200" dirty="0">
              <a:latin typeface="Arial" panose="020B0604020202020204" pitchFamily="34" charset="0"/>
              <a:cs typeface="Arial" panose="020B0604020202020204" pitchFamily="34" charset="0"/>
            </a:rPr>
            <a:t>Improve end of life care</a:t>
          </a:r>
          <a:endParaRPr lang="en-US" sz="2000" b="1" kern="1200" dirty="0">
            <a:latin typeface="Arial" panose="020B0604020202020204" pitchFamily="34" charset="0"/>
            <a:cs typeface="Arial" panose="020B0604020202020204" pitchFamily="34" charset="0"/>
          </a:endParaRPr>
        </a:p>
      </dsp:txBody>
      <dsp:txXfrm>
        <a:off x="2993555" y="3860595"/>
        <a:ext cx="1633007" cy="1073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447A8-8AEF-4197-9BED-E95C30A2DC5C}">
      <dsp:nvSpPr>
        <dsp:cNvPr id="0" name=""/>
        <dsp:cNvSpPr/>
      </dsp:nvSpPr>
      <dsp:spPr>
        <a:xfrm>
          <a:off x="688563" y="917256"/>
          <a:ext cx="1058062" cy="1058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9E0A59-F0F8-489C-9004-195DF0A73B6A}">
      <dsp:nvSpPr>
        <dsp:cNvPr id="0" name=""/>
        <dsp:cNvSpPr/>
      </dsp:nvSpPr>
      <dsp:spPr>
        <a:xfrm>
          <a:off x="0" y="2138851"/>
          <a:ext cx="2351250" cy="1755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kern="1200" dirty="0">
              <a:latin typeface="Arial" panose="020B0604020202020204" pitchFamily="34" charset="0"/>
              <a:cs typeface="Arial" panose="020B0604020202020204" pitchFamily="34" charset="0"/>
            </a:rPr>
            <a:t>Improve access and support for younger people with dementia</a:t>
          </a:r>
          <a:endParaRPr lang="en-US" sz="2000" b="1" kern="1200" dirty="0">
            <a:latin typeface="Arial" panose="020B0604020202020204" pitchFamily="34" charset="0"/>
            <a:cs typeface="Arial" panose="020B0604020202020204" pitchFamily="34" charset="0"/>
          </a:endParaRPr>
        </a:p>
      </dsp:txBody>
      <dsp:txXfrm>
        <a:off x="0" y="2138851"/>
        <a:ext cx="2351250" cy="1755713"/>
      </dsp:txXfrm>
    </dsp:sp>
    <dsp:sp modelId="{F1833F47-E649-473A-96EB-1851BA9AB837}">
      <dsp:nvSpPr>
        <dsp:cNvPr id="0" name=""/>
        <dsp:cNvSpPr/>
      </dsp:nvSpPr>
      <dsp:spPr>
        <a:xfrm>
          <a:off x="3453430" y="1009046"/>
          <a:ext cx="1058062" cy="1058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D4E8D2-7BD3-4518-92CE-563E50CC0232}">
      <dsp:nvSpPr>
        <dsp:cNvPr id="0" name=""/>
        <dsp:cNvSpPr/>
      </dsp:nvSpPr>
      <dsp:spPr>
        <a:xfrm>
          <a:off x="2806537" y="2286315"/>
          <a:ext cx="2351250"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kern="1200" dirty="0">
              <a:latin typeface="Arial" panose="020B0604020202020204" pitchFamily="34" charset="0"/>
              <a:cs typeface="Arial" panose="020B0604020202020204" pitchFamily="34" charset="0"/>
            </a:rPr>
            <a:t>Raise awareness about reducing risk of dementia</a:t>
          </a:r>
          <a:endParaRPr lang="en-US" sz="2000" b="1" kern="1200" dirty="0">
            <a:latin typeface="Arial" panose="020B0604020202020204" pitchFamily="34" charset="0"/>
            <a:cs typeface="Arial" panose="020B0604020202020204" pitchFamily="34" charset="0"/>
          </a:endParaRPr>
        </a:p>
      </dsp:txBody>
      <dsp:txXfrm>
        <a:off x="2806537" y="2286315"/>
        <a:ext cx="2351250" cy="117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83222-0D4B-48D3-B495-7BAAC73931B5}" type="datetimeFigureOut">
              <a:rPr lang="en-GB" smtClean="0"/>
              <a:t>15/08/2024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C277E-4D6B-46EA-96C9-8CB7A02C72DF}" type="slidenum">
              <a:rPr lang="en-GB" smtClean="0"/>
              <a:t>‹#›</a:t>
            </a:fld>
            <a:endParaRPr lang="en-GB"/>
          </a:p>
        </p:txBody>
      </p:sp>
    </p:spTree>
    <p:extLst>
      <p:ext uri="{BB962C8B-B14F-4D97-AF65-F5344CB8AC3E}">
        <p14:creationId xmlns:p14="http://schemas.microsoft.com/office/powerpoint/2010/main" val="268504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dirty="0">
                <a:ea typeface="Calibri" panose="020F0502020204030204" pitchFamily="34" charset="0"/>
                <a:cs typeface="Times New Roman" panose="02020603050405020304" pitchFamily="18" charset="0"/>
              </a:rPr>
              <a:t>30% have 3 or more</a:t>
            </a:r>
          </a:p>
          <a:p>
            <a:pPr>
              <a:lnSpc>
                <a:spcPct val="150000"/>
              </a:lnSpc>
            </a:pPr>
            <a:r>
              <a:rPr lang="en-GB" dirty="0">
                <a:ea typeface="Calibri" panose="020F0502020204030204" pitchFamily="34" charset="0"/>
                <a:cs typeface="Times New Roman" panose="02020603050405020304" pitchFamily="18" charset="0"/>
              </a:rPr>
              <a:t>17% have 6 or more</a:t>
            </a:r>
          </a:p>
          <a:p>
            <a:endParaRPr lang="en-GB" dirty="0"/>
          </a:p>
        </p:txBody>
      </p:sp>
      <p:sp>
        <p:nvSpPr>
          <p:cNvPr id="4" name="Slide Number Placeholder 3"/>
          <p:cNvSpPr>
            <a:spLocks noGrp="1"/>
          </p:cNvSpPr>
          <p:nvPr>
            <p:ph type="sldNum" sz="quarter" idx="5"/>
          </p:nvPr>
        </p:nvSpPr>
        <p:spPr/>
        <p:txBody>
          <a:bodyPr/>
          <a:lstStyle/>
          <a:p>
            <a:fld id="{D4CC277E-4D6B-46EA-96C9-8CB7A02C72DF}" type="slidenum">
              <a:rPr lang="en-GB" smtClean="0"/>
              <a:t>3</a:t>
            </a:fld>
            <a:endParaRPr lang="en-GB"/>
          </a:p>
        </p:txBody>
      </p:sp>
    </p:spTree>
    <p:extLst>
      <p:ext uri="{BB962C8B-B14F-4D97-AF65-F5344CB8AC3E}">
        <p14:creationId xmlns:p14="http://schemas.microsoft.com/office/powerpoint/2010/main" val="267822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C8D5-6D68-A443-97C0-91AE597713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4435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437A-839E-3328-D5D1-7474A7A7A4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2A1A03-7A76-68F3-556D-5C4E55ABFA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5536A8-5951-61B6-92DC-6CD69381A21A}"/>
              </a:ext>
            </a:extLst>
          </p:cNvPr>
          <p:cNvSpPr>
            <a:spLocks noGrp="1"/>
          </p:cNvSpPr>
          <p:nvPr>
            <p:ph type="dt" sz="half" idx="10"/>
          </p:nvPr>
        </p:nvSpPr>
        <p:spPr/>
        <p:txBody>
          <a:bodyPr/>
          <a:lstStyle/>
          <a:p>
            <a:fld id="{2FE74CBD-D7FC-46CF-BEFD-60D390BB2524}" type="datetimeFigureOut">
              <a:rPr lang="en-GB" smtClean="0"/>
              <a:t>15/08/2024</a:t>
            </a:fld>
            <a:endParaRPr lang="en-GB"/>
          </a:p>
        </p:txBody>
      </p:sp>
      <p:sp>
        <p:nvSpPr>
          <p:cNvPr id="5" name="Footer Placeholder 4">
            <a:extLst>
              <a:ext uri="{FF2B5EF4-FFF2-40B4-BE49-F238E27FC236}">
                <a16:creationId xmlns:a16="http://schemas.microsoft.com/office/drawing/2014/main" id="{914A126B-B9EE-16D1-8DEF-AFE6456E1C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6D0DDA-3C82-5E8A-E3E0-A38DFC0E8B29}"/>
              </a:ext>
            </a:extLst>
          </p:cNvPr>
          <p:cNvSpPr>
            <a:spLocks noGrp="1"/>
          </p:cNvSpPr>
          <p:nvPr>
            <p:ph type="sldNum" sz="quarter" idx="12"/>
          </p:nvPr>
        </p:nvSpPr>
        <p:spPr/>
        <p:txBody>
          <a:bodyPr/>
          <a:lstStyle/>
          <a:p>
            <a:fld id="{ACAF69D3-6D67-40C3-9891-EDF87AD7CEA4}" type="slidenum">
              <a:rPr lang="en-GB" smtClean="0"/>
              <a:t>‹#›</a:t>
            </a:fld>
            <a:endParaRPr lang="en-GB"/>
          </a:p>
        </p:txBody>
      </p:sp>
    </p:spTree>
    <p:extLst>
      <p:ext uri="{BB962C8B-B14F-4D97-AF65-F5344CB8AC3E}">
        <p14:creationId xmlns:p14="http://schemas.microsoft.com/office/powerpoint/2010/main" val="40662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2513-88BC-43DA-EBBC-11512C5CEE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AD4FE3-465A-743D-6927-99A2B3FE5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D39D98-20EF-1715-9535-9D2C05E0880B}"/>
              </a:ext>
            </a:extLst>
          </p:cNvPr>
          <p:cNvSpPr>
            <a:spLocks noGrp="1"/>
          </p:cNvSpPr>
          <p:nvPr>
            <p:ph type="dt" sz="half" idx="10"/>
          </p:nvPr>
        </p:nvSpPr>
        <p:spPr/>
        <p:txBody>
          <a:bodyPr/>
          <a:lstStyle/>
          <a:p>
            <a:fld id="{2FE74CBD-D7FC-46CF-BEFD-60D390BB2524}" type="datetimeFigureOut">
              <a:rPr lang="en-GB" smtClean="0"/>
              <a:t>15/08/2024</a:t>
            </a:fld>
            <a:endParaRPr lang="en-GB"/>
          </a:p>
        </p:txBody>
      </p:sp>
      <p:sp>
        <p:nvSpPr>
          <p:cNvPr id="5" name="Footer Placeholder 4">
            <a:extLst>
              <a:ext uri="{FF2B5EF4-FFF2-40B4-BE49-F238E27FC236}">
                <a16:creationId xmlns:a16="http://schemas.microsoft.com/office/drawing/2014/main" id="{53188CF3-ADE0-6541-DF8C-691AF04760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A283C8-1EA8-AFF5-32A5-7637EF5C3F45}"/>
              </a:ext>
            </a:extLst>
          </p:cNvPr>
          <p:cNvSpPr>
            <a:spLocks noGrp="1"/>
          </p:cNvSpPr>
          <p:nvPr>
            <p:ph type="sldNum" sz="quarter" idx="12"/>
          </p:nvPr>
        </p:nvSpPr>
        <p:spPr/>
        <p:txBody>
          <a:bodyPr/>
          <a:lstStyle/>
          <a:p>
            <a:fld id="{ACAF69D3-6D67-40C3-9891-EDF87AD7CEA4}" type="slidenum">
              <a:rPr lang="en-GB" smtClean="0"/>
              <a:t>‹#›</a:t>
            </a:fld>
            <a:endParaRPr lang="en-GB"/>
          </a:p>
        </p:txBody>
      </p:sp>
    </p:spTree>
    <p:extLst>
      <p:ext uri="{BB962C8B-B14F-4D97-AF65-F5344CB8AC3E}">
        <p14:creationId xmlns:p14="http://schemas.microsoft.com/office/powerpoint/2010/main" val="2462614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DE2F2C-0B99-D465-752B-76F52F6437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5318C3-57CE-3D47-2D13-5469136B58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A7036F-FDAF-99C2-42CD-1BC537276122}"/>
              </a:ext>
            </a:extLst>
          </p:cNvPr>
          <p:cNvSpPr>
            <a:spLocks noGrp="1"/>
          </p:cNvSpPr>
          <p:nvPr>
            <p:ph type="dt" sz="half" idx="10"/>
          </p:nvPr>
        </p:nvSpPr>
        <p:spPr/>
        <p:txBody>
          <a:bodyPr/>
          <a:lstStyle/>
          <a:p>
            <a:fld id="{2FE74CBD-D7FC-46CF-BEFD-60D390BB2524}" type="datetimeFigureOut">
              <a:rPr lang="en-GB" smtClean="0"/>
              <a:t>15/08/2024</a:t>
            </a:fld>
            <a:endParaRPr lang="en-GB"/>
          </a:p>
        </p:txBody>
      </p:sp>
      <p:sp>
        <p:nvSpPr>
          <p:cNvPr id="5" name="Footer Placeholder 4">
            <a:extLst>
              <a:ext uri="{FF2B5EF4-FFF2-40B4-BE49-F238E27FC236}">
                <a16:creationId xmlns:a16="http://schemas.microsoft.com/office/drawing/2014/main" id="{FE9BDAC2-4664-E299-3173-65338F0167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061B93-EDDC-6AE9-1F4D-56F7AD81A622}"/>
              </a:ext>
            </a:extLst>
          </p:cNvPr>
          <p:cNvSpPr>
            <a:spLocks noGrp="1"/>
          </p:cNvSpPr>
          <p:nvPr>
            <p:ph type="sldNum" sz="quarter" idx="12"/>
          </p:nvPr>
        </p:nvSpPr>
        <p:spPr/>
        <p:txBody>
          <a:bodyPr/>
          <a:lstStyle/>
          <a:p>
            <a:fld id="{ACAF69D3-6D67-40C3-9891-EDF87AD7CEA4}" type="slidenum">
              <a:rPr lang="en-GB" smtClean="0"/>
              <a:t>‹#›</a:t>
            </a:fld>
            <a:endParaRPr lang="en-GB"/>
          </a:p>
        </p:txBody>
      </p:sp>
    </p:spTree>
    <p:extLst>
      <p:ext uri="{BB962C8B-B14F-4D97-AF65-F5344CB8AC3E}">
        <p14:creationId xmlns:p14="http://schemas.microsoft.com/office/powerpoint/2010/main" val="2484870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3">
            <a:extLst>
              <a:ext uri="{FF2B5EF4-FFF2-40B4-BE49-F238E27FC236}">
                <a16:creationId xmlns:a16="http://schemas.microsoft.com/office/drawing/2014/main" id="{BC1C4A36-815C-855A-964D-29C38FDAFE39}"/>
              </a:ext>
            </a:extLst>
          </p:cNvPr>
          <p:cNvSpPr>
            <a:spLocks noGrp="1"/>
          </p:cNvSpPr>
          <p:nvPr>
            <p:ph type="dt" sz="half" idx="10"/>
          </p:nvPr>
        </p:nvSpPr>
        <p:spPr/>
        <p:txBody>
          <a:bodyPr/>
          <a:lstStyle>
            <a:lvl1pPr>
              <a:defRPr/>
            </a:lvl1pPr>
          </a:lstStyle>
          <a:p>
            <a:pPr>
              <a:defRPr/>
            </a:pPr>
            <a:fld id="{85144E3F-A642-47E1-BBB3-981B536391A1}" type="datetimeFigureOut">
              <a:rPr lang="en-GB"/>
              <a:pPr>
                <a:defRPr/>
              </a:pPr>
              <a:t>15/08/2024</a:t>
            </a:fld>
            <a:endParaRPr lang="en-GB"/>
          </a:p>
        </p:txBody>
      </p:sp>
      <p:sp>
        <p:nvSpPr>
          <p:cNvPr id="4" name="Footer Placeholder 4">
            <a:extLst>
              <a:ext uri="{FF2B5EF4-FFF2-40B4-BE49-F238E27FC236}">
                <a16:creationId xmlns:a16="http://schemas.microsoft.com/office/drawing/2014/main" id="{023AB71B-C1C8-5BA8-BC9D-019C88936E90}"/>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7931DA7B-B67C-C682-5908-D858F80EA761}"/>
              </a:ext>
            </a:extLst>
          </p:cNvPr>
          <p:cNvSpPr>
            <a:spLocks noGrp="1"/>
          </p:cNvSpPr>
          <p:nvPr>
            <p:ph type="sldNum" sz="quarter" idx="12"/>
          </p:nvPr>
        </p:nvSpPr>
        <p:spPr/>
        <p:txBody>
          <a:bodyPr/>
          <a:lstStyle>
            <a:lvl1pPr>
              <a:defRPr/>
            </a:lvl1pPr>
          </a:lstStyle>
          <a:p>
            <a:pPr>
              <a:defRPr/>
            </a:pPr>
            <a:fld id="{6D2F1585-93CB-425B-B08B-F32D3DB1D2B1}" type="slidenum">
              <a:rPr lang="en-GB" altLang="en-US"/>
              <a:pPr>
                <a:defRPr/>
              </a:pPr>
              <a:t>‹#›</a:t>
            </a:fld>
            <a:endParaRPr lang="en-GB" altLang="en-US"/>
          </a:p>
        </p:txBody>
      </p:sp>
    </p:spTree>
    <p:extLst>
      <p:ext uri="{BB962C8B-B14F-4D97-AF65-F5344CB8AC3E}">
        <p14:creationId xmlns:p14="http://schemas.microsoft.com/office/powerpoint/2010/main" val="3991485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965C1F-6922-128E-0CCD-A5FA4710410C}"/>
              </a:ext>
            </a:extLst>
          </p:cNvPr>
          <p:cNvSpPr>
            <a:spLocks noGrp="1"/>
          </p:cNvSpPr>
          <p:nvPr>
            <p:ph type="dt" sz="half" idx="10"/>
          </p:nvPr>
        </p:nvSpPr>
        <p:spPr/>
        <p:txBody>
          <a:bodyPr/>
          <a:lstStyle>
            <a:lvl1pPr>
              <a:defRPr/>
            </a:lvl1pPr>
          </a:lstStyle>
          <a:p>
            <a:pPr>
              <a:defRPr/>
            </a:pPr>
            <a:fld id="{298E0095-8B7C-4886-BEDE-2B808DA3075F}" type="datetimeFigureOut">
              <a:rPr lang="en-GB"/>
              <a:pPr>
                <a:defRPr/>
              </a:pPr>
              <a:t>15/08/2024</a:t>
            </a:fld>
            <a:endParaRPr lang="en-GB"/>
          </a:p>
        </p:txBody>
      </p:sp>
      <p:sp>
        <p:nvSpPr>
          <p:cNvPr id="5" name="Footer Placeholder 4">
            <a:extLst>
              <a:ext uri="{FF2B5EF4-FFF2-40B4-BE49-F238E27FC236}">
                <a16:creationId xmlns:a16="http://schemas.microsoft.com/office/drawing/2014/main" id="{8AD96802-F605-964E-9C7A-69FB33D06E8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9062F14-F1F8-23DD-7559-9A8F196F60DD}"/>
              </a:ext>
            </a:extLst>
          </p:cNvPr>
          <p:cNvSpPr>
            <a:spLocks noGrp="1"/>
          </p:cNvSpPr>
          <p:nvPr>
            <p:ph type="sldNum" sz="quarter" idx="12"/>
          </p:nvPr>
        </p:nvSpPr>
        <p:spPr/>
        <p:txBody>
          <a:bodyPr/>
          <a:lstStyle>
            <a:lvl1pPr>
              <a:defRPr/>
            </a:lvl1pPr>
          </a:lstStyle>
          <a:p>
            <a:pPr>
              <a:defRPr/>
            </a:pPr>
            <a:fld id="{DD57CDD5-AE3F-49CE-AB00-795E5D268050}" type="slidenum">
              <a:rPr lang="en-GB" altLang="en-US"/>
              <a:pPr>
                <a:defRPr/>
              </a:pPr>
              <a:t>‹#›</a:t>
            </a:fld>
            <a:endParaRPr lang="en-GB" altLang="en-US"/>
          </a:p>
        </p:txBody>
      </p:sp>
    </p:spTree>
    <p:extLst>
      <p:ext uri="{BB962C8B-B14F-4D97-AF65-F5344CB8AC3E}">
        <p14:creationId xmlns:p14="http://schemas.microsoft.com/office/powerpoint/2010/main" val="53340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CEDAF1F9-2D34-6739-C97E-BAFE1BE60286}"/>
              </a:ext>
            </a:extLst>
          </p:cNvPr>
          <p:cNvSpPr txBox="1">
            <a:spLocks noChangeArrowheads="1"/>
          </p:cNvSpPr>
          <p:nvPr userDrawn="1"/>
        </p:nvSpPr>
        <p:spPr bwMode="auto">
          <a:xfrm rot="19442544">
            <a:off x="3524250" y="2698750"/>
            <a:ext cx="58023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8800">
                <a:solidFill>
                  <a:srgbClr val="BFBFBF"/>
                </a:solidFill>
              </a:rPr>
              <a:t>DRAFT</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a:extLst>
              <a:ext uri="{FF2B5EF4-FFF2-40B4-BE49-F238E27FC236}">
                <a16:creationId xmlns:a16="http://schemas.microsoft.com/office/drawing/2014/main" id="{94ED97E9-89BC-D48A-419A-F4791A072ACD}"/>
              </a:ext>
            </a:extLst>
          </p:cNvPr>
          <p:cNvSpPr>
            <a:spLocks noGrp="1"/>
          </p:cNvSpPr>
          <p:nvPr>
            <p:ph type="dt" sz="half" idx="10"/>
          </p:nvPr>
        </p:nvSpPr>
        <p:spPr/>
        <p:txBody>
          <a:bodyPr/>
          <a:lstStyle>
            <a:lvl1pPr>
              <a:defRPr/>
            </a:lvl1pPr>
          </a:lstStyle>
          <a:p>
            <a:pPr>
              <a:defRPr/>
            </a:pPr>
            <a:fld id="{A1333517-E774-4942-BC46-B8FB48C49175}" type="datetimeFigureOut">
              <a:rPr lang="en-GB"/>
              <a:pPr>
                <a:defRPr/>
              </a:pPr>
              <a:t>15/08/2024</a:t>
            </a:fld>
            <a:endParaRPr lang="en-GB"/>
          </a:p>
        </p:txBody>
      </p:sp>
      <p:sp>
        <p:nvSpPr>
          <p:cNvPr id="6" name="Footer Placeholder 4">
            <a:extLst>
              <a:ext uri="{FF2B5EF4-FFF2-40B4-BE49-F238E27FC236}">
                <a16:creationId xmlns:a16="http://schemas.microsoft.com/office/drawing/2014/main" id="{EB3F4BF5-D046-8D9A-15BA-7213CA2AD9D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9213DBE-7BEC-DA05-61A9-5E715BC993E2}"/>
              </a:ext>
            </a:extLst>
          </p:cNvPr>
          <p:cNvSpPr>
            <a:spLocks noGrp="1"/>
          </p:cNvSpPr>
          <p:nvPr>
            <p:ph type="sldNum" sz="quarter" idx="12"/>
          </p:nvPr>
        </p:nvSpPr>
        <p:spPr/>
        <p:txBody>
          <a:bodyPr/>
          <a:lstStyle>
            <a:lvl1pPr>
              <a:defRPr/>
            </a:lvl1pPr>
          </a:lstStyle>
          <a:p>
            <a:pPr>
              <a:defRPr/>
            </a:pPr>
            <a:fld id="{A7AD6A89-153F-412C-BDA5-5D7943DE793E}" type="slidenum">
              <a:rPr lang="en-GB" altLang="en-US"/>
              <a:pPr>
                <a:defRPr/>
              </a:pPr>
              <a:t>‹#›</a:t>
            </a:fld>
            <a:endParaRPr lang="en-GB" altLang="en-US"/>
          </a:p>
        </p:txBody>
      </p:sp>
    </p:spTree>
    <p:extLst>
      <p:ext uri="{BB962C8B-B14F-4D97-AF65-F5344CB8AC3E}">
        <p14:creationId xmlns:p14="http://schemas.microsoft.com/office/powerpoint/2010/main" val="2264892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1FE596-9A0B-867A-817C-51620A63F1E1}"/>
              </a:ext>
            </a:extLst>
          </p:cNvPr>
          <p:cNvSpPr>
            <a:spLocks noGrp="1"/>
          </p:cNvSpPr>
          <p:nvPr>
            <p:ph type="dt" sz="half" idx="10"/>
          </p:nvPr>
        </p:nvSpPr>
        <p:spPr/>
        <p:txBody>
          <a:bodyPr/>
          <a:lstStyle>
            <a:lvl1pPr>
              <a:defRPr/>
            </a:lvl1pPr>
          </a:lstStyle>
          <a:p>
            <a:pPr>
              <a:defRPr/>
            </a:pPr>
            <a:fld id="{86D8EDFB-9F20-4F6E-9D76-7F9B885D723D}" type="datetimeFigureOut">
              <a:rPr lang="en-GB"/>
              <a:pPr>
                <a:defRPr/>
              </a:pPr>
              <a:t>15/08/2024</a:t>
            </a:fld>
            <a:endParaRPr lang="en-GB"/>
          </a:p>
        </p:txBody>
      </p:sp>
      <p:sp>
        <p:nvSpPr>
          <p:cNvPr id="5" name="Footer Placeholder 4">
            <a:extLst>
              <a:ext uri="{FF2B5EF4-FFF2-40B4-BE49-F238E27FC236}">
                <a16:creationId xmlns:a16="http://schemas.microsoft.com/office/drawing/2014/main" id="{E7419362-6B86-1D1C-F593-2C079C37D2B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BFFA31F-1DE5-14EC-F92F-3C507D2876D6}"/>
              </a:ext>
            </a:extLst>
          </p:cNvPr>
          <p:cNvSpPr>
            <a:spLocks noGrp="1"/>
          </p:cNvSpPr>
          <p:nvPr>
            <p:ph type="sldNum" sz="quarter" idx="12"/>
          </p:nvPr>
        </p:nvSpPr>
        <p:spPr/>
        <p:txBody>
          <a:bodyPr/>
          <a:lstStyle>
            <a:lvl1pPr>
              <a:defRPr/>
            </a:lvl1pPr>
          </a:lstStyle>
          <a:p>
            <a:pPr>
              <a:defRPr/>
            </a:pPr>
            <a:fld id="{F8F34030-CDC3-41F8-A00B-D4B55C4BF7B7}" type="slidenum">
              <a:rPr lang="en-GB" altLang="en-US"/>
              <a:pPr>
                <a:defRPr/>
              </a:pPr>
              <a:t>‹#›</a:t>
            </a:fld>
            <a:endParaRPr lang="en-GB" altLang="en-US"/>
          </a:p>
        </p:txBody>
      </p:sp>
    </p:spTree>
    <p:extLst>
      <p:ext uri="{BB962C8B-B14F-4D97-AF65-F5344CB8AC3E}">
        <p14:creationId xmlns:p14="http://schemas.microsoft.com/office/powerpoint/2010/main" val="2027926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E3D89538-84E1-4117-482F-102A471D4794}"/>
              </a:ext>
            </a:extLst>
          </p:cNvPr>
          <p:cNvSpPr>
            <a:spLocks noGrp="1"/>
          </p:cNvSpPr>
          <p:nvPr>
            <p:ph type="dt" sz="half" idx="10"/>
          </p:nvPr>
        </p:nvSpPr>
        <p:spPr/>
        <p:txBody>
          <a:bodyPr/>
          <a:lstStyle>
            <a:lvl1pPr>
              <a:defRPr/>
            </a:lvl1pPr>
          </a:lstStyle>
          <a:p>
            <a:pPr>
              <a:defRPr/>
            </a:pPr>
            <a:fld id="{D8649713-D8E3-4351-A992-308873998C9C}" type="datetimeFigureOut">
              <a:rPr lang="en-GB"/>
              <a:pPr>
                <a:defRPr/>
              </a:pPr>
              <a:t>15/08/2024</a:t>
            </a:fld>
            <a:endParaRPr lang="en-GB"/>
          </a:p>
        </p:txBody>
      </p:sp>
      <p:sp>
        <p:nvSpPr>
          <p:cNvPr id="6" name="Footer Placeholder 4">
            <a:extLst>
              <a:ext uri="{FF2B5EF4-FFF2-40B4-BE49-F238E27FC236}">
                <a16:creationId xmlns:a16="http://schemas.microsoft.com/office/drawing/2014/main" id="{9E03D82C-D548-6AE4-B1F0-2F5B69A9B6D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883BEDD-BA1F-A4DE-3E44-262E498121AC}"/>
              </a:ext>
            </a:extLst>
          </p:cNvPr>
          <p:cNvSpPr>
            <a:spLocks noGrp="1"/>
          </p:cNvSpPr>
          <p:nvPr>
            <p:ph type="sldNum" sz="quarter" idx="12"/>
          </p:nvPr>
        </p:nvSpPr>
        <p:spPr/>
        <p:txBody>
          <a:bodyPr/>
          <a:lstStyle>
            <a:lvl1pPr>
              <a:defRPr/>
            </a:lvl1pPr>
          </a:lstStyle>
          <a:p>
            <a:pPr>
              <a:defRPr/>
            </a:pPr>
            <a:fld id="{00D7C760-AF5F-4AA7-A342-D2D4135B3E68}" type="slidenum">
              <a:rPr lang="en-GB" altLang="en-US"/>
              <a:pPr>
                <a:defRPr/>
              </a:pPr>
              <a:t>‹#›</a:t>
            </a:fld>
            <a:endParaRPr lang="en-GB" altLang="en-US"/>
          </a:p>
        </p:txBody>
      </p:sp>
    </p:spTree>
    <p:extLst>
      <p:ext uri="{BB962C8B-B14F-4D97-AF65-F5344CB8AC3E}">
        <p14:creationId xmlns:p14="http://schemas.microsoft.com/office/powerpoint/2010/main" val="221741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951F64B-4763-6347-92FD-185430D69462}"/>
              </a:ext>
            </a:extLst>
          </p:cNvPr>
          <p:cNvSpPr>
            <a:spLocks noGrp="1"/>
          </p:cNvSpPr>
          <p:nvPr>
            <p:ph type="dt" sz="half" idx="10"/>
          </p:nvPr>
        </p:nvSpPr>
        <p:spPr/>
        <p:txBody>
          <a:bodyPr/>
          <a:lstStyle>
            <a:lvl1pPr>
              <a:defRPr/>
            </a:lvl1pPr>
          </a:lstStyle>
          <a:p>
            <a:pPr>
              <a:defRPr/>
            </a:pPr>
            <a:fld id="{DC34093F-139D-428D-BB74-7BE9C0339D14}" type="datetimeFigureOut">
              <a:rPr lang="en-GB"/>
              <a:pPr>
                <a:defRPr/>
              </a:pPr>
              <a:t>15/08/2024</a:t>
            </a:fld>
            <a:endParaRPr lang="en-GB"/>
          </a:p>
        </p:txBody>
      </p:sp>
      <p:sp>
        <p:nvSpPr>
          <p:cNvPr id="8" name="Footer Placeholder 4">
            <a:extLst>
              <a:ext uri="{FF2B5EF4-FFF2-40B4-BE49-F238E27FC236}">
                <a16:creationId xmlns:a16="http://schemas.microsoft.com/office/drawing/2014/main" id="{8ED50490-6601-52BE-5470-C87A1043B97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D8B30E34-0BAD-0163-E047-F5D707255CD2}"/>
              </a:ext>
            </a:extLst>
          </p:cNvPr>
          <p:cNvSpPr>
            <a:spLocks noGrp="1"/>
          </p:cNvSpPr>
          <p:nvPr>
            <p:ph type="sldNum" sz="quarter" idx="12"/>
          </p:nvPr>
        </p:nvSpPr>
        <p:spPr/>
        <p:txBody>
          <a:bodyPr/>
          <a:lstStyle>
            <a:lvl1pPr>
              <a:defRPr/>
            </a:lvl1pPr>
          </a:lstStyle>
          <a:p>
            <a:pPr>
              <a:defRPr/>
            </a:pPr>
            <a:fld id="{6C0CC957-4159-46D5-87AA-3EC7D61C5F94}" type="slidenum">
              <a:rPr lang="en-GB" altLang="en-US"/>
              <a:pPr>
                <a:defRPr/>
              </a:pPr>
              <a:t>‹#›</a:t>
            </a:fld>
            <a:endParaRPr lang="en-GB" altLang="en-US"/>
          </a:p>
        </p:txBody>
      </p:sp>
    </p:spTree>
    <p:extLst>
      <p:ext uri="{BB962C8B-B14F-4D97-AF65-F5344CB8AC3E}">
        <p14:creationId xmlns:p14="http://schemas.microsoft.com/office/powerpoint/2010/main" val="2899718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3B3114C1-671B-E2F2-CE3B-41AB236CD570}"/>
              </a:ext>
            </a:extLst>
          </p:cNvPr>
          <p:cNvSpPr>
            <a:spLocks noGrp="1"/>
          </p:cNvSpPr>
          <p:nvPr>
            <p:ph type="dt" sz="half" idx="10"/>
          </p:nvPr>
        </p:nvSpPr>
        <p:spPr/>
        <p:txBody>
          <a:bodyPr/>
          <a:lstStyle>
            <a:lvl1pPr>
              <a:defRPr/>
            </a:lvl1pPr>
          </a:lstStyle>
          <a:p>
            <a:pPr>
              <a:defRPr/>
            </a:pPr>
            <a:fld id="{0DC9E9ED-616C-4561-AA6C-C1C9E22C6921}" type="datetimeFigureOut">
              <a:rPr lang="en-GB"/>
              <a:pPr>
                <a:defRPr/>
              </a:pPr>
              <a:t>15/08/2024</a:t>
            </a:fld>
            <a:endParaRPr lang="en-GB"/>
          </a:p>
        </p:txBody>
      </p:sp>
      <p:sp>
        <p:nvSpPr>
          <p:cNvPr id="4" name="Footer Placeholder 4">
            <a:extLst>
              <a:ext uri="{FF2B5EF4-FFF2-40B4-BE49-F238E27FC236}">
                <a16:creationId xmlns:a16="http://schemas.microsoft.com/office/drawing/2014/main" id="{554AB195-7DC6-9CED-B016-E3F7E6E8092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DE1B768-F1D0-A0E9-5D68-4EF004A00C7B}"/>
              </a:ext>
            </a:extLst>
          </p:cNvPr>
          <p:cNvSpPr>
            <a:spLocks noGrp="1"/>
          </p:cNvSpPr>
          <p:nvPr>
            <p:ph type="sldNum" sz="quarter" idx="12"/>
          </p:nvPr>
        </p:nvSpPr>
        <p:spPr/>
        <p:txBody>
          <a:bodyPr/>
          <a:lstStyle>
            <a:lvl1pPr>
              <a:defRPr/>
            </a:lvl1pPr>
          </a:lstStyle>
          <a:p>
            <a:pPr>
              <a:defRPr/>
            </a:pPr>
            <a:fld id="{62E972E1-4082-4125-A74E-DE9E7E0269D1}" type="slidenum">
              <a:rPr lang="en-GB" altLang="en-US"/>
              <a:pPr>
                <a:defRPr/>
              </a:pPr>
              <a:t>‹#›</a:t>
            </a:fld>
            <a:endParaRPr lang="en-GB" altLang="en-US"/>
          </a:p>
        </p:txBody>
      </p:sp>
    </p:spTree>
    <p:extLst>
      <p:ext uri="{BB962C8B-B14F-4D97-AF65-F5344CB8AC3E}">
        <p14:creationId xmlns:p14="http://schemas.microsoft.com/office/powerpoint/2010/main" val="69535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43F3134-0EF9-8695-4B96-0C078DDB7F3A}"/>
              </a:ext>
            </a:extLst>
          </p:cNvPr>
          <p:cNvSpPr>
            <a:spLocks noGrp="1"/>
          </p:cNvSpPr>
          <p:nvPr>
            <p:ph type="dt" sz="half" idx="10"/>
          </p:nvPr>
        </p:nvSpPr>
        <p:spPr/>
        <p:txBody>
          <a:bodyPr/>
          <a:lstStyle>
            <a:lvl1pPr>
              <a:defRPr/>
            </a:lvl1pPr>
          </a:lstStyle>
          <a:p>
            <a:pPr>
              <a:defRPr/>
            </a:pPr>
            <a:fld id="{E39FC9C8-D036-4633-B37B-3C0EAD34D984}" type="datetimeFigureOut">
              <a:rPr lang="en-GB"/>
              <a:pPr>
                <a:defRPr/>
              </a:pPr>
              <a:t>15/08/2024</a:t>
            </a:fld>
            <a:endParaRPr lang="en-GB"/>
          </a:p>
        </p:txBody>
      </p:sp>
      <p:sp>
        <p:nvSpPr>
          <p:cNvPr id="3" name="Footer Placeholder 4">
            <a:extLst>
              <a:ext uri="{FF2B5EF4-FFF2-40B4-BE49-F238E27FC236}">
                <a16:creationId xmlns:a16="http://schemas.microsoft.com/office/drawing/2014/main" id="{1AF332BA-E96D-F3A7-3003-AFF9472F2D2E}"/>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D65F7F61-E478-9694-A126-EB741280AC73}"/>
              </a:ext>
            </a:extLst>
          </p:cNvPr>
          <p:cNvSpPr>
            <a:spLocks noGrp="1"/>
          </p:cNvSpPr>
          <p:nvPr>
            <p:ph type="sldNum" sz="quarter" idx="12"/>
          </p:nvPr>
        </p:nvSpPr>
        <p:spPr/>
        <p:txBody>
          <a:bodyPr/>
          <a:lstStyle>
            <a:lvl1pPr>
              <a:defRPr/>
            </a:lvl1pPr>
          </a:lstStyle>
          <a:p>
            <a:pPr>
              <a:defRPr/>
            </a:pPr>
            <a:fld id="{73E73A93-B28E-4433-B041-0135732BE01F}" type="slidenum">
              <a:rPr lang="en-GB" altLang="en-US"/>
              <a:pPr>
                <a:defRPr/>
              </a:pPr>
              <a:t>‹#›</a:t>
            </a:fld>
            <a:endParaRPr lang="en-GB" altLang="en-US"/>
          </a:p>
        </p:txBody>
      </p:sp>
    </p:spTree>
    <p:extLst>
      <p:ext uri="{BB962C8B-B14F-4D97-AF65-F5344CB8AC3E}">
        <p14:creationId xmlns:p14="http://schemas.microsoft.com/office/powerpoint/2010/main" val="120459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B7696-5D3B-607A-DBAC-3A0437E912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FE1EE4-6262-7789-790D-D3CE2A2F44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14BE9D-346A-ABD0-4B53-8F033DA7A732}"/>
              </a:ext>
            </a:extLst>
          </p:cNvPr>
          <p:cNvSpPr>
            <a:spLocks noGrp="1"/>
          </p:cNvSpPr>
          <p:nvPr>
            <p:ph type="dt" sz="half" idx="10"/>
          </p:nvPr>
        </p:nvSpPr>
        <p:spPr/>
        <p:txBody>
          <a:bodyPr/>
          <a:lstStyle/>
          <a:p>
            <a:fld id="{2FE74CBD-D7FC-46CF-BEFD-60D390BB2524}" type="datetimeFigureOut">
              <a:rPr lang="en-GB" smtClean="0"/>
              <a:t>15/08/2024</a:t>
            </a:fld>
            <a:endParaRPr lang="en-GB"/>
          </a:p>
        </p:txBody>
      </p:sp>
      <p:sp>
        <p:nvSpPr>
          <p:cNvPr id="5" name="Footer Placeholder 4">
            <a:extLst>
              <a:ext uri="{FF2B5EF4-FFF2-40B4-BE49-F238E27FC236}">
                <a16:creationId xmlns:a16="http://schemas.microsoft.com/office/drawing/2014/main" id="{783ACEAB-B8F0-E242-F17F-6B54F3993D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B9B91D-CBCE-6249-B8AF-8A751AF6E3AA}"/>
              </a:ext>
            </a:extLst>
          </p:cNvPr>
          <p:cNvSpPr>
            <a:spLocks noGrp="1"/>
          </p:cNvSpPr>
          <p:nvPr>
            <p:ph type="sldNum" sz="quarter" idx="12"/>
          </p:nvPr>
        </p:nvSpPr>
        <p:spPr/>
        <p:txBody>
          <a:bodyPr/>
          <a:lstStyle/>
          <a:p>
            <a:fld id="{ACAF69D3-6D67-40C3-9891-EDF87AD7CEA4}" type="slidenum">
              <a:rPr lang="en-GB" smtClean="0"/>
              <a:t>‹#›</a:t>
            </a:fld>
            <a:endParaRPr lang="en-GB"/>
          </a:p>
        </p:txBody>
      </p:sp>
    </p:spTree>
    <p:extLst>
      <p:ext uri="{BB962C8B-B14F-4D97-AF65-F5344CB8AC3E}">
        <p14:creationId xmlns:p14="http://schemas.microsoft.com/office/powerpoint/2010/main" val="892927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42A822E-33E5-36BC-5493-3A81ACB59FAA}"/>
              </a:ext>
            </a:extLst>
          </p:cNvPr>
          <p:cNvSpPr>
            <a:spLocks noGrp="1"/>
          </p:cNvSpPr>
          <p:nvPr>
            <p:ph type="dt" sz="half" idx="10"/>
          </p:nvPr>
        </p:nvSpPr>
        <p:spPr/>
        <p:txBody>
          <a:bodyPr/>
          <a:lstStyle>
            <a:lvl1pPr>
              <a:defRPr/>
            </a:lvl1pPr>
          </a:lstStyle>
          <a:p>
            <a:pPr>
              <a:defRPr/>
            </a:pPr>
            <a:fld id="{61FA40E7-8538-4682-B02E-6E23AECB58C3}" type="datetimeFigureOut">
              <a:rPr lang="en-GB"/>
              <a:pPr>
                <a:defRPr/>
              </a:pPr>
              <a:t>15/08/2024</a:t>
            </a:fld>
            <a:endParaRPr lang="en-GB"/>
          </a:p>
        </p:txBody>
      </p:sp>
      <p:sp>
        <p:nvSpPr>
          <p:cNvPr id="6" name="Footer Placeholder 4">
            <a:extLst>
              <a:ext uri="{FF2B5EF4-FFF2-40B4-BE49-F238E27FC236}">
                <a16:creationId xmlns:a16="http://schemas.microsoft.com/office/drawing/2014/main" id="{90E4BBDB-31C2-CEE4-B49D-D6AD3EBFC8B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0226CFB-139A-3F93-880B-2F312207D6F2}"/>
              </a:ext>
            </a:extLst>
          </p:cNvPr>
          <p:cNvSpPr>
            <a:spLocks noGrp="1"/>
          </p:cNvSpPr>
          <p:nvPr>
            <p:ph type="sldNum" sz="quarter" idx="12"/>
          </p:nvPr>
        </p:nvSpPr>
        <p:spPr/>
        <p:txBody>
          <a:bodyPr/>
          <a:lstStyle>
            <a:lvl1pPr>
              <a:defRPr/>
            </a:lvl1pPr>
          </a:lstStyle>
          <a:p>
            <a:pPr>
              <a:defRPr/>
            </a:pPr>
            <a:fld id="{18FF2C7D-4703-46B1-9595-8D794F8101FB}" type="slidenum">
              <a:rPr lang="en-GB" altLang="en-US"/>
              <a:pPr>
                <a:defRPr/>
              </a:pPr>
              <a:t>‹#›</a:t>
            </a:fld>
            <a:endParaRPr lang="en-GB" altLang="en-US"/>
          </a:p>
        </p:txBody>
      </p:sp>
    </p:spTree>
    <p:extLst>
      <p:ext uri="{BB962C8B-B14F-4D97-AF65-F5344CB8AC3E}">
        <p14:creationId xmlns:p14="http://schemas.microsoft.com/office/powerpoint/2010/main" val="1639668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6AA4815-C3B6-1924-EBFD-68F5D29C82FF}"/>
              </a:ext>
            </a:extLst>
          </p:cNvPr>
          <p:cNvSpPr>
            <a:spLocks noGrp="1"/>
          </p:cNvSpPr>
          <p:nvPr>
            <p:ph type="dt" sz="half" idx="10"/>
          </p:nvPr>
        </p:nvSpPr>
        <p:spPr/>
        <p:txBody>
          <a:bodyPr/>
          <a:lstStyle>
            <a:lvl1pPr>
              <a:defRPr/>
            </a:lvl1pPr>
          </a:lstStyle>
          <a:p>
            <a:pPr>
              <a:defRPr/>
            </a:pPr>
            <a:fld id="{1D54F07F-A00C-4446-91CB-A942E2E0EAC5}" type="datetimeFigureOut">
              <a:rPr lang="en-GB"/>
              <a:pPr>
                <a:defRPr/>
              </a:pPr>
              <a:t>15/08/2024</a:t>
            </a:fld>
            <a:endParaRPr lang="en-GB"/>
          </a:p>
        </p:txBody>
      </p:sp>
      <p:sp>
        <p:nvSpPr>
          <p:cNvPr id="6" name="Footer Placeholder 4">
            <a:extLst>
              <a:ext uri="{FF2B5EF4-FFF2-40B4-BE49-F238E27FC236}">
                <a16:creationId xmlns:a16="http://schemas.microsoft.com/office/drawing/2014/main" id="{89A58C65-5CC3-1EC1-5A5B-155B5A431EB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9E219A1-0763-70CB-80B7-41C7431F0903}"/>
              </a:ext>
            </a:extLst>
          </p:cNvPr>
          <p:cNvSpPr>
            <a:spLocks noGrp="1"/>
          </p:cNvSpPr>
          <p:nvPr>
            <p:ph type="sldNum" sz="quarter" idx="12"/>
          </p:nvPr>
        </p:nvSpPr>
        <p:spPr/>
        <p:txBody>
          <a:bodyPr/>
          <a:lstStyle>
            <a:lvl1pPr>
              <a:defRPr/>
            </a:lvl1pPr>
          </a:lstStyle>
          <a:p>
            <a:pPr>
              <a:defRPr/>
            </a:pPr>
            <a:fld id="{9FE3FBB8-6E7F-4719-BF6D-6338B673D497}" type="slidenum">
              <a:rPr lang="en-GB" altLang="en-US"/>
              <a:pPr>
                <a:defRPr/>
              </a:pPr>
              <a:t>‹#›</a:t>
            </a:fld>
            <a:endParaRPr lang="en-GB" altLang="en-US"/>
          </a:p>
        </p:txBody>
      </p:sp>
    </p:spTree>
    <p:extLst>
      <p:ext uri="{BB962C8B-B14F-4D97-AF65-F5344CB8AC3E}">
        <p14:creationId xmlns:p14="http://schemas.microsoft.com/office/powerpoint/2010/main" val="3496345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AD9BD6-F681-17D7-CA4A-FD1F78BB17DD}"/>
              </a:ext>
            </a:extLst>
          </p:cNvPr>
          <p:cNvSpPr>
            <a:spLocks noGrp="1"/>
          </p:cNvSpPr>
          <p:nvPr>
            <p:ph type="dt" sz="half" idx="10"/>
          </p:nvPr>
        </p:nvSpPr>
        <p:spPr/>
        <p:txBody>
          <a:bodyPr/>
          <a:lstStyle>
            <a:lvl1pPr>
              <a:defRPr/>
            </a:lvl1pPr>
          </a:lstStyle>
          <a:p>
            <a:pPr>
              <a:defRPr/>
            </a:pPr>
            <a:fld id="{8AFB91BF-B8D6-4214-91EE-677311923AFA}" type="datetimeFigureOut">
              <a:rPr lang="en-GB"/>
              <a:pPr>
                <a:defRPr/>
              </a:pPr>
              <a:t>15/08/2024</a:t>
            </a:fld>
            <a:endParaRPr lang="en-GB"/>
          </a:p>
        </p:txBody>
      </p:sp>
      <p:sp>
        <p:nvSpPr>
          <p:cNvPr id="5" name="Footer Placeholder 4">
            <a:extLst>
              <a:ext uri="{FF2B5EF4-FFF2-40B4-BE49-F238E27FC236}">
                <a16:creationId xmlns:a16="http://schemas.microsoft.com/office/drawing/2014/main" id="{1ECD7C30-7FA1-F912-9446-58249484B89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7EA35FA-CEB8-E267-8CC2-5189B422920D}"/>
              </a:ext>
            </a:extLst>
          </p:cNvPr>
          <p:cNvSpPr>
            <a:spLocks noGrp="1"/>
          </p:cNvSpPr>
          <p:nvPr>
            <p:ph type="sldNum" sz="quarter" idx="12"/>
          </p:nvPr>
        </p:nvSpPr>
        <p:spPr/>
        <p:txBody>
          <a:bodyPr/>
          <a:lstStyle>
            <a:lvl1pPr>
              <a:defRPr/>
            </a:lvl1pPr>
          </a:lstStyle>
          <a:p>
            <a:pPr>
              <a:defRPr/>
            </a:pPr>
            <a:fld id="{27033522-C6D4-4A9E-95BC-5CD4784CD663}" type="slidenum">
              <a:rPr lang="en-GB" altLang="en-US"/>
              <a:pPr>
                <a:defRPr/>
              </a:pPr>
              <a:t>‹#›</a:t>
            </a:fld>
            <a:endParaRPr lang="en-GB" altLang="en-US"/>
          </a:p>
        </p:txBody>
      </p:sp>
    </p:spTree>
    <p:extLst>
      <p:ext uri="{BB962C8B-B14F-4D97-AF65-F5344CB8AC3E}">
        <p14:creationId xmlns:p14="http://schemas.microsoft.com/office/powerpoint/2010/main" val="2234882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DEC88E-0726-F5B9-FCD2-402AA7417344}"/>
              </a:ext>
            </a:extLst>
          </p:cNvPr>
          <p:cNvSpPr>
            <a:spLocks noGrp="1"/>
          </p:cNvSpPr>
          <p:nvPr>
            <p:ph type="dt" sz="half" idx="10"/>
          </p:nvPr>
        </p:nvSpPr>
        <p:spPr/>
        <p:txBody>
          <a:bodyPr/>
          <a:lstStyle>
            <a:lvl1pPr>
              <a:defRPr/>
            </a:lvl1pPr>
          </a:lstStyle>
          <a:p>
            <a:pPr>
              <a:defRPr/>
            </a:pPr>
            <a:fld id="{1EFED56D-C2E6-4329-B967-EF87EEB9197D}" type="datetimeFigureOut">
              <a:rPr lang="en-GB"/>
              <a:pPr>
                <a:defRPr/>
              </a:pPr>
              <a:t>15/08/2024</a:t>
            </a:fld>
            <a:endParaRPr lang="en-GB"/>
          </a:p>
        </p:txBody>
      </p:sp>
      <p:sp>
        <p:nvSpPr>
          <p:cNvPr id="5" name="Footer Placeholder 4">
            <a:extLst>
              <a:ext uri="{FF2B5EF4-FFF2-40B4-BE49-F238E27FC236}">
                <a16:creationId xmlns:a16="http://schemas.microsoft.com/office/drawing/2014/main" id="{C2DA0695-E946-341E-4B1B-AEF6EFAB2A0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484D6A7-CC27-97E7-CBBA-312A30E5EFF8}"/>
              </a:ext>
            </a:extLst>
          </p:cNvPr>
          <p:cNvSpPr>
            <a:spLocks noGrp="1"/>
          </p:cNvSpPr>
          <p:nvPr>
            <p:ph type="sldNum" sz="quarter" idx="12"/>
          </p:nvPr>
        </p:nvSpPr>
        <p:spPr/>
        <p:txBody>
          <a:bodyPr/>
          <a:lstStyle>
            <a:lvl1pPr>
              <a:defRPr/>
            </a:lvl1pPr>
          </a:lstStyle>
          <a:p>
            <a:pPr>
              <a:defRPr/>
            </a:pPr>
            <a:fld id="{C68CA78D-3B25-4861-BE79-059E963D24C7}" type="slidenum">
              <a:rPr lang="en-GB" altLang="en-US"/>
              <a:pPr>
                <a:defRPr/>
              </a:pPr>
              <a:t>‹#›</a:t>
            </a:fld>
            <a:endParaRPr lang="en-GB" altLang="en-US"/>
          </a:p>
        </p:txBody>
      </p:sp>
    </p:spTree>
    <p:extLst>
      <p:ext uri="{BB962C8B-B14F-4D97-AF65-F5344CB8AC3E}">
        <p14:creationId xmlns:p14="http://schemas.microsoft.com/office/powerpoint/2010/main" val="117908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3">
            <a:extLst>
              <a:ext uri="{FF2B5EF4-FFF2-40B4-BE49-F238E27FC236}">
                <a16:creationId xmlns:a16="http://schemas.microsoft.com/office/drawing/2014/main" id="{41C4C1D6-42FA-C46F-6339-9DAC56CB7714}"/>
              </a:ext>
            </a:extLst>
          </p:cNvPr>
          <p:cNvSpPr>
            <a:spLocks noGrp="1"/>
          </p:cNvSpPr>
          <p:nvPr>
            <p:ph type="dt" sz="half" idx="10"/>
          </p:nvPr>
        </p:nvSpPr>
        <p:spPr/>
        <p:txBody>
          <a:bodyPr/>
          <a:lstStyle>
            <a:lvl1pPr>
              <a:defRPr/>
            </a:lvl1pPr>
          </a:lstStyle>
          <a:p>
            <a:pPr>
              <a:defRPr/>
            </a:pPr>
            <a:fld id="{9FFDE888-C919-4D94-ACD4-EC52E2483413}" type="datetimeFigureOut">
              <a:rPr lang="en-GB"/>
              <a:pPr>
                <a:defRPr/>
              </a:pPr>
              <a:t>15/08/2024</a:t>
            </a:fld>
            <a:endParaRPr lang="en-GB"/>
          </a:p>
        </p:txBody>
      </p:sp>
      <p:sp>
        <p:nvSpPr>
          <p:cNvPr id="4" name="Footer Placeholder 4">
            <a:extLst>
              <a:ext uri="{FF2B5EF4-FFF2-40B4-BE49-F238E27FC236}">
                <a16:creationId xmlns:a16="http://schemas.microsoft.com/office/drawing/2014/main" id="{99D82C9A-1D52-3EB0-7288-6C3D24076B5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DD55746D-A33F-65CA-7409-13792274ABF2}"/>
              </a:ext>
            </a:extLst>
          </p:cNvPr>
          <p:cNvSpPr>
            <a:spLocks noGrp="1"/>
          </p:cNvSpPr>
          <p:nvPr>
            <p:ph type="sldNum" sz="quarter" idx="12"/>
          </p:nvPr>
        </p:nvSpPr>
        <p:spPr/>
        <p:txBody>
          <a:bodyPr/>
          <a:lstStyle>
            <a:lvl1pPr>
              <a:defRPr/>
            </a:lvl1pPr>
          </a:lstStyle>
          <a:p>
            <a:pPr>
              <a:defRPr/>
            </a:pPr>
            <a:fld id="{81C282A8-0507-4F9B-A112-28217F292CDF}" type="slidenum">
              <a:rPr lang="en-GB" altLang="en-US"/>
              <a:pPr>
                <a:defRPr/>
              </a:pPr>
              <a:t>‹#›</a:t>
            </a:fld>
            <a:endParaRPr lang="en-GB" altLang="en-US"/>
          </a:p>
        </p:txBody>
      </p:sp>
    </p:spTree>
    <p:extLst>
      <p:ext uri="{BB962C8B-B14F-4D97-AF65-F5344CB8AC3E}">
        <p14:creationId xmlns:p14="http://schemas.microsoft.com/office/powerpoint/2010/main" val="3214477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633E-37CF-4D50-9A5C-54CC1C7BA2B9}"/>
              </a:ext>
            </a:extLst>
          </p:cNvPr>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endParaRPr lang="en-GB"/>
          </a:p>
        </p:txBody>
      </p:sp>
      <p:sp>
        <p:nvSpPr>
          <p:cNvPr id="3" name="Subtitle 2">
            <a:extLst>
              <a:ext uri="{FF2B5EF4-FFF2-40B4-BE49-F238E27FC236}">
                <a16:creationId xmlns:a16="http://schemas.microsoft.com/office/drawing/2014/main" id="{D8C3257A-7059-47F1-B48D-6030A9052061}"/>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985A0D-B2EF-4AB3-AB7A-94D23C3FFF4A}"/>
              </a:ext>
            </a:extLst>
          </p:cNvPr>
          <p:cNvSpPr>
            <a:spLocks noGrp="1"/>
          </p:cNvSpPr>
          <p:nvPr>
            <p:ph type="dt" sz="half" idx="10"/>
          </p:nvPr>
        </p:nvSpPr>
        <p:spPr/>
        <p:txBody>
          <a:bodyPr/>
          <a:lstStyle/>
          <a:p>
            <a:fld id="{5923F103-BC34-4FE4-A40E-EDDEECFDA5D0}" type="datetimeFigureOut">
              <a:rPr lang="en-US" smtClean="0"/>
              <a:pPr/>
              <a:t>8/15/2024</a:t>
            </a:fld>
            <a:endParaRPr lang="en-US"/>
          </a:p>
        </p:txBody>
      </p:sp>
      <p:sp>
        <p:nvSpPr>
          <p:cNvPr id="5" name="Footer Placeholder 4">
            <a:extLst>
              <a:ext uri="{FF2B5EF4-FFF2-40B4-BE49-F238E27FC236}">
                <a16:creationId xmlns:a16="http://schemas.microsoft.com/office/drawing/2014/main" id="{D6D56436-4354-4E04-9C6F-B7308558BFC5}"/>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3DDD6AA6-7B07-4822-94DD-49CAD56A17B5}"/>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63593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F99E-49AB-4861-B32A-9DCE6E6696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0A3A9A-D015-4EAD-B8E8-B8BC4BDAF6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D251DE-72FF-4750-A91D-2F3E95E72194}"/>
              </a:ext>
            </a:extLst>
          </p:cNvPr>
          <p:cNvSpPr>
            <a:spLocks noGrp="1"/>
          </p:cNvSpPr>
          <p:nvPr>
            <p:ph type="dt" sz="half" idx="10"/>
          </p:nvPr>
        </p:nvSpPr>
        <p:spPr/>
        <p:txBody>
          <a:bodyPr/>
          <a:lstStyle/>
          <a:p>
            <a:fld id="{19C9CA7B-DFD4-44B5-8C60-D14B8CD1FB59}" type="datetimeFigureOut">
              <a:rPr lang="en-US" smtClean="0"/>
              <a:t>8/15/2024</a:t>
            </a:fld>
            <a:endParaRPr lang="en-US"/>
          </a:p>
        </p:txBody>
      </p:sp>
      <p:sp>
        <p:nvSpPr>
          <p:cNvPr id="5" name="Footer Placeholder 4">
            <a:extLst>
              <a:ext uri="{FF2B5EF4-FFF2-40B4-BE49-F238E27FC236}">
                <a16:creationId xmlns:a16="http://schemas.microsoft.com/office/drawing/2014/main" id="{25527D9F-0B24-4C54-9184-932180824304}"/>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19FB755A-8B27-40A3-B39F-74125C31E7AA}"/>
              </a:ext>
            </a:extLst>
          </p:cNvPr>
          <p:cNvSpPr>
            <a:spLocks noGrp="1"/>
          </p:cNvSpPr>
          <p:nvPr>
            <p:ph type="sldNum" sz="quarter" idx="12"/>
          </p:nvPr>
        </p:nvSpPr>
        <p:spPr/>
        <p:txBody>
          <a:bodyPr/>
          <a:lstStyle/>
          <a:p>
            <a:fld id="{7091A9FD-CDA2-4BA5-8C18-59D6F59EB34A}" type="slidenum">
              <a:rPr lang="en-US" smtClean="0"/>
              <a:pPr/>
              <a:t>‹#›</a:t>
            </a:fld>
            <a:endParaRPr lang="en-US"/>
          </a:p>
        </p:txBody>
      </p:sp>
    </p:spTree>
    <p:extLst>
      <p:ext uri="{BB962C8B-B14F-4D97-AF65-F5344CB8AC3E}">
        <p14:creationId xmlns:p14="http://schemas.microsoft.com/office/powerpoint/2010/main" val="2598766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E46D5-A471-448B-84E4-AE87BC3503E4}"/>
              </a:ext>
            </a:extLst>
          </p:cNvPr>
          <p:cNvSpPr>
            <a:spLocks noGrp="1"/>
          </p:cNvSpPr>
          <p:nvPr>
            <p:ph type="title"/>
          </p:nvPr>
        </p:nvSpPr>
        <p:spPr>
          <a:xfrm>
            <a:off x="831850" y="1709740"/>
            <a:ext cx="10515600" cy="2852737"/>
          </a:xfrm>
        </p:spPr>
        <p:txBody>
          <a:bodyPr anchor="b"/>
          <a:lstStyle>
            <a:lvl1pPr>
              <a:defRPr sz="5998"/>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A4ED8D-5FFF-46C0-AFEC-3B68FD6F6EFC}"/>
              </a:ext>
            </a:extLst>
          </p:cNvPr>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61070B-6677-411C-ACF1-8B1C5825EE14}"/>
              </a:ext>
            </a:extLst>
          </p:cNvPr>
          <p:cNvSpPr>
            <a:spLocks noGrp="1"/>
          </p:cNvSpPr>
          <p:nvPr>
            <p:ph type="dt" sz="half" idx="10"/>
          </p:nvPr>
        </p:nvSpPr>
        <p:spPr/>
        <p:txBody>
          <a:bodyPr/>
          <a:lstStyle/>
          <a:p>
            <a:fld id="{F34E6425-0181-43F2-84FC-787E803FD2F8}" type="datetimeFigureOut">
              <a:rPr lang="en-US" smtClean="0"/>
              <a:t>8/15/2024</a:t>
            </a:fld>
            <a:endParaRPr lang="en-US"/>
          </a:p>
        </p:txBody>
      </p:sp>
      <p:sp>
        <p:nvSpPr>
          <p:cNvPr id="5" name="Footer Placeholder 4">
            <a:extLst>
              <a:ext uri="{FF2B5EF4-FFF2-40B4-BE49-F238E27FC236}">
                <a16:creationId xmlns:a16="http://schemas.microsoft.com/office/drawing/2014/main" id="{187A9323-A6FF-4ABD-B539-06E8EED6806E}"/>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AFE5003B-8384-4F18-9C8C-1FA3D1060858}"/>
              </a:ext>
            </a:extLst>
          </p:cNvPr>
          <p:cNvSpPr>
            <a:spLocks noGrp="1"/>
          </p:cNvSpPr>
          <p:nvPr>
            <p:ph type="sldNum" sz="quarter" idx="12"/>
          </p:nvPr>
        </p:nvSpPr>
        <p:spPr/>
        <p:txBody>
          <a:bodyPr/>
          <a:lstStyle/>
          <a:p>
            <a:fld id="{7091A9FD-CDA2-4BA5-8C18-59D6F59EB34A}" type="slidenum">
              <a:rPr lang="en-US" smtClean="0"/>
              <a:pPr/>
              <a:t>‹#›</a:t>
            </a:fld>
            <a:endParaRPr lang="en-US"/>
          </a:p>
        </p:txBody>
      </p:sp>
    </p:spTree>
    <p:extLst>
      <p:ext uri="{BB962C8B-B14F-4D97-AF65-F5344CB8AC3E}">
        <p14:creationId xmlns:p14="http://schemas.microsoft.com/office/powerpoint/2010/main" val="1660151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2DF8-1779-4961-BBB7-48D5891D5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EEB93E-BB16-40CB-A081-1F7372466FB5}"/>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788BB9-48E1-4A80-A328-3DF03A97D6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77F5DF-998F-466D-8DCF-8E3AF333863A}"/>
              </a:ext>
            </a:extLst>
          </p:cNvPr>
          <p:cNvSpPr>
            <a:spLocks noGrp="1"/>
          </p:cNvSpPr>
          <p:nvPr>
            <p:ph type="dt" sz="half" idx="10"/>
          </p:nvPr>
        </p:nvSpPr>
        <p:spPr/>
        <p:txBody>
          <a:bodyPr/>
          <a:lstStyle/>
          <a:p>
            <a:fld id="{3BDB8791-F1B0-41E7-B7FD-A781E65C4266}" type="datetimeFigureOut">
              <a:rPr lang="en-US" smtClean="0"/>
              <a:t>8/15/2024</a:t>
            </a:fld>
            <a:endParaRPr lang="en-US"/>
          </a:p>
        </p:txBody>
      </p:sp>
      <p:sp>
        <p:nvSpPr>
          <p:cNvPr id="6" name="Footer Placeholder 5">
            <a:extLst>
              <a:ext uri="{FF2B5EF4-FFF2-40B4-BE49-F238E27FC236}">
                <a16:creationId xmlns:a16="http://schemas.microsoft.com/office/drawing/2014/main" id="{1CC818BF-5216-4CCD-8F48-C3762F285FB4}"/>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9CBD6B5E-53B0-49DB-B93C-F2148B854B6A}"/>
              </a:ext>
            </a:extLst>
          </p:cNvPr>
          <p:cNvSpPr>
            <a:spLocks noGrp="1"/>
          </p:cNvSpPr>
          <p:nvPr>
            <p:ph type="sldNum" sz="quarter" idx="12"/>
          </p:nvPr>
        </p:nvSpPr>
        <p:spPr/>
        <p:txBody>
          <a:bodyPr/>
          <a:lstStyle/>
          <a:p>
            <a:fld id="{7091A9FD-CDA2-4BA5-8C18-59D6F59EB34A}" type="slidenum">
              <a:rPr lang="en-US" smtClean="0"/>
              <a:pPr/>
              <a:t>‹#›</a:t>
            </a:fld>
            <a:endParaRPr lang="en-US"/>
          </a:p>
        </p:txBody>
      </p:sp>
    </p:spTree>
    <p:extLst>
      <p:ext uri="{BB962C8B-B14F-4D97-AF65-F5344CB8AC3E}">
        <p14:creationId xmlns:p14="http://schemas.microsoft.com/office/powerpoint/2010/main" val="3848637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F15E-D2C1-410E-993F-EF6ECE7ECCD6}"/>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A2968F-0022-499B-BA01-38FE6C9DA784}"/>
              </a:ext>
            </a:extLst>
          </p:cNvPr>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1D3E0B-4750-46C8-8247-0EAB75C7C0E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9E46DD-4071-4425-848C-B1C7475CB798}"/>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0E40E-7117-4527-84D5-7CF2019CC1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7B32D6-4F84-486B-9560-CB7FFAED6F68}"/>
              </a:ext>
            </a:extLst>
          </p:cNvPr>
          <p:cNvSpPr>
            <a:spLocks noGrp="1"/>
          </p:cNvSpPr>
          <p:nvPr>
            <p:ph type="dt" sz="half" idx="10"/>
          </p:nvPr>
        </p:nvSpPr>
        <p:spPr/>
        <p:txBody>
          <a:bodyPr/>
          <a:lstStyle/>
          <a:p>
            <a:fld id="{5FDD63B2-E120-4ED8-B27B-C685F510A5FE}" type="datetimeFigureOut">
              <a:rPr lang="en-US" smtClean="0"/>
              <a:t>8/15/2024</a:t>
            </a:fld>
            <a:endParaRPr lang="en-US"/>
          </a:p>
        </p:txBody>
      </p:sp>
      <p:sp>
        <p:nvSpPr>
          <p:cNvPr id="8" name="Footer Placeholder 7">
            <a:extLst>
              <a:ext uri="{FF2B5EF4-FFF2-40B4-BE49-F238E27FC236}">
                <a16:creationId xmlns:a16="http://schemas.microsoft.com/office/drawing/2014/main" id="{A48509E1-FE52-40EC-9802-215F53701267}"/>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263EA7AF-3018-405E-A8C7-99D669B8CBBB}"/>
              </a:ext>
            </a:extLst>
          </p:cNvPr>
          <p:cNvSpPr>
            <a:spLocks noGrp="1"/>
          </p:cNvSpPr>
          <p:nvPr>
            <p:ph type="sldNum" sz="quarter" idx="12"/>
          </p:nvPr>
        </p:nvSpPr>
        <p:spPr/>
        <p:txBody>
          <a:bodyPr/>
          <a:lstStyle/>
          <a:p>
            <a:fld id="{7091A9FD-CDA2-4BA5-8C18-59D6F59EB34A}" type="slidenum">
              <a:rPr lang="en-US" smtClean="0"/>
              <a:pPr/>
              <a:t>‹#›</a:t>
            </a:fld>
            <a:endParaRPr lang="en-US"/>
          </a:p>
        </p:txBody>
      </p:sp>
    </p:spTree>
    <p:extLst>
      <p:ext uri="{BB962C8B-B14F-4D97-AF65-F5344CB8AC3E}">
        <p14:creationId xmlns:p14="http://schemas.microsoft.com/office/powerpoint/2010/main" val="1256723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EC26F-9C61-8549-65E1-4DD279B300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E6371D-A748-0618-FAFC-72FDAD348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2368E0-0F94-C29D-2F05-14EC77A81E1B}"/>
              </a:ext>
            </a:extLst>
          </p:cNvPr>
          <p:cNvSpPr>
            <a:spLocks noGrp="1"/>
          </p:cNvSpPr>
          <p:nvPr>
            <p:ph type="dt" sz="half" idx="10"/>
          </p:nvPr>
        </p:nvSpPr>
        <p:spPr/>
        <p:txBody>
          <a:bodyPr/>
          <a:lstStyle/>
          <a:p>
            <a:fld id="{2FE74CBD-D7FC-46CF-BEFD-60D390BB2524}" type="datetimeFigureOut">
              <a:rPr lang="en-GB" smtClean="0"/>
              <a:t>15/08/2024</a:t>
            </a:fld>
            <a:endParaRPr lang="en-GB"/>
          </a:p>
        </p:txBody>
      </p:sp>
      <p:sp>
        <p:nvSpPr>
          <p:cNvPr id="5" name="Footer Placeholder 4">
            <a:extLst>
              <a:ext uri="{FF2B5EF4-FFF2-40B4-BE49-F238E27FC236}">
                <a16:creationId xmlns:a16="http://schemas.microsoft.com/office/drawing/2014/main" id="{78271003-9F70-72D9-ED69-06BD1ED768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B4C99-8C14-C939-B9F7-8237FF8BD39A}"/>
              </a:ext>
            </a:extLst>
          </p:cNvPr>
          <p:cNvSpPr>
            <a:spLocks noGrp="1"/>
          </p:cNvSpPr>
          <p:nvPr>
            <p:ph type="sldNum" sz="quarter" idx="12"/>
          </p:nvPr>
        </p:nvSpPr>
        <p:spPr/>
        <p:txBody>
          <a:bodyPr/>
          <a:lstStyle/>
          <a:p>
            <a:fld id="{ACAF69D3-6D67-40C3-9891-EDF87AD7CEA4}" type="slidenum">
              <a:rPr lang="en-GB" smtClean="0"/>
              <a:t>‹#›</a:t>
            </a:fld>
            <a:endParaRPr lang="en-GB"/>
          </a:p>
        </p:txBody>
      </p:sp>
    </p:spTree>
    <p:extLst>
      <p:ext uri="{BB962C8B-B14F-4D97-AF65-F5344CB8AC3E}">
        <p14:creationId xmlns:p14="http://schemas.microsoft.com/office/powerpoint/2010/main" val="903336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6E74-E934-4F6A-B116-F447EA19B88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96A172E-7E71-4449-91C5-3CA39963A851}"/>
              </a:ext>
            </a:extLst>
          </p:cNvPr>
          <p:cNvSpPr>
            <a:spLocks noGrp="1"/>
          </p:cNvSpPr>
          <p:nvPr>
            <p:ph type="dt" sz="half" idx="10"/>
          </p:nvPr>
        </p:nvSpPr>
        <p:spPr/>
        <p:txBody>
          <a:bodyPr/>
          <a:lstStyle/>
          <a:p>
            <a:fld id="{7AA18ACC-A947-437B-A130-35BD54FDF1E9}" type="datetimeFigureOut">
              <a:rPr lang="en-US" smtClean="0"/>
              <a:t>8/15/2024</a:t>
            </a:fld>
            <a:endParaRPr lang="en-US"/>
          </a:p>
        </p:txBody>
      </p:sp>
      <p:sp>
        <p:nvSpPr>
          <p:cNvPr id="4" name="Footer Placeholder 3">
            <a:extLst>
              <a:ext uri="{FF2B5EF4-FFF2-40B4-BE49-F238E27FC236}">
                <a16:creationId xmlns:a16="http://schemas.microsoft.com/office/drawing/2014/main" id="{969A2D2B-016E-46C0-AC52-39AA7A183BDF}"/>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BC1F4696-6554-4355-94D3-71008C4D3EA4}"/>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7819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2640B8-476E-46E3-B3DC-68222E7D362B}"/>
              </a:ext>
            </a:extLst>
          </p:cNvPr>
          <p:cNvSpPr>
            <a:spLocks noGrp="1"/>
          </p:cNvSpPr>
          <p:nvPr>
            <p:ph type="dt" sz="half" idx="10"/>
          </p:nvPr>
        </p:nvSpPr>
        <p:spPr/>
        <p:txBody>
          <a:bodyPr/>
          <a:lstStyle/>
          <a:p>
            <a:fld id="{7C8D7E02-BCB8-4D50-A234-369438C08659}" type="datetimeFigureOut">
              <a:rPr lang="en-US" smtClean="0"/>
              <a:t>8/15/2024</a:t>
            </a:fld>
            <a:endParaRPr lang="en-US"/>
          </a:p>
        </p:txBody>
      </p:sp>
      <p:sp>
        <p:nvSpPr>
          <p:cNvPr id="3" name="Footer Placeholder 2">
            <a:extLst>
              <a:ext uri="{FF2B5EF4-FFF2-40B4-BE49-F238E27FC236}">
                <a16:creationId xmlns:a16="http://schemas.microsoft.com/office/drawing/2014/main" id="{98D6AB51-2C20-4F67-8518-6847492B041E}"/>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F21F09F5-285D-4E6F-8575-298345ED27FB}"/>
              </a:ext>
            </a:extLst>
          </p:cNvPr>
          <p:cNvSpPr>
            <a:spLocks noGrp="1"/>
          </p:cNvSpPr>
          <p:nvPr>
            <p:ph type="sldNum" sz="quarter" idx="12"/>
          </p:nvPr>
        </p:nvSpPr>
        <p:spPr/>
        <p:txBody>
          <a:bodyPr/>
          <a:lstStyle/>
          <a:p>
            <a:fld id="{7091A9FD-CDA2-4BA5-8C18-59D6F59EB34A}" type="slidenum">
              <a:rPr lang="en-US" smtClean="0"/>
              <a:pPr/>
              <a:t>‹#›</a:t>
            </a:fld>
            <a:endParaRPr lang="en-US"/>
          </a:p>
        </p:txBody>
      </p:sp>
    </p:spTree>
    <p:extLst>
      <p:ext uri="{BB962C8B-B14F-4D97-AF65-F5344CB8AC3E}">
        <p14:creationId xmlns:p14="http://schemas.microsoft.com/office/powerpoint/2010/main" val="4184236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E1748-856B-46C8-A749-72F07B4D9F5A}"/>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A53EF1-11D0-4D27-BE0F-21B3C95E8BDE}"/>
              </a:ext>
            </a:extLst>
          </p:cNvPr>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47FF45-F9E6-433F-9CC9-D2D7121E6922}"/>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448832-C7A8-427E-9E42-9EA760D7566A}"/>
              </a:ext>
            </a:extLst>
          </p:cNvPr>
          <p:cNvSpPr>
            <a:spLocks noGrp="1"/>
          </p:cNvSpPr>
          <p:nvPr>
            <p:ph type="dt" sz="half" idx="10"/>
          </p:nvPr>
        </p:nvSpPr>
        <p:spPr/>
        <p:txBody>
          <a:bodyPr/>
          <a:lstStyle/>
          <a:p>
            <a:fld id="{76E86A4C-8E40-4F87-A4F0-01A0687C5742}" type="datetimeFigureOut">
              <a:rPr lang="en-US" smtClean="0"/>
              <a:t>8/15/2024</a:t>
            </a:fld>
            <a:endParaRPr lang="en-US"/>
          </a:p>
        </p:txBody>
      </p:sp>
      <p:sp>
        <p:nvSpPr>
          <p:cNvPr id="6" name="Footer Placeholder 5">
            <a:extLst>
              <a:ext uri="{FF2B5EF4-FFF2-40B4-BE49-F238E27FC236}">
                <a16:creationId xmlns:a16="http://schemas.microsoft.com/office/drawing/2014/main" id="{5E934279-B047-48D4-BEB8-4448EE416E2A}"/>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E9BA07AD-5652-456F-ADC5-615642927113}"/>
              </a:ext>
            </a:extLst>
          </p:cNvPr>
          <p:cNvSpPr>
            <a:spLocks noGrp="1"/>
          </p:cNvSpPr>
          <p:nvPr>
            <p:ph type="sldNum" sz="quarter" idx="12"/>
          </p:nvPr>
        </p:nvSpPr>
        <p:spPr/>
        <p:txBody>
          <a:bodyPr/>
          <a:lstStyle/>
          <a:p>
            <a:fld id="{7091A9FD-CDA2-4BA5-8C18-59D6F59EB34A}" type="slidenum">
              <a:rPr lang="en-US" smtClean="0"/>
              <a:pPr/>
              <a:t>‹#›</a:t>
            </a:fld>
            <a:endParaRPr lang="en-US"/>
          </a:p>
        </p:txBody>
      </p:sp>
    </p:spTree>
    <p:extLst>
      <p:ext uri="{BB962C8B-B14F-4D97-AF65-F5344CB8AC3E}">
        <p14:creationId xmlns:p14="http://schemas.microsoft.com/office/powerpoint/2010/main" val="1855700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9305-49B1-4E99-B2A0-CCC60C8C9C2A}"/>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94F440-1D05-46A7-852D-C23D1F9DF444}"/>
              </a:ext>
            </a:extLst>
          </p:cNvPr>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GB"/>
          </a:p>
        </p:txBody>
      </p:sp>
      <p:sp>
        <p:nvSpPr>
          <p:cNvPr id="4" name="Text Placeholder 3">
            <a:extLst>
              <a:ext uri="{FF2B5EF4-FFF2-40B4-BE49-F238E27FC236}">
                <a16:creationId xmlns:a16="http://schemas.microsoft.com/office/drawing/2014/main" id="{BCCF8FDF-EA82-4C0F-BEB1-8B33CA096748}"/>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C02F39-644E-4F6A-B893-91506B1F82E4}"/>
              </a:ext>
            </a:extLst>
          </p:cNvPr>
          <p:cNvSpPr>
            <a:spLocks noGrp="1"/>
          </p:cNvSpPr>
          <p:nvPr>
            <p:ph type="dt" sz="half" idx="10"/>
          </p:nvPr>
        </p:nvSpPr>
        <p:spPr/>
        <p:txBody>
          <a:bodyPr/>
          <a:lstStyle/>
          <a:p>
            <a:fld id="{35E72C73-2D91-4E12-BA25-F0AA0C03599B}" type="datetimeFigureOut">
              <a:rPr lang="en-US" smtClean="0"/>
              <a:t>8/15/2024</a:t>
            </a:fld>
            <a:endParaRPr lang="en-US"/>
          </a:p>
        </p:txBody>
      </p:sp>
      <p:sp>
        <p:nvSpPr>
          <p:cNvPr id="6" name="Footer Placeholder 5">
            <a:extLst>
              <a:ext uri="{FF2B5EF4-FFF2-40B4-BE49-F238E27FC236}">
                <a16:creationId xmlns:a16="http://schemas.microsoft.com/office/drawing/2014/main" id="{AC836F37-A0D5-4157-86F9-D57AD504E3B2}"/>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8A7752C5-F15F-44D6-8269-805C046B2069}"/>
              </a:ext>
            </a:extLst>
          </p:cNvPr>
          <p:cNvSpPr>
            <a:spLocks noGrp="1"/>
          </p:cNvSpPr>
          <p:nvPr>
            <p:ph type="sldNum" sz="quarter" idx="12"/>
          </p:nvPr>
        </p:nvSpPr>
        <p:spPr/>
        <p:txBody>
          <a:bodyPr/>
          <a:lstStyle/>
          <a:p>
            <a:fld id="{7091A9FD-CDA2-4BA5-8C18-59D6F59EB34A}" type="slidenum">
              <a:rPr lang="en-US" smtClean="0"/>
              <a:pPr/>
              <a:t>‹#›</a:t>
            </a:fld>
            <a:endParaRPr lang="en-US"/>
          </a:p>
        </p:txBody>
      </p:sp>
    </p:spTree>
    <p:extLst>
      <p:ext uri="{BB962C8B-B14F-4D97-AF65-F5344CB8AC3E}">
        <p14:creationId xmlns:p14="http://schemas.microsoft.com/office/powerpoint/2010/main" val="3201462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BAE2-3F56-48EF-8D4F-3F913D4E42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C11B15-77B6-4400-9341-F1154F10E3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B2CD2C-47DB-469A-9511-845651850902}"/>
              </a:ext>
            </a:extLst>
          </p:cNvPr>
          <p:cNvSpPr>
            <a:spLocks noGrp="1"/>
          </p:cNvSpPr>
          <p:nvPr>
            <p:ph type="dt" sz="half" idx="10"/>
          </p:nvPr>
        </p:nvSpPr>
        <p:spPr/>
        <p:txBody>
          <a:bodyPr/>
          <a:lstStyle/>
          <a:p>
            <a:fld id="{53086D93-FCAC-47E0-A2EE-787E62CA814C}" type="datetimeFigureOut">
              <a:rPr lang="en-US" smtClean="0"/>
              <a:t>8/15/2024</a:t>
            </a:fld>
            <a:endParaRPr lang="en-US"/>
          </a:p>
        </p:txBody>
      </p:sp>
      <p:sp>
        <p:nvSpPr>
          <p:cNvPr id="5" name="Footer Placeholder 4">
            <a:extLst>
              <a:ext uri="{FF2B5EF4-FFF2-40B4-BE49-F238E27FC236}">
                <a16:creationId xmlns:a16="http://schemas.microsoft.com/office/drawing/2014/main" id="{96E3467A-E1B7-4DA0-B6E3-294A01B14D38}"/>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CE18B00D-4868-4BEA-9336-FC656F023D34}"/>
              </a:ext>
            </a:extLst>
          </p:cNvPr>
          <p:cNvSpPr>
            <a:spLocks noGrp="1"/>
          </p:cNvSpPr>
          <p:nvPr>
            <p:ph type="sldNum" sz="quarter" idx="12"/>
          </p:nvPr>
        </p:nvSpPr>
        <p:spPr/>
        <p:txBody>
          <a:bodyPr/>
          <a:lstStyle/>
          <a:p>
            <a:fld id="{7091A9FD-CDA2-4BA5-8C18-59D6F59EB34A}" type="slidenum">
              <a:rPr lang="en-US" smtClean="0"/>
              <a:pPr/>
              <a:t>‹#›</a:t>
            </a:fld>
            <a:endParaRPr lang="en-US"/>
          </a:p>
        </p:txBody>
      </p:sp>
    </p:spTree>
    <p:extLst>
      <p:ext uri="{BB962C8B-B14F-4D97-AF65-F5344CB8AC3E}">
        <p14:creationId xmlns:p14="http://schemas.microsoft.com/office/powerpoint/2010/main" val="3703316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E936A9-44B6-4304-AA82-5CC89F5E78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AB8A04-DA6A-40B4-B433-93CD798EEE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5B287B-4C60-420A-B54D-24F820FD4F12}"/>
              </a:ext>
            </a:extLst>
          </p:cNvPr>
          <p:cNvSpPr>
            <a:spLocks noGrp="1"/>
          </p:cNvSpPr>
          <p:nvPr>
            <p:ph type="dt" sz="half" idx="10"/>
          </p:nvPr>
        </p:nvSpPr>
        <p:spPr/>
        <p:txBody>
          <a:bodyPr/>
          <a:lstStyle/>
          <a:p>
            <a:fld id="{CDA879A6-0FD0-4734-A311-86BFCA472E6E}" type="datetimeFigureOut">
              <a:rPr lang="en-US" smtClean="0"/>
              <a:t>8/15/2024</a:t>
            </a:fld>
            <a:endParaRPr lang="en-US"/>
          </a:p>
        </p:txBody>
      </p:sp>
      <p:sp>
        <p:nvSpPr>
          <p:cNvPr id="5" name="Footer Placeholder 4">
            <a:extLst>
              <a:ext uri="{FF2B5EF4-FFF2-40B4-BE49-F238E27FC236}">
                <a16:creationId xmlns:a16="http://schemas.microsoft.com/office/drawing/2014/main" id="{FC9D428B-5424-48AF-A078-D341BC3F90CB}"/>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17DE8A52-CA1F-460A-A6C3-25E8B4592666}"/>
              </a:ext>
            </a:extLst>
          </p:cNvPr>
          <p:cNvSpPr>
            <a:spLocks noGrp="1"/>
          </p:cNvSpPr>
          <p:nvPr>
            <p:ph type="sldNum" sz="quarter" idx="12"/>
          </p:nvPr>
        </p:nvSpPr>
        <p:spPr/>
        <p:txBody>
          <a:bodyPr/>
          <a:lstStyle/>
          <a:p>
            <a:fld id="{7091A9FD-CDA2-4BA5-8C18-59D6F59EB34A}" type="slidenum">
              <a:rPr lang="en-US" smtClean="0"/>
              <a:pPr/>
              <a:t>‹#›</a:t>
            </a:fld>
            <a:endParaRPr lang="en-US"/>
          </a:p>
        </p:txBody>
      </p:sp>
    </p:spTree>
    <p:extLst>
      <p:ext uri="{BB962C8B-B14F-4D97-AF65-F5344CB8AC3E}">
        <p14:creationId xmlns:p14="http://schemas.microsoft.com/office/powerpoint/2010/main" val="2705560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Slide">
    <p:bg>
      <p:bgPr>
        <a:gradFill>
          <a:gsLst>
            <a:gs pos="0">
              <a:srgbClr val="FF733C"/>
            </a:gs>
            <a:gs pos="54000">
              <a:srgbClr val="FF733C"/>
            </a:gs>
            <a:gs pos="100000">
              <a:srgbClr val="FF8C19"/>
            </a:gs>
          </a:gsLst>
          <a:lin ang="19320000" scaled="0"/>
        </a:gradFill>
        <a:effectLst/>
      </p:bgPr>
    </p:bg>
    <p:spTree>
      <p:nvGrpSpPr>
        <p:cNvPr id="1" name="Shape 152"/>
        <p:cNvGrpSpPr/>
        <p:nvPr/>
      </p:nvGrpSpPr>
      <p:grpSpPr>
        <a:xfrm>
          <a:off x="0" y="0"/>
          <a:ext cx="0" cy="0"/>
          <a:chOff x="0" y="0"/>
          <a:chExt cx="0" cy="0"/>
        </a:xfrm>
      </p:grpSpPr>
      <p:grpSp>
        <p:nvGrpSpPr>
          <p:cNvPr id="153" name="Shape 153"/>
          <p:cNvGrpSpPr/>
          <p:nvPr/>
        </p:nvGrpSpPr>
        <p:grpSpPr>
          <a:xfrm>
            <a:off x="10364311" y="5791200"/>
            <a:ext cx="1659988" cy="922216"/>
            <a:chOff x="4056062" y="2305050"/>
            <a:chExt cx="4071937" cy="2262188"/>
          </a:xfrm>
        </p:grpSpPr>
        <p:sp>
          <p:nvSpPr>
            <p:cNvPr id="154" name="Shape 154"/>
            <p:cNvSpPr/>
            <p:nvPr/>
          </p:nvSpPr>
          <p:spPr>
            <a:xfrm>
              <a:off x="5259387" y="2684463"/>
              <a:ext cx="314324" cy="679449"/>
            </a:xfrm>
            <a:custGeom>
              <a:avLst/>
              <a:gdLst/>
              <a:ahLst/>
              <a:cxnLst/>
              <a:rect l="0" t="0" r="0" b="0"/>
              <a:pathLst>
                <a:path w="120000" h="120000" extrusionOk="0">
                  <a:moveTo>
                    <a:pt x="120000" y="59368"/>
                  </a:moveTo>
                  <a:cubicBezTo>
                    <a:pt x="46363" y="59368"/>
                    <a:pt x="46363" y="59368"/>
                    <a:pt x="46363" y="59368"/>
                  </a:cubicBezTo>
                  <a:cubicBezTo>
                    <a:pt x="46363" y="98526"/>
                    <a:pt x="46363" y="98526"/>
                    <a:pt x="46363" y="98526"/>
                  </a:cubicBezTo>
                  <a:cubicBezTo>
                    <a:pt x="46363" y="102315"/>
                    <a:pt x="51818" y="104842"/>
                    <a:pt x="60000" y="104842"/>
                  </a:cubicBezTo>
                  <a:cubicBezTo>
                    <a:pt x="70909" y="104842"/>
                    <a:pt x="73636" y="102315"/>
                    <a:pt x="73636" y="98526"/>
                  </a:cubicBezTo>
                  <a:cubicBezTo>
                    <a:pt x="73636" y="66947"/>
                    <a:pt x="73636" y="66947"/>
                    <a:pt x="73636" y="66947"/>
                  </a:cubicBezTo>
                  <a:cubicBezTo>
                    <a:pt x="120000" y="66947"/>
                    <a:pt x="120000" y="66947"/>
                    <a:pt x="120000" y="66947"/>
                  </a:cubicBezTo>
                  <a:cubicBezTo>
                    <a:pt x="120000" y="98526"/>
                    <a:pt x="120000" y="98526"/>
                    <a:pt x="120000" y="98526"/>
                  </a:cubicBezTo>
                  <a:cubicBezTo>
                    <a:pt x="120000" y="112421"/>
                    <a:pt x="100909" y="120000"/>
                    <a:pt x="60000" y="120000"/>
                  </a:cubicBezTo>
                  <a:cubicBezTo>
                    <a:pt x="19090" y="120000"/>
                    <a:pt x="0" y="112421"/>
                    <a:pt x="0" y="98526"/>
                  </a:cubicBezTo>
                  <a:cubicBezTo>
                    <a:pt x="0" y="20210"/>
                    <a:pt x="0" y="20210"/>
                    <a:pt x="0" y="20210"/>
                  </a:cubicBezTo>
                  <a:cubicBezTo>
                    <a:pt x="0" y="6315"/>
                    <a:pt x="19090" y="0"/>
                    <a:pt x="60000" y="0"/>
                  </a:cubicBezTo>
                  <a:cubicBezTo>
                    <a:pt x="100909" y="0"/>
                    <a:pt x="120000" y="6315"/>
                    <a:pt x="120000" y="20210"/>
                  </a:cubicBezTo>
                  <a:lnTo>
                    <a:pt x="120000" y="59368"/>
                  </a:lnTo>
                  <a:close/>
                  <a:moveTo>
                    <a:pt x="73636" y="45473"/>
                  </a:moveTo>
                  <a:cubicBezTo>
                    <a:pt x="73636" y="20210"/>
                    <a:pt x="73636" y="20210"/>
                    <a:pt x="73636" y="20210"/>
                  </a:cubicBezTo>
                  <a:cubicBezTo>
                    <a:pt x="73636" y="15157"/>
                    <a:pt x="70909" y="12631"/>
                    <a:pt x="60000" y="12631"/>
                  </a:cubicBezTo>
                  <a:cubicBezTo>
                    <a:pt x="51818" y="12631"/>
                    <a:pt x="46363" y="15157"/>
                    <a:pt x="46363" y="20210"/>
                  </a:cubicBezTo>
                  <a:cubicBezTo>
                    <a:pt x="46363" y="45473"/>
                    <a:pt x="46363" y="45473"/>
                    <a:pt x="46363" y="45473"/>
                  </a:cubicBezTo>
                  <a:lnTo>
                    <a:pt x="73636" y="4547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55" name="Shape 155"/>
            <p:cNvSpPr/>
            <p:nvPr/>
          </p:nvSpPr>
          <p:spPr>
            <a:xfrm>
              <a:off x="5816600" y="2684463"/>
              <a:ext cx="315912" cy="679449"/>
            </a:xfrm>
            <a:custGeom>
              <a:avLst/>
              <a:gdLst/>
              <a:ahLst/>
              <a:cxnLst/>
              <a:rect l="0" t="0" r="0" b="0"/>
              <a:pathLst>
                <a:path w="120000" h="120000" extrusionOk="0">
                  <a:moveTo>
                    <a:pt x="120000" y="59368"/>
                  </a:moveTo>
                  <a:cubicBezTo>
                    <a:pt x="46363" y="59368"/>
                    <a:pt x="46363" y="59368"/>
                    <a:pt x="46363" y="59368"/>
                  </a:cubicBezTo>
                  <a:cubicBezTo>
                    <a:pt x="46363" y="98526"/>
                    <a:pt x="46363" y="98526"/>
                    <a:pt x="46363" y="98526"/>
                  </a:cubicBezTo>
                  <a:cubicBezTo>
                    <a:pt x="46363" y="102315"/>
                    <a:pt x="51818" y="104842"/>
                    <a:pt x="60000" y="104842"/>
                  </a:cubicBezTo>
                  <a:cubicBezTo>
                    <a:pt x="68181" y="104842"/>
                    <a:pt x="73636" y="102315"/>
                    <a:pt x="73636" y="98526"/>
                  </a:cubicBezTo>
                  <a:cubicBezTo>
                    <a:pt x="73636" y="66947"/>
                    <a:pt x="73636" y="66947"/>
                    <a:pt x="73636" y="66947"/>
                  </a:cubicBezTo>
                  <a:cubicBezTo>
                    <a:pt x="120000" y="66947"/>
                    <a:pt x="120000" y="66947"/>
                    <a:pt x="120000" y="66947"/>
                  </a:cubicBezTo>
                  <a:cubicBezTo>
                    <a:pt x="120000" y="98526"/>
                    <a:pt x="120000" y="98526"/>
                    <a:pt x="120000" y="98526"/>
                  </a:cubicBezTo>
                  <a:cubicBezTo>
                    <a:pt x="120000" y="112421"/>
                    <a:pt x="100909" y="120000"/>
                    <a:pt x="60000" y="120000"/>
                  </a:cubicBezTo>
                  <a:cubicBezTo>
                    <a:pt x="19090" y="120000"/>
                    <a:pt x="0" y="112421"/>
                    <a:pt x="0" y="98526"/>
                  </a:cubicBezTo>
                  <a:cubicBezTo>
                    <a:pt x="0" y="20210"/>
                    <a:pt x="0" y="20210"/>
                    <a:pt x="0" y="20210"/>
                  </a:cubicBezTo>
                  <a:cubicBezTo>
                    <a:pt x="0" y="6315"/>
                    <a:pt x="19090" y="0"/>
                    <a:pt x="60000" y="0"/>
                  </a:cubicBezTo>
                  <a:cubicBezTo>
                    <a:pt x="100909" y="0"/>
                    <a:pt x="120000" y="6315"/>
                    <a:pt x="120000" y="20210"/>
                  </a:cubicBezTo>
                  <a:lnTo>
                    <a:pt x="120000" y="59368"/>
                  </a:lnTo>
                  <a:close/>
                  <a:moveTo>
                    <a:pt x="73636" y="45473"/>
                  </a:moveTo>
                  <a:cubicBezTo>
                    <a:pt x="73636" y="20210"/>
                    <a:pt x="73636" y="20210"/>
                    <a:pt x="73636" y="20210"/>
                  </a:cubicBezTo>
                  <a:cubicBezTo>
                    <a:pt x="73636" y="15157"/>
                    <a:pt x="68181" y="12631"/>
                    <a:pt x="60000" y="12631"/>
                  </a:cubicBezTo>
                  <a:cubicBezTo>
                    <a:pt x="51818" y="12631"/>
                    <a:pt x="46363" y="15157"/>
                    <a:pt x="46363" y="20210"/>
                  </a:cubicBezTo>
                  <a:cubicBezTo>
                    <a:pt x="46363" y="45473"/>
                    <a:pt x="46363" y="45473"/>
                    <a:pt x="46363" y="45473"/>
                  </a:cubicBezTo>
                  <a:lnTo>
                    <a:pt x="73636" y="4547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56" name="Shape 156"/>
            <p:cNvSpPr/>
            <p:nvPr/>
          </p:nvSpPr>
          <p:spPr>
            <a:xfrm>
              <a:off x="6167437" y="2684463"/>
              <a:ext cx="322263" cy="679449"/>
            </a:xfrm>
            <a:custGeom>
              <a:avLst/>
              <a:gdLst/>
              <a:ahLst/>
              <a:cxnLst/>
              <a:rect l="0" t="0" r="0" b="0"/>
              <a:pathLst>
                <a:path w="120000" h="120000" extrusionOk="0">
                  <a:moveTo>
                    <a:pt x="120000" y="118736"/>
                  </a:moveTo>
                  <a:cubicBezTo>
                    <a:pt x="72000" y="118736"/>
                    <a:pt x="72000" y="118736"/>
                    <a:pt x="72000" y="118736"/>
                  </a:cubicBezTo>
                  <a:cubicBezTo>
                    <a:pt x="72000" y="114947"/>
                    <a:pt x="72000" y="114947"/>
                    <a:pt x="72000" y="114947"/>
                  </a:cubicBezTo>
                  <a:cubicBezTo>
                    <a:pt x="69333" y="118736"/>
                    <a:pt x="58666" y="120000"/>
                    <a:pt x="40000" y="120000"/>
                  </a:cubicBezTo>
                  <a:cubicBezTo>
                    <a:pt x="13333" y="120000"/>
                    <a:pt x="0" y="114947"/>
                    <a:pt x="0" y="104842"/>
                  </a:cubicBezTo>
                  <a:cubicBezTo>
                    <a:pt x="0" y="66947"/>
                    <a:pt x="0" y="66947"/>
                    <a:pt x="0" y="66947"/>
                  </a:cubicBezTo>
                  <a:cubicBezTo>
                    <a:pt x="0" y="61894"/>
                    <a:pt x="2666" y="58105"/>
                    <a:pt x="10666" y="55578"/>
                  </a:cubicBezTo>
                  <a:cubicBezTo>
                    <a:pt x="16000" y="51789"/>
                    <a:pt x="29333" y="48000"/>
                    <a:pt x="50666" y="42947"/>
                  </a:cubicBezTo>
                  <a:cubicBezTo>
                    <a:pt x="64000" y="40421"/>
                    <a:pt x="72000" y="37894"/>
                    <a:pt x="72000" y="36631"/>
                  </a:cubicBezTo>
                  <a:cubicBezTo>
                    <a:pt x="72000" y="20210"/>
                    <a:pt x="72000" y="20210"/>
                    <a:pt x="72000" y="20210"/>
                  </a:cubicBezTo>
                  <a:cubicBezTo>
                    <a:pt x="72000" y="15157"/>
                    <a:pt x="69333" y="12631"/>
                    <a:pt x="58666" y="12631"/>
                  </a:cubicBezTo>
                  <a:cubicBezTo>
                    <a:pt x="50666" y="12631"/>
                    <a:pt x="45333" y="15157"/>
                    <a:pt x="45333" y="20210"/>
                  </a:cubicBezTo>
                  <a:cubicBezTo>
                    <a:pt x="45333" y="37894"/>
                    <a:pt x="45333" y="37894"/>
                    <a:pt x="45333" y="37894"/>
                  </a:cubicBezTo>
                  <a:cubicBezTo>
                    <a:pt x="0" y="37894"/>
                    <a:pt x="0" y="37894"/>
                    <a:pt x="0" y="37894"/>
                  </a:cubicBezTo>
                  <a:cubicBezTo>
                    <a:pt x="0" y="20210"/>
                    <a:pt x="0" y="20210"/>
                    <a:pt x="0" y="20210"/>
                  </a:cubicBezTo>
                  <a:cubicBezTo>
                    <a:pt x="0" y="6315"/>
                    <a:pt x="21333" y="0"/>
                    <a:pt x="58666" y="0"/>
                  </a:cubicBezTo>
                  <a:cubicBezTo>
                    <a:pt x="98666" y="0"/>
                    <a:pt x="120000" y="6315"/>
                    <a:pt x="120000" y="20210"/>
                  </a:cubicBezTo>
                  <a:lnTo>
                    <a:pt x="120000" y="118736"/>
                  </a:lnTo>
                  <a:close/>
                  <a:moveTo>
                    <a:pt x="72000" y="98526"/>
                  </a:moveTo>
                  <a:cubicBezTo>
                    <a:pt x="72000" y="55578"/>
                    <a:pt x="72000" y="55578"/>
                    <a:pt x="72000" y="55578"/>
                  </a:cubicBezTo>
                  <a:cubicBezTo>
                    <a:pt x="56000" y="56842"/>
                    <a:pt x="45333" y="59368"/>
                    <a:pt x="45333" y="63157"/>
                  </a:cubicBezTo>
                  <a:cubicBezTo>
                    <a:pt x="45333" y="98526"/>
                    <a:pt x="45333" y="98526"/>
                    <a:pt x="45333" y="98526"/>
                  </a:cubicBezTo>
                  <a:cubicBezTo>
                    <a:pt x="45333" y="102315"/>
                    <a:pt x="50666" y="104842"/>
                    <a:pt x="58666" y="104842"/>
                  </a:cubicBezTo>
                  <a:cubicBezTo>
                    <a:pt x="69333" y="104842"/>
                    <a:pt x="72000" y="102315"/>
                    <a:pt x="72000" y="98526"/>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57" name="Shape 157"/>
            <p:cNvSpPr/>
            <p:nvPr/>
          </p:nvSpPr>
          <p:spPr>
            <a:xfrm>
              <a:off x="6524625" y="2684463"/>
              <a:ext cx="315912" cy="673099"/>
            </a:xfrm>
            <a:custGeom>
              <a:avLst/>
              <a:gdLst/>
              <a:ahLst/>
              <a:cxnLst/>
              <a:rect l="0" t="0" r="0" b="0"/>
              <a:pathLst>
                <a:path w="120000" h="120000" extrusionOk="0">
                  <a:moveTo>
                    <a:pt x="120000" y="45957"/>
                  </a:moveTo>
                  <a:cubicBezTo>
                    <a:pt x="73636" y="45957"/>
                    <a:pt x="73636" y="45957"/>
                    <a:pt x="73636" y="45957"/>
                  </a:cubicBezTo>
                  <a:cubicBezTo>
                    <a:pt x="73636" y="20425"/>
                    <a:pt x="73636" y="20425"/>
                    <a:pt x="73636" y="20425"/>
                  </a:cubicBezTo>
                  <a:cubicBezTo>
                    <a:pt x="73636" y="15319"/>
                    <a:pt x="68181" y="12765"/>
                    <a:pt x="60000" y="12765"/>
                  </a:cubicBezTo>
                  <a:cubicBezTo>
                    <a:pt x="51818" y="12765"/>
                    <a:pt x="46363" y="15319"/>
                    <a:pt x="46363" y="20425"/>
                  </a:cubicBezTo>
                  <a:cubicBezTo>
                    <a:pt x="46363" y="120000"/>
                    <a:pt x="46363" y="120000"/>
                    <a:pt x="46363" y="120000"/>
                  </a:cubicBezTo>
                  <a:cubicBezTo>
                    <a:pt x="0" y="120000"/>
                    <a:pt x="0" y="120000"/>
                    <a:pt x="0" y="120000"/>
                  </a:cubicBezTo>
                  <a:cubicBezTo>
                    <a:pt x="0" y="0"/>
                    <a:pt x="0" y="0"/>
                    <a:pt x="0" y="0"/>
                  </a:cubicBezTo>
                  <a:cubicBezTo>
                    <a:pt x="46363" y="0"/>
                    <a:pt x="46363" y="0"/>
                    <a:pt x="46363" y="0"/>
                  </a:cubicBezTo>
                  <a:cubicBezTo>
                    <a:pt x="46363" y="3829"/>
                    <a:pt x="46363" y="3829"/>
                    <a:pt x="46363" y="3829"/>
                  </a:cubicBezTo>
                  <a:cubicBezTo>
                    <a:pt x="54545" y="1276"/>
                    <a:pt x="68181" y="0"/>
                    <a:pt x="84545" y="0"/>
                  </a:cubicBezTo>
                  <a:cubicBezTo>
                    <a:pt x="92727" y="0"/>
                    <a:pt x="100909" y="1276"/>
                    <a:pt x="109090" y="5106"/>
                  </a:cubicBezTo>
                  <a:cubicBezTo>
                    <a:pt x="117272" y="8936"/>
                    <a:pt x="120000" y="14042"/>
                    <a:pt x="120000" y="20425"/>
                  </a:cubicBezTo>
                  <a:lnTo>
                    <a:pt x="120000" y="45957"/>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58" name="Shape 158"/>
            <p:cNvSpPr/>
            <p:nvPr/>
          </p:nvSpPr>
          <p:spPr>
            <a:xfrm>
              <a:off x="6869113" y="2684463"/>
              <a:ext cx="322263" cy="673099"/>
            </a:xfrm>
            <a:custGeom>
              <a:avLst/>
              <a:gdLst/>
              <a:ahLst/>
              <a:cxnLst/>
              <a:rect l="0" t="0" r="0" b="0"/>
              <a:pathLst>
                <a:path w="120000" h="120000" extrusionOk="0">
                  <a:moveTo>
                    <a:pt x="120000" y="120000"/>
                  </a:moveTo>
                  <a:cubicBezTo>
                    <a:pt x="74666" y="120000"/>
                    <a:pt x="74666" y="120000"/>
                    <a:pt x="74666" y="120000"/>
                  </a:cubicBezTo>
                  <a:cubicBezTo>
                    <a:pt x="74666" y="20425"/>
                    <a:pt x="74666" y="20425"/>
                    <a:pt x="74666" y="20425"/>
                  </a:cubicBezTo>
                  <a:cubicBezTo>
                    <a:pt x="74666" y="15319"/>
                    <a:pt x="69333" y="12765"/>
                    <a:pt x="61333" y="12765"/>
                  </a:cubicBezTo>
                  <a:cubicBezTo>
                    <a:pt x="50666" y="12765"/>
                    <a:pt x="48000" y="15319"/>
                    <a:pt x="48000" y="20425"/>
                  </a:cubicBezTo>
                  <a:cubicBezTo>
                    <a:pt x="48000" y="120000"/>
                    <a:pt x="48000" y="120000"/>
                    <a:pt x="48000" y="120000"/>
                  </a:cubicBezTo>
                  <a:cubicBezTo>
                    <a:pt x="0" y="120000"/>
                    <a:pt x="0" y="120000"/>
                    <a:pt x="0" y="120000"/>
                  </a:cubicBezTo>
                  <a:cubicBezTo>
                    <a:pt x="0" y="0"/>
                    <a:pt x="0" y="0"/>
                    <a:pt x="0" y="0"/>
                  </a:cubicBezTo>
                  <a:cubicBezTo>
                    <a:pt x="48000" y="0"/>
                    <a:pt x="48000" y="0"/>
                    <a:pt x="48000" y="0"/>
                  </a:cubicBezTo>
                  <a:cubicBezTo>
                    <a:pt x="48000" y="3829"/>
                    <a:pt x="48000" y="3829"/>
                    <a:pt x="48000" y="3829"/>
                  </a:cubicBezTo>
                  <a:cubicBezTo>
                    <a:pt x="56000" y="1276"/>
                    <a:pt x="69333" y="0"/>
                    <a:pt x="82666" y="0"/>
                  </a:cubicBezTo>
                  <a:cubicBezTo>
                    <a:pt x="93333" y="0"/>
                    <a:pt x="101333" y="1276"/>
                    <a:pt x="109333" y="5106"/>
                  </a:cubicBezTo>
                  <a:cubicBezTo>
                    <a:pt x="117333" y="8936"/>
                    <a:pt x="120000" y="14042"/>
                    <a:pt x="120000" y="20425"/>
                  </a:cubicBezTo>
                  <a:lnTo>
                    <a:pt x="120000" y="12000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59" name="Shape 159"/>
            <p:cNvSpPr/>
            <p:nvPr/>
          </p:nvSpPr>
          <p:spPr>
            <a:xfrm>
              <a:off x="7219950" y="2547938"/>
              <a:ext cx="120649" cy="809624"/>
            </a:xfrm>
            <a:custGeom>
              <a:avLst/>
              <a:gdLst/>
              <a:ahLst/>
              <a:cxnLst/>
              <a:rect l="0" t="0" r="0" b="0"/>
              <a:pathLst>
                <a:path w="120000" h="120000" extrusionOk="0">
                  <a:moveTo>
                    <a:pt x="0" y="8495"/>
                  </a:moveTo>
                  <a:cubicBezTo>
                    <a:pt x="0" y="6371"/>
                    <a:pt x="7058" y="4247"/>
                    <a:pt x="21176" y="2123"/>
                  </a:cubicBezTo>
                  <a:cubicBezTo>
                    <a:pt x="35294" y="1061"/>
                    <a:pt x="49411" y="0"/>
                    <a:pt x="63529" y="0"/>
                  </a:cubicBezTo>
                  <a:cubicBezTo>
                    <a:pt x="77647" y="0"/>
                    <a:pt x="91764" y="1061"/>
                    <a:pt x="105882" y="2123"/>
                  </a:cubicBezTo>
                  <a:cubicBezTo>
                    <a:pt x="112941" y="4247"/>
                    <a:pt x="120000" y="6371"/>
                    <a:pt x="120000" y="8495"/>
                  </a:cubicBezTo>
                  <a:cubicBezTo>
                    <a:pt x="120000" y="11681"/>
                    <a:pt x="112941" y="13805"/>
                    <a:pt x="105882" y="14867"/>
                  </a:cubicBezTo>
                  <a:cubicBezTo>
                    <a:pt x="91764" y="16991"/>
                    <a:pt x="77647" y="18053"/>
                    <a:pt x="63529" y="18053"/>
                  </a:cubicBezTo>
                  <a:cubicBezTo>
                    <a:pt x="42352" y="18053"/>
                    <a:pt x="28235" y="16991"/>
                    <a:pt x="21176" y="14867"/>
                  </a:cubicBezTo>
                  <a:cubicBezTo>
                    <a:pt x="7058" y="13805"/>
                    <a:pt x="0" y="11681"/>
                    <a:pt x="0" y="8495"/>
                  </a:cubicBezTo>
                  <a:close/>
                  <a:moveTo>
                    <a:pt x="120000" y="20176"/>
                  </a:moveTo>
                  <a:cubicBezTo>
                    <a:pt x="0" y="20176"/>
                    <a:pt x="0" y="20176"/>
                    <a:pt x="0" y="20176"/>
                  </a:cubicBezTo>
                  <a:cubicBezTo>
                    <a:pt x="0" y="120000"/>
                    <a:pt x="0" y="120000"/>
                    <a:pt x="0" y="120000"/>
                  </a:cubicBezTo>
                  <a:cubicBezTo>
                    <a:pt x="120000" y="120000"/>
                    <a:pt x="120000" y="120000"/>
                    <a:pt x="120000" y="120000"/>
                  </a:cubicBezTo>
                  <a:lnTo>
                    <a:pt x="120000" y="20176"/>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60" name="Shape 160"/>
            <p:cNvSpPr/>
            <p:nvPr/>
          </p:nvSpPr>
          <p:spPr>
            <a:xfrm>
              <a:off x="7377113" y="2684463"/>
              <a:ext cx="322263" cy="673099"/>
            </a:xfrm>
            <a:custGeom>
              <a:avLst/>
              <a:gdLst/>
              <a:ahLst/>
              <a:cxnLst/>
              <a:rect l="0" t="0" r="0" b="0"/>
              <a:pathLst>
                <a:path w="120000" h="120000" extrusionOk="0">
                  <a:moveTo>
                    <a:pt x="120000" y="120000"/>
                  </a:moveTo>
                  <a:cubicBezTo>
                    <a:pt x="74666" y="120000"/>
                    <a:pt x="74666" y="120000"/>
                    <a:pt x="74666" y="120000"/>
                  </a:cubicBezTo>
                  <a:cubicBezTo>
                    <a:pt x="74666" y="20425"/>
                    <a:pt x="74666" y="20425"/>
                    <a:pt x="74666" y="20425"/>
                  </a:cubicBezTo>
                  <a:cubicBezTo>
                    <a:pt x="74666" y="15319"/>
                    <a:pt x="69333" y="12765"/>
                    <a:pt x="61333" y="12765"/>
                  </a:cubicBezTo>
                  <a:cubicBezTo>
                    <a:pt x="50666" y="12765"/>
                    <a:pt x="48000" y="15319"/>
                    <a:pt x="48000" y="20425"/>
                  </a:cubicBezTo>
                  <a:cubicBezTo>
                    <a:pt x="48000" y="120000"/>
                    <a:pt x="48000" y="120000"/>
                    <a:pt x="48000" y="120000"/>
                  </a:cubicBezTo>
                  <a:cubicBezTo>
                    <a:pt x="0" y="120000"/>
                    <a:pt x="0" y="120000"/>
                    <a:pt x="0" y="120000"/>
                  </a:cubicBezTo>
                  <a:cubicBezTo>
                    <a:pt x="0" y="0"/>
                    <a:pt x="0" y="0"/>
                    <a:pt x="0" y="0"/>
                  </a:cubicBezTo>
                  <a:cubicBezTo>
                    <a:pt x="48000" y="0"/>
                    <a:pt x="48000" y="0"/>
                    <a:pt x="48000" y="0"/>
                  </a:cubicBezTo>
                  <a:cubicBezTo>
                    <a:pt x="48000" y="3829"/>
                    <a:pt x="48000" y="3829"/>
                    <a:pt x="48000" y="3829"/>
                  </a:cubicBezTo>
                  <a:cubicBezTo>
                    <a:pt x="56000" y="1276"/>
                    <a:pt x="69333" y="0"/>
                    <a:pt x="85333" y="0"/>
                  </a:cubicBezTo>
                  <a:cubicBezTo>
                    <a:pt x="93333" y="0"/>
                    <a:pt x="101333" y="1276"/>
                    <a:pt x="109333" y="5106"/>
                  </a:cubicBezTo>
                  <a:cubicBezTo>
                    <a:pt x="117333" y="8936"/>
                    <a:pt x="120000" y="14042"/>
                    <a:pt x="120000" y="20425"/>
                  </a:cubicBezTo>
                  <a:lnTo>
                    <a:pt x="120000" y="12000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61" name="Shape 161"/>
            <p:cNvSpPr/>
            <p:nvPr/>
          </p:nvSpPr>
          <p:spPr>
            <a:xfrm>
              <a:off x="7727950" y="2684463"/>
              <a:ext cx="320675" cy="673099"/>
            </a:xfrm>
            <a:custGeom>
              <a:avLst/>
              <a:gdLst/>
              <a:ahLst/>
              <a:cxnLst/>
              <a:rect l="0" t="0" r="0" b="0"/>
              <a:pathLst>
                <a:path w="120000" h="120000" extrusionOk="0">
                  <a:moveTo>
                    <a:pt x="8000" y="120000"/>
                  </a:moveTo>
                  <a:cubicBezTo>
                    <a:pt x="8000" y="104680"/>
                    <a:pt x="8000" y="104680"/>
                    <a:pt x="8000" y="104680"/>
                  </a:cubicBezTo>
                  <a:cubicBezTo>
                    <a:pt x="50666" y="104680"/>
                    <a:pt x="50666" y="104680"/>
                    <a:pt x="50666" y="104680"/>
                  </a:cubicBezTo>
                  <a:cubicBezTo>
                    <a:pt x="64000" y="104680"/>
                    <a:pt x="72000" y="100851"/>
                    <a:pt x="72000" y="94468"/>
                  </a:cubicBezTo>
                  <a:cubicBezTo>
                    <a:pt x="58666" y="95744"/>
                    <a:pt x="48000" y="97021"/>
                    <a:pt x="40000" y="97021"/>
                  </a:cubicBezTo>
                  <a:cubicBezTo>
                    <a:pt x="13333" y="97021"/>
                    <a:pt x="0" y="90638"/>
                    <a:pt x="0" y="77872"/>
                  </a:cubicBezTo>
                  <a:cubicBezTo>
                    <a:pt x="0" y="20425"/>
                    <a:pt x="0" y="20425"/>
                    <a:pt x="0" y="20425"/>
                  </a:cubicBezTo>
                  <a:cubicBezTo>
                    <a:pt x="0" y="6382"/>
                    <a:pt x="13333" y="0"/>
                    <a:pt x="40000" y="0"/>
                  </a:cubicBezTo>
                  <a:cubicBezTo>
                    <a:pt x="48000" y="0"/>
                    <a:pt x="58666" y="1276"/>
                    <a:pt x="72000" y="3829"/>
                  </a:cubicBezTo>
                  <a:cubicBezTo>
                    <a:pt x="72000" y="0"/>
                    <a:pt x="72000" y="0"/>
                    <a:pt x="72000" y="0"/>
                  </a:cubicBezTo>
                  <a:cubicBezTo>
                    <a:pt x="117333" y="0"/>
                    <a:pt x="117333" y="0"/>
                    <a:pt x="117333" y="0"/>
                  </a:cubicBezTo>
                  <a:cubicBezTo>
                    <a:pt x="117333" y="94468"/>
                    <a:pt x="117333" y="94468"/>
                    <a:pt x="117333" y="94468"/>
                  </a:cubicBezTo>
                  <a:cubicBezTo>
                    <a:pt x="120000" y="100851"/>
                    <a:pt x="117333" y="107234"/>
                    <a:pt x="109333" y="112340"/>
                  </a:cubicBezTo>
                  <a:cubicBezTo>
                    <a:pt x="101333" y="117446"/>
                    <a:pt x="85333" y="120000"/>
                    <a:pt x="61333" y="120000"/>
                  </a:cubicBezTo>
                  <a:lnTo>
                    <a:pt x="8000" y="120000"/>
                  </a:lnTo>
                  <a:close/>
                  <a:moveTo>
                    <a:pt x="72000" y="77872"/>
                  </a:moveTo>
                  <a:cubicBezTo>
                    <a:pt x="72000" y="20425"/>
                    <a:pt x="72000" y="20425"/>
                    <a:pt x="72000" y="20425"/>
                  </a:cubicBezTo>
                  <a:cubicBezTo>
                    <a:pt x="72000" y="15319"/>
                    <a:pt x="66666" y="12765"/>
                    <a:pt x="58666" y="12765"/>
                  </a:cubicBezTo>
                  <a:cubicBezTo>
                    <a:pt x="50666" y="12765"/>
                    <a:pt x="45333" y="15319"/>
                    <a:pt x="45333" y="20425"/>
                  </a:cubicBezTo>
                  <a:cubicBezTo>
                    <a:pt x="45333" y="77872"/>
                    <a:pt x="45333" y="77872"/>
                    <a:pt x="45333" y="77872"/>
                  </a:cubicBezTo>
                  <a:cubicBezTo>
                    <a:pt x="45333" y="81702"/>
                    <a:pt x="50666" y="84255"/>
                    <a:pt x="58666" y="84255"/>
                  </a:cubicBezTo>
                  <a:cubicBezTo>
                    <a:pt x="66666" y="84255"/>
                    <a:pt x="72000" y="81702"/>
                    <a:pt x="72000" y="77872"/>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62" name="Shape 162"/>
            <p:cNvSpPr/>
            <p:nvPr/>
          </p:nvSpPr>
          <p:spPr>
            <a:xfrm>
              <a:off x="5259387" y="3465512"/>
              <a:ext cx="328613" cy="679449"/>
            </a:xfrm>
            <a:custGeom>
              <a:avLst/>
              <a:gdLst/>
              <a:ahLst/>
              <a:cxnLst/>
              <a:rect l="0" t="0" r="0" b="0"/>
              <a:pathLst>
                <a:path w="120000" h="120000" extrusionOk="0">
                  <a:moveTo>
                    <a:pt x="46956" y="114947"/>
                  </a:moveTo>
                  <a:cubicBezTo>
                    <a:pt x="46956" y="118736"/>
                    <a:pt x="46956" y="118736"/>
                    <a:pt x="46956" y="118736"/>
                  </a:cubicBezTo>
                  <a:cubicBezTo>
                    <a:pt x="0" y="118736"/>
                    <a:pt x="0" y="118736"/>
                    <a:pt x="0" y="118736"/>
                  </a:cubicBezTo>
                  <a:cubicBezTo>
                    <a:pt x="0" y="0"/>
                    <a:pt x="0" y="0"/>
                    <a:pt x="0" y="0"/>
                  </a:cubicBezTo>
                  <a:cubicBezTo>
                    <a:pt x="46956" y="0"/>
                    <a:pt x="46956" y="0"/>
                    <a:pt x="46956" y="0"/>
                  </a:cubicBezTo>
                  <a:cubicBezTo>
                    <a:pt x="46956" y="16421"/>
                    <a:pt x="46956" y="16421"/>
                    <a:pt x="46956" y="16421"/>
                  </a:cubicBezTo>
                  <a:cubicBezTo>
                    <a:pt x="54782" y="13894"/>
                    <a:pt x="67826" y="12631"/>
                    <a:pt x="83478" y="12631"/>
                  </a:cubicBezTo>
                  <a:cubicBezTo>
                    <a:pt x="91304" y="12631"/>
                    <a:pt x="101739" y="13894"/>
                    <a:pt x="106956" y="16421"/>
                  </a:cubicBezTo>
                  <a:cubicBezTo>
                    <a:pt x="114782" y="17684"/>
                    <a:pt x="120000" y="24000"/>
                    <a:pt x="120000" y="32842"/>
                  </a:cubicBezTo>
                  <a:cubicBezTo>
                    <a:pt x="120000" y="98526"/>
                    <a:pt x="120000" y="98526"/>
                    <a:pt x="120000" y="98526"/>
                  </a:cubicBezTo>
                  <a:cubicBezTo>
                    <a:pt x="120000" y="107368"/>
                    <a:pt x="114782" y="112421"/>
                    <a:pt x="106956" y="114947"/>
                  </a:cubicBezTo>
                  <a:cubicBezTo>
                    <a:pt x="96521" y="118736"/>
                    <a:pt x="86086" y="120000"/>
                    <a:pt x="73043" y="120000"/>
                  </a:cubicBezTo>
                  <a:cubicBezTo>
                    <a:pt x="62608" y="120000"/>
                    <a:pt x="54782" y="118736"/>
                    <a:pt x="46956" y="114947"/>
                  </a:cubicBezTo>
                  <a:close/>
                  <a:moveTo>
                    <a:pt x="73043" y="98526"/>
                  </a:moveTo>
                  <a:cubicBezTo>
                    <a:pt x="73043" y="32842"/>
                    <a:pt x="73043" y="32842"/>
                    <a:pt x="73043" y="32842"/>
                  </a:cubicBezTo>
                  <a:cubicBezTo>
                    <a:pt x="73043" y="27789"/>
                    <a:pt x="67826" y="26526"/>
                    <a:pt x="60000" y="26526"/>
                  </a:cubicBezTo>
                  <a:cubicBezTo>
                    <a:pt x="49565" y="26526"/>
                    <a:pt x="46956" y="27789"/>
                    <a:pt x="46956" y="32842"/>
                  </a:cubicBezTo>
                  <a:cubicBezTo>
                    <a:pt x="46956" y="98526"/>
                    <a:pt x="46956" y="98526"/>
                    <a:pt x="46956" y="98526"/>
                  </a:cubicBezTo>
                  <a:cubicBezTo>
                    <a:pt x="46956" y="102315"/>
                    <a:pt x="49565" y="104842"/>
                    <a:pt x="60000" y="104842"/>
                  </a:cubicBezTo>
                  <a:cubicBezTo>
                    <a:pt x="67826" y="104842"/>
                    <a:pt x="73043" y="102315"/>
                    <a:pt x="73043" y="98526"/>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63" name="Shape 163"/>
            <p:cNvSpPr/>
            <p:nvPr/>
          </p:nvSpPr>
          <p:spPr>
            <a:xfrm>
              <a:off x="5624512" y="3465512"/>
              <a:ext cx="320675" cy="671513"/>
            </a:xfrm>
            <a:custGeom>
              <a:avLst/>
              <a:gdLst/>
              <a:ahLst/>
              <a:cxnLst/>
              <a:rect l="0" t="0" r="0" b="0"/>
              <a:pathLst>
                <a:path w="120000" h="120000" extrusionOk="0">
                  <a:moveTo>
                    <a:pt x="120000" y="45957"/>
                  </a:moveTo>
                  <a:cubicBezTo>
                    <a:pt x="74666" y="45957"/>
                    <a:pt x="74666" y="45957"/>
                    <a:pt x="74666" y="45957"/>
                  </a:cubicBezTo>
                  <a:cubicBezTo>
                    <a:pt x="74666" y="20425"/>
                    <a:pt x="74666" y="20425"/>
                    <a:pt x="74666" y="20425"/>
                  </a:cubicBezTo>
                  <a:cubicBezTo>
                    <a:pt x="74666" y="15319"/>
                    <a:pt x="69333" y="12765"/>
                    <a:pt x="61333" y="12765"/>
                  </a:cubicBezTo>
                  <a:cubicBezTo>
                    <a:pt x="50666" y="12765"/>
                    <a:pt x="45333" y="15319"/>
                    <a:pt x="45333" y="20425"/>
                  </a:cubicBezTo>
                  <a:cubicBezTo>
                    <a:pt x="45333" y="120000"/>
                    <a:pt x="45333" y="120000"/>
                    <a:pt x="45333" y="120000"/>
                  </a:cubicBezTo>
                  <a:cubicBezTo>
                    <a:pt x="0" y="120000"/>
                    <a:pt x="0" y="120000"/>
                    <a:pt x="0" y="120000"/>
                  </a:cubicBezTo>
                  <a:cubicBezTo>
                    <a:pt x="0" y="0"/>
                    <a:pt x="0" y="0"/>
                    <a:pt x="0" y="0"/>
                  </a:cubicBezTo>
                  <a:cubicBezTo>
                    <a:pt x="45333" y="0"/>
                    <a:pt x="45333" y="0"/>
                    <a:pt x="45333" y="0"/>
                  </a:cubicBezTo>
                  <a:cubicBezTo>
                    <a:pt x="45333" y="3829"/>
                    <a:pt x="45333" y="3829"/>
                    <a:pt x="45333" y="3829"/>
                  </a:cubicBezTo>
                  <a:cubicBezTo>
                    <a:pt x="56000" y="1276"/>
                    <a:pt x="69333" y="0"/>
                    <a:pt x="85333" y="0"/>
                  </a:cubicBezTo>
                  <a:cubicBezTo>
                    <a:pt x="93333" y="0"/>
                    <a:pt x="101333" y="1276"/>
                    <a:pt x="109333" y="5106"/>
                  </a:cubicBezTo>
                  <a:cubicBezTo>
                    <a:pt x="117333" y="8936"/>
                    <a:pt x="120000" y="14042"/>
                    <a:pt x="120000" y="20425"/>
                  </a:cubicBezTo>
                  <a:lnTo>
                    <a:pt x="120000" y="45957"/>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64" name="Shape 164"/>
            <p:cNvSpPr/>
            <p:nvPr/>
          </p:nvSpPr>
          <p:spPr>
            <a:xfrm>
              <a:off x="5973762" y="3465512"/>
              <a:ext cx="330200" cy="679449"/>
            </a:xfrm>
            <a:custGeom>
              <a:avLst/>
              <a:gdLst/>
              <a:ahLst/>
              <a:cxnLst/>
              <a:rect l="0" t="0" r="0" b="0"/>
              <a:pathLst>
                <a:path w="120000" h="120000" extrusionOk="0">
                  <a:moveTo>
                    <a:pt x="0" y="98526"/>
                  </a:moveTo>
                  <a:cubicBezTo>
                    <a:pt x="0" y="20210"/>
                    <a:pt x="0" y="20210"/>
                    <a:pt x="0" y="20210"/>
                  </a:cubicBezTo>
                  <a:cubicBezTo>
                    <a:pt x="0" y="6315"/>
                    <a:pt x="20869" y="0"/>
                    <a:pt x="60000" y="0"/>
                  </a:cubicBezTo>
                  <a:cubicBezTo>
                    <a:pt x="99130" y="0"/>
                    <a:pt x="120000" y="6315"/>
                    <a:pt x="120000" y="20210"/>
                  </a:cubicBezTo>
                  <a:cubicBezTo>
                    <a:pt x="120000" y="98526"/>
                    <a:pt x="120000" y="98526"/>
                    <a:pt x="120000" y="98526"/>
                  </a:cubicBezTo>
                  <a:cubicBezTo>
                    <a:pt x="120000" y="112421"/>
                    <a:pt x="99130" y="120000"/>
                    <a:pt x="60000" y="120000"/>
                  </a:cubicBezTo>
                  <a:cubicBezTo>
                    <a:pt x="20869" y="120000"/>
                    <a:pt x="0" y="112421"/>
                    <a:pt x="0" y="98526"/>
                  </a:cubicBezTo>
                  <a:close/>
                  <a:moveTo>
                    <a:pt x="73043" y="98526"/>
                  </a:moveTo>
                  <a:cubicBezTo>
                    <a:pt x="73043" y="20210"/>
                    <a:pt x="73043" y="20210"/>
                    <a:pt x="73043" y="20210"/>
                  </a:cubicBezTo>
                  <a:cubicBezTo>
                    <a:pt x="73043" y="15157"/>
                    <a:pt x="67826" y="12631"/>
                    <a:pt x="60000" y="12631"/>
                  </a:cubicBezTo>
                  <a:cubicBezTo>
                    <a:pt x="49565" y="12631"/>
                    <a:pt x="46956" y="15157"/>
                    <a:pt x="46956" y="20210"/>
                  </a:cubicBezTo>
                  <a:cubicBezTo>
                    <a:pt x="46956" y="98526"/>
                    <a:pt x="46956" y="98526"/>
                    <a:pt x="46956" y="98526"/>
                  </a:cubicBezTo>
                  <a:cubicBezTo>
                    <a:pt x="46956" y="102315"/>
                    <a:pt x="49565" y="104842"/>
                    <a:pt x="60000" y="104842"/>
                  </a:cubicBezTo>
                  <a:cubicBezTo>
                    <a:pt x="67826" y="104842"/>
                    <a:pt x="73043" y="102315"/>
                    <a:pt x="73043" y="98526"/>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65" name="Shape 165"/>
            <p:cNvSpPr/>
            <p:nvPr/>
          </p:nvSpPr>
          <p:spPr>
            <a:xfrm>
              <a:off x="6332537" y="3465512"/>
              <a:ext cx="263525" cy="671513"/>
            </a:xfrm>
            <a:custGeom>
              <a:avLst/>
              <a:gdLst/>
              <a:ahLst/>
              <a:cxnLst/>
              <a:rect l="0" t="0" r="0" b="0"/>
              <a:pathLst>
                <a:path w="120000" h="120000" extrusionOk="0">
                  <a:moveTo>
                    <a:pt x="120000" y="39574"/>
                  </a:moveTo>
                  <a:cubicBezTo>
                    <a:pt x="74594" y="39574"/>
                    <a:pt x="74594" y="39574"/>
                    <a:pt x="74594" y="39574"/>
                  </a:cubicBezTo>
                  <a:cubicBezTo>
                    <a:pt x="74594" y="94468"/>
                    <a:pt x="74594" y="94468"/>
                    <a:pt x="74594" y="94468"/>
                  </a:cubicBezTo>
                  <a:cubicBezTo>
                    <a:pt x="74594" y="102127"/>
                    <a:pt x="81081" y="105957"/>
                    <a:pt x="90810" y="105957"/>
                  </a:cubicBezTo>
                  <a:cubicBezTo>
                    <a:pt x="120000" y="105957"/>
                    <a:pt x="120000" y="105957"/>
                    <a:pt x="120000" y="105957"/>
                  </a:cubicBezTo>
                  <a:cubicBezTo>
                    <a:pt x="120000" y="120000"/>
                    <a:pt x="120000" y="120000"/>
                    <a:pt x="120000" y="120000"/>
                  </a:cubicBezTo>
                  <a:cubicBezTo>
                    <a:pt x="90810" y="120000"/>
                    <a:pt x="90810" y="120000"/>
                    <a:pt x="90810" y="120000"/>
                  </a:cubicBezTo>
                  <a:cubicBezTo>
                    <a:pt x="61621" y="120000"/>
                    <a:pt x="42162" y="117446"/>
                    <a:pt x="32432" y="113617"/>
                  </a:cubicBezTo>
                  <a:cubicBezTo>
                    <a:pt x="22702" y="109787"/>
                    <a:pt x="16216" y="103404"/>
                    <a:pt x="16216" y="94468"/>
                  </a:cubicBezTo>
                  <a:cubicBezTo>
                    <a:pt x="16216" y="39574"/>
                    <a:pt x="16216" y="39574"/>
                    <a:pt x="16216" y="39574"/>
                  </a:cubicBezTo>
                  <a:cubicBezTo>
                    <a:pt x="0" y="39574"/>
                    <a:pt x="0" y="39574"/>
                    <a:pt x="0" y="39574"/>
                  </a:cubicBezTo>
                  <a:cubicBezTo>
                    <a:pt x="0" y="25531"/>
                    <a:pt x="0" y="25531"/>
                    <a:pt x="0" y="25531"/>
                  </a:cubicBezTo>
                  <a:cubicBezTo>
                    <a:pt x="16216" y="25531"/>
                    <a:pt x="16216" y="25531"/>
                    <a:pt x="16216" y="25531"/>
                  </a:cubicBezTo>
                  <a:cubicBezTo>
                    <a:pt x="16216" y="0"/>
                    <a:pt x="16216" y="0"/>
                    <a:pt x="16216" y="0"/>
                  </a:cubicBezTo>
                  <a:cubicBezTo>
                    <a:pt x="74594" y="0"/>
                    <a:pt x="74594" y="0"/>
                    <a:pt x="74594" y="0"/>
                  </a:cubicBezTo>
                  <a:cubicBezTo>
                    <a:pt x="74594" y="25531"/>
                    <a:pt x="74594" y="25531"/>
                    <a:pt x="74594" y="25531"/>
                  </a:cubicBezTo>
                  <a:cubicBezTo>
                    <a:pt x="120000" y="25531"/>
                    <a:pt x="120000" y="25531"/>
                    <a:pt x="120000" y="25531"/>
                  </a:cubicBezTo>
                  <a:lnTo>
                    <a:pt x="120000" y="39574"/>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66" name="Shape 166"/>
            <p:cNvSpPr/>
            <p:nvPr/>
          </p:nvSpPr>
          <p:spPr>
            <a:xfrm>
              <a:off x="6632575" y="3465512"/>
              <a:ext cx="328613" cy="671513"/>
            </a:xfrm>
            <a:custGeom>
              <a:avLst/>
              <a:gdLst/>
              <a:ahLst/>
              <a:cxnLst/>
              <a:rect l="0" t="0" r="0" b="0"/>
              <a:pathLst>
                <a:path w="120000" h="120000" extrusionOk="0">
                  <a:moveTo>
                    <a:pt x="120000" y="120000"/>
                  </a:moveTo>
                  <a:cubicBezTo>
                    <a:pt x="73043" y="120000"/>
                    <a:pt x="73043" y="120000"/>
                    <a:pt x="73043" y="120000"/>
                  </a:cubicBezTo>
                  <a:cubicBezTo>
                    <a:pt x="73043" y="33191"/>
                    <a:pt x="73043" y="33191"/>
                    <a:pt x="73043" y="33191"/>
                  </a:cubicBezTo>
                  <a:cubicBezTo>
                    <a:pt x="73043" y="28085"/>
                    <a:pt x="67826" y="26808"/>
                    <a:pt x="60000" y="26808"/>
                  </a:cubicBezTo>
                  <a:cubicBezTo>
                    <a:pt x="49565" y="26808"/>
                    <a:pt x="46956" y="28085"/>
                    <a:pt x="46956" y="33191"/>
                  </a:cubicBezTo>
                  <a:cubicBezTo>
                    <a:pt x="46956" y="120000"/>
                    <a:pt x="46956" y="120000"/>
                    <a:pt x="46956" y="120000"/>
                  </a:cubicBezTo>
                  <a:cubicBezTo>
                    <a:pt x="0" y="120000"/>
                    <a:pt x="0" y="120000"/>
                    <a:pt x="0" y="120000"/>
                  </a:cubicBezTo>
                  <a:cubicBezTo>
                    <a:pt x="0" y="0"/>
                    <a:pt x="0" y="0"/>
                    <a:pt x="0" y="0"/>
                  </a:cubicBezTo>
                  <a:cubicBezTo>
                    <a:pt x="46956" y="0"/>
                    <a:pt x="46956" y="0"/>
                    <a:pt x="46956" y="0"/>
                  </a:cubicBezTo>
                  <a:cubicBezTo>
                    <a:pt x="46956" y="16595"/>
                    <a:pt x="46956" y="16595"/>
                    <a:pt x="46956" y="16595"/>
                  </a:cubicBezTo>
                  <a:cubicBezTo>
                    <a:pt x="54782" y="14042"/>
                    <a:pt x="67826" y="12765"/>
                    <a:pt x="80869" y="12765"/>
                  </a:cubicBezTo>
                  <a:cubicBezTo>
                    <a:pt x="91304" y="12765"/>
                    <a:pt x="99130" y="14042"/>
                    <a:pt x="106956" y="16595"/>
                  </a:cubicBezTo>
                  <a:cubicBezTo>
                    <a:pt x="114782" y="19148"/>
                    <a:pt x="120000" y="24255"/>
                    <a:pt x="120000" y="33191"/>
                  </a:cubicBezTo>
                  <a:lnTo>
                    <a:pt x="120000" y="12000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67" name="Shape 167"/>
            <p:cNvSpPr/>
            <p:nvPr/>
          </p:nvSpPr>
          <p:spPr>
            <a:xfrm>
              <a:off x="6997700" y="3465512"/>
              <a:ext cx="322263" cy="679449"/>
            </a:xfrm>
            <a:custGeom>
              <a:avLst/>
              <a:gdLst/>
              <a:ahLst/>
              <a:cxnLst/>
              <a:rect l="0" t="0" r="0" b="0"/>
              <a:pathLst>
                <a:path w="120000" h="120000" extrusionOk="0">
                  <a:moveTo>
                    <a:pt x="120000" y="59368"/>
                  </a:moveTo>
                  <a:cubicBezTo>
                    <a:pt x="45333" y="59368"/>
                    <a:pt x="45333" y="59368"/>
                    <a:pt x="45333" y="59368"/>
                  </a:cubicBezTo>
                  <a:cubicBezTo>
                    <a:pt x="45333" y="98526"/>
                    <a:pt x="45333" y="98526"/>
                    <a:pt x="45333" y="98526"/>
                  </a:cubicBezTo>
                  <a:cubicBezTo>
                    <a:pt x="45333" y="102315"/>
                    <a:pt x="50666" y="104842"/>
                    <a:pt x="61333" y="104842"/>
                  </a:cubicBezTo>
                  <a:cubicBezTo>
                    <a:pt x="69333" y="104842"/>
                    <a:pt x="74666" y="102315"/>
                    <a:pt x="74666" y="98526"/>
                  </a:cubicBezTo>
                  <a:cubicBezTo>
                    <a:pt x="74666" y="66947"/>
                    <a:pt x="74666" y="66947"/>
                    <a:pt x="74666" y="66947"/>
                  </a:cubicBezTo>
                  <a:cubicBezTo>
                    <a:pt x="120000" y="66947"/>
                    <a:pt x="120000" y="66947"/>
                    <a:pt x="120000" y="66947"/>
                  </a:cubicBezTo>
                  <a:cubicBezTo>
                    <a:pt x="120000" y="98526"/>
                    <a:pt x="120000" y="98526"/>
                    <a:pt x="120000" y="98526"/>
                  </a:cubicBezTo>
                  <a:cubicBezTo>
                    <a:pt x="120000" y="112421"/>
                    <a:pt x="101333" y="120000"/>
                    <a:pt x="61333" y="120000"/>
                  </a:cubicBezTo>
                  <a:cubicBezTo>
                    <a:pt x="18666" y="120000"/>
                    <a:pt x="0" y="112421"/>
                    <a:pt x="0" y="98526"/>
                  </a:cubicBezTo>
                  <a:cubicBezTo>
                    <a:pt x="0" y="20210"/>
                    <a:pt x="0" y="20210"/>
                    <a:pt x="0" y="20210"/>
                  </a:cubicBezTo>
                  <a:cubicBezTo>
                    <a:pt x="0" y="6315"/>
                    <a:pt x="18666" y="0"/>
                    <a:pt x="61333" y="0"/>
                  </a:cubicBezTo>
                  <a:cubicBezTo>
                    <a:pt x="101333" y="0"/>
                    <a:pt x="120000" y="6315"/>
                    <a:pt x="120000" y="20210"/>
                  </a:cubicBezTo>
                  <a:lnTo>
                    <a:pt x="120000" y="59368"/>
                  </a:lnTo>
                  <a:close/>
                  <a:moveTo>
                    <a:pt x="74666" y="45473"/>
                  </a:moveTo>
                  <a:cubicBezTo>
                    <a:pt x="74666" y="20210"/>
                    <a:pt x="74666" y="20210"/>
                    <a:pt x="74666" y="20210"/>
                  </a:cubicBezTo>
                  <a:cubicBezTo>
                    <a:pt x="74666" y="15157"/>
                    <a:pt x="69333" y="12631"/>
                    <a:pt x="61333" y="12631"/>
                  </a:cubicBezTo>
                  <a:cubicBezTo>
                    <a:pt x="50666" y="12631"/>
                    <a:pt x="45333" y="15157"/>
                    <a:pt x="45333" y="20210"/>
                  </a:cubicBezTo>
                  <a:cubicBezTo>
                    <a:pt x="45333" y="45473"/>
                    <a:pt x="45333" y="45473"/>
                    <a:pt x="45333" y="45473"/>
                  </a:cubicBezTo>
                  <a:lnTo>
                    <a:pt x="74666" y="4547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68" name="Shape 168"/>
            <p:cNvSpPr/>
            <p:nvPr/>
          </p:nvSpPr>
          <p:spPr>
            <a:xfrm>
              <a:off x="7354888" y="3465512"/>
              <a:ext cx="330200" cy="671513"/>
            </a:xfrm>
            <a:custGeom>
              <a:avLst/>
              <a:gdLst/>
              <a:ahLst/>
              <a:cxnLst/>
              <a:rect l="0" t="0" r="0" b="0"/>
              <a:pathLst>
                <a:path w="120000" h="120000" extrusionOk="0">
                  <a:moveTo>
                    <a:pt x="120000" y="45957"/>
                  </a:moveTo>
                  <a:cubicBezTo>
                    <a:pt x="73043" y="45957"/>
                    <a:pt x="73043" y="45957"/>
                    <a:pt x="73043" y="45957"/>
                  </a:cubicBezTo>
                  <a:cubicBezTo>
                    <a:pt x="73043" y="20425"/>
                    <a:pt x="73043" y="20425"/>
                    <a:pt x="73043" y="20425"/>
                  </a:cubicBezTo>
                  <a:cubicBezTo>
                    <a:pt x="73043" y="15319"/>
                    <a:pt x="70434" y="12765"/>
                    <a:pt x="60000" y="12765"/>
                  </a:cubicBezTo>
                  <a:cubicBezTo>
                    <a:pt x="52173" y="12765"/>
                    <a:pt x="46956" y="15319"/>
                    <a:pt x="46956" y="20425"/>
                  </a:cubicBezTo>
                  <a:cubicBezTo>
                    <a:pt x="46956" y="120000"/>
                    <a:pt x="46956" y="120000"/>
                    <a:pt x="46956" y="120000"/>
                  </a:cubicBezTo>
                  <a:cubicBezTo>
                    <a:pt x="0" y="120000"/>
                    <a:pt x="0" y="120000"/>
                    <a:pt x="0" y="120000"/>
                  </a:cubicBezTo>
                  <a:cubicBezTo>
                    <a:pt x="0" y="0"/>
                    <a:pt x="0" y="0"/>
                    <a:pt x="0" y="0"/>
                  </a:cubicBezTo>
                  <a:cubicBezTo>
                    <a:pt x="46956" y="0"/>
                    <a:pt x="46956" y="0"/>
                    <a:pt x="46956" y="0"/>
                  </a:cubicBezTo>
                  <a:cubicBezTo>
                    <a:pt x="46956" y="3829"/>
                    <a:pt x="46956" y="3829"/>
                    <a:pt x="46956" y="3829"/>
                  </a:cubicBezTo>
                  <a:cubicBezTo>
                    <a:pt x="57391" y="1276"/>
                    <a:pt x="67826" y="0"/>
                    <a:pt x="83478" y="0"/>
                  </a:cubicBezTo>
                  <a:cubicBezTo>
                    <a:pt x="93913" y="0"/>
                    <a:pt x="101739" y="1276"/>
                    <a:pt x="109565" y="5106"/>
                  </a:cubicBezTo>
                  <a:cubicBezTo>
                    <a:pt x="117391" y="8936"/>
                    <a:pt x="120000" y="14042"/>
                    <a:pt x="120000" y="20425"/>
                  </a:cubicBezTo>
                  <a:lnTo>
                    <a:pt x="120000" y="45957"/>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69" name="Shape 169"/>
            <p:cNvSpPr/>
            <p:nvPr/>
          </p:nvSpPr>
          <p:spPr>
            <a:xfrm>
              <a:off x="7713663" y="3465512"/>
              <a:ext cx="328613" cy="679449"/>
            </a:xfrm>
            <a:custGeom>
              <a:avLst/>
              <a:gdLst/>
              <a:ahLst/>
              <a:cxnLst/>
              <a:rect l="0" t="0" r="0" b="0"/>
              <a:pathLst>
                <a:path w="120000" h="120000" extrusionOk="0">
                  <a:moveTo>
                    <a:pt x="0" y="79578"/>
                  </a:moveTo>
                  <a:cubicBezTo>
                    <a:pt x="46956" y="79578"/>
                    <a:pt x="46956" y="79578"/>
                    <a:pt x="46956" y="79578"/>
                  </a:cubicBezTo>
                  <a:cubicBezTo>
                    <a:pt x="46956" y="98526"/>
                    <a:pt x="46956" y="98526"/>
                    <a:pt x="46956" y="98526"/>
                  </a:cubicBezTo>
                  <a:cubicBezTo>
                    <a:pt x="46956" y="102315"/>
                    <a:pt x="52173" y="104842"/>
                    <a:pt x="60000" y="104842"/>
                  </a:cubicBezTo>
                  <a:cubicBezTo>
                    <a:pt x="67826" y="104842"/>
                    <a:pt x="73043" y="102315"/>
                    <a:pt x="73043" y="98526"/>
                  </a:cubicBezTo>
                  <a:cubicBezTo>
                    <a:pt x="73043" y="88421"/>
                    <a:pt x="65217" y="77052"/>
                    <a:pt x="46956" y="66947"/>
                  </a:cubicBezTo>
                  <a:cubicBezTo>
                    <a:pt x="28695" y="55578"/>
                    <a:pt x="15652" y="49263"/>
                    <a:pt x="10434" y="46736"/>
                  </a:cubicBezTo>
                  <a:cubicBezTo>
                    <a:pt x="2608" y="42947"/>
                    <a:pt x="0" y="39157"/>
                    <a:pt x="0" y="34105"/>
                  </a:cubicBezTo>
                  <a:cubicBezTo>
                    <a:pt x="0" y="20210"/>
                    <a:pt x="0" y="20210"/>
                    <a:pt x="0" y="20210"/>
                  </a:cubicBezTo>
                  <a:cubicBezTo>
                    <a:pt x="0" y="6315"/>
                    <a:pt x="20869" y="0"/>
                    <a:pt x="60000" y="0"/>
                  </a:cubicBezTo>
                  <a:cubicBezTo>
                    <a:pt x="99130" y="0"/>
                    <a:pt x="120000" y="6315"/>
                    <a:pt x="120000" y="20210"/>
                  </a:cubicBezTo>
                  <a:cubicBezTo>
                    <a:pt x="120000" y="39157"/>
                    <a:pt x="120000" y="39157"/>
                    <a:pt x="120000" y="39157"/>
                  </a:cubicBezTo>
                  <a:cubicBezTo>
                    <a:pt x="73043" y="39157"/>
                    <a:pt x="73043" y="39157"/>
                    <a:pt x="73043" y="39157"/>
                  </a:cubicBezTo>
                  <a:cubicBezTo>
                    <a:pt x="73043" y="20210"/>
                    <a:pt x="73043" y="20210"/>
                    <a:pt x="73043" y="20210"/>
                  </a:cubicBezTo>
                  <a:cubicBezTo>
                    <a:pt x="73043" y="15157"/>
                    <a:pt x="67826" y="12631"/>
                    <a:pt x="60000" y="12631"/>
                  </a:cubicBezTo>
                  <a:cubicBezTo>
                    <a:pt x="52173" y="12631"/>
                    <a:pt x="46956" y="15157"/>
                    <a:pt x="46956" y="20210"/>
                  </a:cubicBezTo>
                  <a:cubicBezTo>
                    <a:pt x="46956" y="27789"/>
                    <a:pt x="49565" y="32842"/>
                    <a:pt x="52173" y="35368"/>
                  </a:cubicBezTo>
                  <a:cubicBezTo>
                    <a:pt x="57391" y="37894"/>
                    <a:pt x="70434" y="44210"/>
                    <a:pt x="88695" y="56842"/>
                  </a:cubicBezTo>
                  <a:cubicBezTo>
                    <a:pt x="109565" y="68210"/>
                    <a:pt x="120000" y="78315"/>
                    <a:pt x="120000" y="84631"/>
                  </a:cubicBezTo>
                  <a:cubicBezTo>
                    <a:pt x="120000" y="98526"/>
                    <a:pt x="120000" y="98526"/>
                    <a:pt x="120000" y="98526"/>
                  </a:cubicBezTo>
                  <a:cubicBezTo>
                    <a:pt x="120000" y="112421"/>
                    <a:pt x="99130" y="120000"/>
                    <a:pt x="60000" y="120000"/>
                  </a:cubicBezTo>
                  <a:cubicBezTo>
                    <a:pt x="20869" y="120000"/>
                    <a:pt x="0" y="112421"/>
                    <a:pt x="0" y="98526"/>
                  </a:cubicBezTo>
                  <a:lnTo>
                    <a:pt x="0" y="79578"/>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70" name="Shape 170"/>
            <p:cNvSpPr/>
            <p:nvPr/>
          </p:nvSpPr>
          <p:spPr>
            <a:xfrm>
              <a:off x="5610225" y="2684463"/>
              <a:ext cx="128587" cy="673099"/>
            </a:xfrm>
            <a:prstGeom prst="rect">
              <a:avLst/>
            </a:pr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71" name="Shape 171"/>
            <p:cNvSpPr/>
            <p:nvPr/>
          </p:nvSpPr>
          <p:spPr>
            <a:xfrm>
              <a:off x="5616575" y="3243263"/>
              <a:ext cx="171449" cy="114300"/>
            </a:xfrm>
            <a:prstGeom prst="rect">
              <a:avLst/>
            </a:pr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72" name="Shape 172"/>
            <p:cNvSpPr/>
            <p:nvPr/>
          </p:nvSpPr>
          <p:spPr>
            <a:xfrm>
              <a:off x="8042275" y="4159250"/>
              <a:ext cx="85724" cy="85724"/>
            </a:xfrm>
            <a:custGeom>
              <a:avLst/>
              <a:gdLst/>
              <a:ahLst/>
              <a:cxnLst/>
              <a:rect l="0" t="0" r="0" b="0"/>
              <a:pathLst>
                <a:path w="120000" h="120000" extrusionOk="0">
                  <a:moveTo>
                    <a:pt x="120000" y="60000"/>
                  </a:moveTo>
                  <a:cubicBezTo>
                    <a:pt x="120000" y="90000"/>
                    <a:pt x="100000" y="120000"/>
                    <a:pt x="60000" y="120000"/>
                  </a:cubicBezTo>
                  <a:cubicBezTo>
                    <a:pt x="30000" y="120000"/>
                    <a:pt x="0" y="90000"/>
                    <a:pt x="0" y="60000"/>
                  </a:cubicBezTo>
                  <a:cubicBezTo>
                    <a:pt x="0" y="20000"/>
                    <a:pt x="30000" y="0"/>
                    <a:pt x="60000" y="0"/>
                  </a:cubicBezTo>
                  <a:cubicBezTo>
                    <a:pt x="100000" y="0"/>
                    <a:pt x="120000" y="20000"/>
                    <a:pt x="120000" y="60000"/>
                  </a:cubicBezTo>
                  <a:close/>
                  <a:moveTo>
                    <a:pt x="10000" y="60000"/>
                  </a:moveTo>
                  <a:cubicBezTo>
                    <a:pt x="10000" y="80000"/>
                    <a:pt x="30000" y="110000"/>
                    <a:pt x="60000" y="110000"/>
                  </a:cubicBezTo>
                  <a:cubicBezTo>
                    <a:pt x="90000" y="110000"/>
                    <a:pt x="110000" y="80000"/>
                    <a:pt x="110000" y="60000"/>
                  </a:cubicBezTo>
                  <a:cubicBezTo>
                    <a:pt x="110000" y="30000"/>
                    <a:pt x="90000" y="10000"/>
                    <a:pt x="60000" y="10000"/>
                  </a:cubicBezTo>
                  <a:cubicBezTo>
                    <a:pt x="30000" y="10000"/>
                    <a:pt x="10000" y="30000"/>
                    <a:pt x="10000" y="60000"/>
                  </a:cubicBezTo>
                  <a:close/>
                  <a:moveTo>
                    <a:pt x="50000" y="90000"/>
                  </a:moveTo>
                  <a:cubicBezTo>
                    <a:pt x="40000" y="90000"/>
                    <a:pt x="40000" y="90000"/>
                    <a:pt x="40000" y="90000"/>
                  </a:cubicBezTo>
                  <a:cubicBezTo>
                    <a:pt x="40000" y="30000"/>
                    <a:pt x="40000" y="30000"/>
                    <a:pt x="40000" y="30000"/>
                  </a:cubicBezTo>
                  <a:cubicBezTo>
                    <a:pt x="40000" y="30000"/>
                    <a:pt x="50000" y="30000"/>
                    <a:pt x="60000" y="30000"/>
                  </a:cubicBezTo>
                  <a:cubicBezTo>
                    <a:pt x="70000" y="30000"/>
                    <a:pt x="80000" y="30000"/>
                    <a:pt x="80000" y="30000"/>
                  </a:cubicBezTo>
                  <a:cubicBezTo>
                    <a:pt x="90000" y="30000"/>
                    <a:pt x="90000" y="40000"/>
                    <a:pt x="90000" y="40000"/>
                  </a:cubicBezTo>
                  <a:cubicBezTo>
                    <a:pt x="90000" y="50000"/>
                    <a:pt x="80000" y="60000"/>
                    <a:pt x="80000" y="60000"/>
                  </a:cubicBezTo>
                  <a:cubicBezTo>
                    <a:pt x="80000" y="60000"/>
                    <a:pt x="80000" y="60000"/>
                    <a:pt x="80000" y="60000"/>
                  </a:cubicBezTo>
                  <a:cubicBezTo>
                    <a:pt x="80000" y="60000"/>
                    <a:pt x="80000" y="70000"/>
                    <a:pt x="90000" y="70000"/>
                  </a:cubicBezTo>
                  <a:cubicBezTo>
                    <a:pt x="90000" y="80000"/>
                    <a:pt x="90000" y="90000"/>
                    <a:pt x="90000" y="90000"/>
                  </a:cubicBezTo>
                  <a:cubicBezTo>
                    <a:pt x="80000" y="90000"/>
                    <a:pt x="80000" y="90000"/>
                    <a:pt x="80000" y="90000"/>
                  </a:cubicBezTo>
                  <a:cubicBezTo>
                    <a:pt x="70000" y="90000"/>
                    <a:pt x="70000" y="80000"/>
                    <a:pt x="70000" y="70000"/>
                  </a:cubicBezTo>
                  <a:cubicBezTo>
                    <a:pt x="70000" y="70000"/>
                    <a:pt x="70000" y="70000"/>
                    <a:pt x="60000" y="70000"/>
                  </a:cubicBezTo>
                  <a:cubicBezTo>
                    <a:pt x="50000" y="70000"/>
                    <a:pt x="50000" y="70000"/>
                    <a:pt x="50000" y="70000"/>
                  </a:cubicBezTo>
                  <a:lnTo>
                    <a:pt x="50000" y="90000"/>
                  </a:lnTo>
                  <a:close/>
                  <a:moveTo>
                    <a:pt x="50000" y="50000"/>
                  </a:moveTo>
                  <a:cubicBezTo>
                    <a:pt x="60000" y="50000"/>
                    <a:pt x="60000" y="50000"/>
                    <a:pt x="60000" y="50000"/>
                  </a:cubicBezTo>
                  <a:cubicBezTo>
                    <a:pt x="70000" y="50000"/>
                    <a:pt x="70000" y="50000"/>
                    <a:pt x="70000" y="50000"/>
                  </a:cubicBezTo>
                  <a:cubicBezTo>
                    <a:pt x="70000" y="40000"/>
                    <a:pt x="70000" y="40000"/>
                    <a:pt x="60000" y="40000"/>
                  </a:cubicBezTo>
                  <a:cubicBezTo>
                    <a:pt x="60000" y="40000"/>
                    <a:pt x="50000" y="40000"/>
                    <a:pt x="50000" y="40000"/>
                  </a:cubicBezTo>
                  <a:lnTo>
                    <a:pt x="50000" y="5000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73" name="Shape 173"/>
            <p:cNvSpPr/>
            <p:nvPr/>
          </p:nvSpPr>
          <p:spPr>
            <a:xfrm>
              <a:off x="4056062" y="2570163"/>
              <a:ext cx="1166812" cy="1997075"/>
            </a:xfrm>
            <a:custGeom>
              <a:avLst/>
              <a:gdLst/>
              <a:ahLst/>
              <a:cxnLst/>
              <a:rect l="0" t="0" r="0" b="0"/>
              <a:pathLst>
                <a:path w="120000" h="120000" extrusionOk="0">
                  <a:moveTo>
                    <a:pt x="119263" y="107096"/>
                  </a:moveTo>
                  <a:cubicBezTo>
                    <a:pt x="119263" y="107096"/>
                    <a:pt x="119263" y="105806"/>
                    <a:pt x="116319" y="104946"/>
                  </a:cubicBezTo>
                  <a:cubicBezTo>
                    <a:pt x="111165" y="104086"/>
                    <a:pt x="109693" y="102365"/>
                    <a:pt x="108220" y="101505"/>
                  </a:cubicBezTo>
                  <a:cubicBezTo>
                    <a:pt x="107484" y="101075"/>
                    <a:pt x="105276" y="100215"/>
                    <a:pt x="105276" y="100215"/>
                  </a:cubicBezTo>
                  <a:cubicBezTo>
                    <a:pt x="107484" y="99784"/>
                    <a:pt x="107484" y="99784"/>
                    <a:pt x="107484" y="99784"/>
                  </a:cubicBezTo>
                  <a:cubicBezTo>
                    <a:pt x="107484" y="99784"/>
                    <a:pt x="106748" y="98064"/>
                    <a:pt x="106012" y="96774"/>
                  </a:cubicBezTo>
                  <a:cubicBezTo>
                    <a:pt x="104539" y="95913"/>
                    <a:pt x="105276" y="95053"/>
                    <a:pt x="105276" y="92903"/>
                  </a:cubicBezTo>
                  <a:cubicBezTo>
                    <a:pt x="104539" y="90752"/>
                    <a:pt x="105276" y="89462"/>
                    <a:pt x="105276" y="88172"/>
                  </a:cubicBezTo>
                  <a:cubicBezTo>
                    <a:pt x="105276" y="87311"/>
                    <a:pt x="105276" y="85161"/>
                    <a:pt x="106012" y="82150"/>
                  </a:cubicBezTo>
                  <a:cubicBezTo>
                    <a:pt x="106012" y="79569"/>
                    <a:pt x="109693" y="61075"/>
                    <a:pt x="109693" y="58924"/>
                  </a:cubicBezTo>
                  <a:cubicBezTo>
                    <a:pt x="109693" y="57204"/>
                    <a:pt x="109693" y="52903"/>
                    <a:pt x="109693" y="52903"/>
                  </a:cubicBezTo>
                  <a:cubicBezTo>
                    <a:pt x="109693" y="52903"/>
                    <a:pt x="111901" y="52903"/>
                    <a:pt x="113374" y="53333"/>
                  </a:cubicBezTo>
                  <a:cubicBezTo>
                    <a:pt x="114110" y="53763"/>
                    <a:pt x="114846" y="54193"/>
                    <a:pt x="115582" y="51612"/>
                  </a:cubicBezTo>
                  <a:cubicBezTo>
                    <a:pt x="115582" y="47311"/>
                    <a:pt x="109693" y="41290"/>
                    <a:pt x="109693" y="40000"/>
                  </a:cubicBezTo>
                  <a:cubicBezTo>
                    <a:pt x="108957" y="39139"/>
                    <a:pt x="111165" y="39569"/>
                    <a:pt x="110429" y="38279"/>
                  </a:cubicBezTo>
                  <a:cubicBezTo>
                    <a:pt x="108957" y="36989"/>
                    <a:pt x="110429" y="36559"/>
                    <a:pt x="110429" y="33548"/>
                  </a:cubicBezTo>
                  <a:cubicBezTo>
                    <a:pt x="110429" y="30967"/>
                    <a:pt x="108957" y="28817"/>
                    <a:pt x="109693" y="25376"/>
                  </a:cubicBezTo>
                  <a:cubicBezTo>
                    <a:pt x="111165" y="21935"/>
                    <a:pt x="108957" y="16344"/>
                    <a:pt x="108957" y="14193"/>
                  </a:cubicBezTo>
                  <a:cubicBezTo>
                    <a:pt x="108957" y="12473"/>
                    <a:pt x="107484" y="12903"/>
                    <a:pt x="104539" y="12473"/>
                  </a:cubicBezTo>
                  <a:cubicBezTo>
                    <a:pt x="101595" y="11612"/>
                    <a:pt x="94969" y="9892"/>
                    <a:pt x="94233" y="9032"/>
                  </a:cubicBezTo>
                  <a:cubicBezTo>
                    <a:pt x="94233" y="8172"/>
                    <a:pt x="92760" y="7311"/>
                    <a:pt x="92760" y="7311"/>
                  </a:cubicBezTo>
                  <a:cubicBezTo>
                    <a:pt x="92760" y="7311"/>
                    <a:pt x="92024" y="9892"/>
                    <a:pt x="90552" y="10752"/>
                  </a:cubicBezTo>
                  <a:cubicBezTo>
                    <a:pt x="89815" y="11182"/>
                    <a:pt x="89079" y="10322"/>
                    <a:pt x="87607" y="9892"/>
                  </a:cubicBezTo>
                  <a:cubicBezTo>
                    <a:pt x="86871" y="9032"/>
                    <a:pt x="81717" y="7311"/>
                    <a:pt x="79509" y="6451"/>
                  </a:cubicBezTo>
                  <a:cubicBezTo>
                    <a:pt x="77300" y="5161"/>
                    <a:pt x="78773" y="6451"/>
                    <a:pt x="78773" y="6451"/>
                  </a:cubicBezTo>
                  <a:cubicBezTo>
                    <a:pt x="78773" y="6451"/>
                    <a:pt x="77300" y="7741"/>
                    <a:pt x="74355" y="9032"/>
                  </a:cubicBezTo>
                  <a:cubicBezTo>
                    <a:pt x="72147" y="10322"/>
                    <a:pt x="61104" y="12473"/>
                    <a:pt x="61104" y="12473"/>
                  </a:cubicBezTo>
                  <a:cubicBezTo>
                    <a:pt x="60368" y="12473"/>
                    <a:pt x="60368" y="12473"/>
                    <a:pt x="60368" y="12903"/>
                  </a:cubicBezTo>
                  <a:cubicBezTo>
                    <a:pt x="58895" y="11612"/>
                    <a:pt x="57423" y="10752"/>
                    <a:pt x="55950" y="10322"/>
                  </a:cubicBezTo>
                  <a:cubicBezTo>
                    <a:pt x="54478" y="9462"/>
                    <a:pt x="53742" y="8602"/>
                    <a:pt x="53742" y="8602"/>
                  </a:cubicBezTo>
                  <a:cubicBezTo>
                    <a:pt x="53742" y="8602"/>
                    <a:pt x="53742" y="5591"/>
                    <a:pt x="50061" y="5161"/>
                  </a:cubicBezTo>
                  <a:cubicBezTo>
                    <a:pt x="49325" y="6881"/>
                    <a:pt x="49325" y="9462"/>
                    <a:pt x="49325" y="9462"/>
                  </a:cubicBezTo>
                  <a:cubicBezTo>
                    <a:pt x="47116" y="11182"/>
                    <a:pt x="47116" y="11182"/>
                    <a:pt x="47116" y="11182"/>
                  </a:cubicBezTo>
                  <a:cubicBezTo>
                    <a:pt x="46380" y="8602"/>
                    <a:pt x="46380" y="8602"/>
                    <a:pt x="46380" y="8602"/>
                  </a:cubicBezTo>
                  <a:cubicBezTo>
                    <a:pt x="46380" y="8602"/>
                    <a:pt x="44907" y="7311"/>
                    <a:pt x="43435" y="6451"/>
                  </a:cubicBezTo>
                  <a:cubicBezTo>
                    <a:pt x="42699" y="5591"/>
                    <a:pt x="37546" y="3010"/>
                    <a:pt x="37546" y="860"/>
                  </a:cubicBezTo>
                  <a:cubicBezTo>
                    <a:pt x="37546" y="860"/>
                    <a:pt x="36073" y="0"/>
                    <a:pt x="35337" y="860"/>
                  </a:cubicBezTo>
                  <a:cubicBezTo>
                    <a:pt x="33865" y="1720"/>
                    <a:pt x="33865" y="2150"/>
                    <a:pt x="27975" y="3010"/>
                  </a:cubicBezTo>
                  <a:cubicBezTo>
                    <a:pt x="21349" y="3440"/>
                    <a:pt x="16196" y="3440"/>
                    <a:pt x="12515" y="8602"/>
                  </a:cubicBezTo>
                  <a:cubicBezTo>
                    <a:pt x="8098" y="13763"/>
                    <a:pt x="3680" y="18064"/>
                    <a:pt x="3680" y="21935"/>
                  </a:cubicBezTo>
                  <a:cubicBezTo>
                    <a:pt x="3680" y="25376"/>
                    <a:pt x="2208" y="25376"/>
                    <a:pt x="1472" y="27096"/>
                  </a:cubicBezTo>
                  <a:cubicBezTo>
                    <a:pt x="0" y="29247"/>
                    <a:pt x="0" y="30537"/>
                    <a:pt x="2208" y="35268"/>
                  </a:cubicBezTo>
                  <a:cubicBezTo>
                    <a:pt x="4417" y="39569"/>
                    <a:pt x="5889" y="48172"/>
                    <a:pt x="10306" y="49892"/>
                  </a:cubicBezTo>
                  <a:cubicBezTo>
                    <a:pt x="11042" y="50322"/>
                    <a:pt x="11779" y="51182"/>
                    <a:pt x="13251" y="51182"/>
                  </a:cubicBezTo>
                  <a:cubicBezTo>
                    <a:pt x="14723" y="51182"/>
                    <a:pt x="18404" y="48172"/>
                    <a:pt x="21349" y="46451"/>
                  </a:cubicBezTo>
                  <a:cubicBezTo>
                    <a:pt x="24294" y="46451"/>
                    <a:pt x="25030" y="46021"/>
                    <a:pt x="28711" y="47741"/>
                  </a:cubicBezTo>
                  <a:cubicBezTo>
                    <a:pt x="32392" y="49892"/>
                    <a:pt x="32392" y="49032"/>
                    <a:pt x="32392" y="49032"/>
                  </a:cubicBezTo>
                  <a:cubicBezTo>
                    <a:pt x="32392" y="49032"/>
                    <a:pt x="33128" y="49892"/>
                    <a:pt x="31656" y="50322"/>
                  </a:cubicBezTo>
                  <a:cubicBezTo>
                    <a:pt x="29447" y="50322"/>
                    <a:pt x="27975" y="49462"/>
                    <a:pt x="26503" y="49032"/>
                  </a:cubicBezTo>
                  <a:cubicBezTo>
                    <a:pt x="25030" y="48602"/>
                    <a:pt x="22085" y="51182"/>
                    <a:pt x="19877" y="53333"/>
                  </a:cubicBezTo>
                  <a:cubicBezTo>
                    <a:pt x="17668" y="55053"/>
                    <a:pt x="18404" y="55483"/>
                    <a:pt x="17668" y="58064"/>
                  </a:cubicBezTo>
                  <a:cubicBezTo>
                    <a:pt x="16932" y="60645"/>
                    <a:pt x="14723" y="64086"/>
                    <a:pt x="13987" y="68387"/>
                  </a:cubicBezTo>
                  <a:cubicBezTo>
                    <a:pt x="13251" y="72688"/>
                    <a:pt x="10306" y="100215"/>
                    <a:pt x="8834" y="103225"/>
                  </a:cubicBezTo>
                  <a:cubicBezTo>
                    <a:pt x="7361" y="105806"/>
                    <a:pt x="5889" y="107526"/>
                    <a:pt x="5889" y="107526"/>
                  </a:cubicBezTo>
                  <a:cubicBezTo>
                    <a:pt x="8834" y="109247"/>
                    <a:pt x="8834" y="109247"/>
                    <a:pt x="8834" y="109247"/>
                  </a:cubicBezTo>
                  <a:cubicBezTo>
                    <a:pt x="8834" y="113118"/>
                    <a:pt x="8834" y="113118"/>
                    <a:pt x="8834" y="113118"/>
                  </a:cubicBezTo>
                  <a:cubicBezTo>
                    <a:pt x="8834" y="113118"/>
                    <a:pt x="9570" y="113118"/>
                    <a:pt x="9570" y="113978"/>
                  </a:cubicBezTo>
                  <a:cubicBezTo>
                    <a:pt x="9570" y="114408"/>
                    <a:pt x="7361" y="116129"/>
                    <a:pt x="10306" y="117419"/>
                  </a:cubicBezTo>
                  <a:cubicBezTo>
                    <a:pt x="13987" y="119139"/>
                    <a:pt x="23558" y="120000"/>
                    <a:pt x="24294" y="117849"/>
                  </a:cubicBezTo>
                  <a:cubicBezTo>
                    <a:pt x="25030" y="115698"/>
                    <a:pt x="22822" y="113548"/>
                    <a:pt x="22085" y="112688"/>
                  </a:cubicBezTo>
                  <a:cubicBezTo>
                    <a:pt x="21349" y="111827"/>
                    <a:pt x="20613" y="110107"/>
                    <a:pt x="20613" y="110107"/>
                  </a:cubicBezTo>
                  <a:cubicBezTo>
                    <a:pt x="22822" y="109677"/>
                    <a:pt x="22822" y="109677"/>
                    <a:pt x="22822" y="109677"/>
                  </a:cubicBezTo>
                  <a:cubicBezTo>
                    <a:pt x="22822" y="109677"/>
                    <a:pt x="23558" y="106236"/>
                    <a:pt x="24294" y="105376"/>
                  </a:cubicBezTo>
                  <a:cubicBezTo>
                    <a:pt x="25766" y="104086"/>
                    <a:pt x="26503" y="101075"/>
                    <a:pt x="26503" y="97634"/>
                  </a:cubicBezTo>
                  <a:cubicBezTo>
                    <a:pt x="26503" y="94193"/>
                    <a:pt x="28711" y="87311"/>
                    <a:pt x="30184" y="84731"/>
                  </a:cubicBezTo>
                  <a:cubicBezTo>
                    <a:pt x="30920" y="81720"/>
                    <a:pt x="35337" y="76559"/>
                    <a:pt x="35337" y="73978"/>
                  </a:cubicBezTo>
                  <a:cubicBezTo>
                    <a:pt x="35337" y="71827"/>
                    <a:pt x="36073" y="70537"/>
                    <a:pt x="37546" y="68387"/>
                  </a:cubicBezTo>
                  <a:cubicBezTo>
                    <a:pt x="38282" y="66236"/>
                    <a:pt x="39018" y="64946"/>
                    <a:pt x="40490" y="63655"/>
                  </a:cubicBezTo>
                  <a:cubicBezTo>
                    <a:pt x="41226" y="65806"/>
                    <a:pt x="40490" y="66666"/>
                    <a:pt x="41226" y="68817"/>
                  </a:cubicBezTo>
                  <a:cubicBezTo>
                    <a:pt x="41226" y="71397"/>
                    <a:pt x="41963" y="77419"/>
                    <a:pt x="42699" y="78709"/>
                  </a:cubicBezTo>
                  <a:cubicBezTo>
                    <a:pt x="43435" y="80430"/>
                    <a:pt x="42699" y="82150"/>
                    <a:pt x="41963" y="84301"/>
                  </a:cubicBezTo>
                  <a:cubicBezTo>
                    <a:pt x="41963" y="86451"/>
                    <a:pt x="44171" y="91612"/>
                    <a:pt x="44171" y="93333"/>
                  </a:cubicBezTo>
                  <a:cubicBezTo>
                    <a:pt x="43435" y="95483"/>
                    <a:pt x="42699" y="101505"/>
                    <a:pt x="42699" y="102795"/>
                  </a:cubicBezTo>
                  <a:cubicBezTo>
                    <a:pt x="42699" y="104516"/>
                    <a:pt x="41963" y="106666"/>
                    <a:pt x="41963" y="106666"/>
                  </a:cubicBezTo>
                  <a:cubicBezTo>
                    <a:pt x="41963" y="107096"/>
                    <a:pt x="41963" y="107096"/>
                    <a:pt x="41963" y="107096"/>
                  </a:cubicBezTo>
                  <a:cubicBezTo>
                    <a:pt x="41963" y="109247"/>
                    <a:pt x="41963" y="109247"/>
                    <a:pt x="41963" y="109247"/>
                  </a:cubicBezTo>
                  <a:cubicBezTo>
                    <a:pt x="41226" y="109677"/>
                    <a:pt x="41226" y="109677"/>
                    <a:pt x="41226" y="109677"/>
                  </a:cubicBezTo>
                  <a:cubicBezTo>
                    <a:pt x="41226" y="111397"/>
                    <a:pt x="41226" y="111397"/>
                    <a:pt x="41226" y="111397"/>
                  </a:cubicBezTo>
                  <a:cubicBezTo>
                    <a:pt x="41226" y="111397"/>
                    <a:pt x="44907" y="112688"/>
                    <a:pt x="50061" y="112688"/>
                  </a:cubicBezTo>
                  <a:cubicBezTo>
                    <a:pt x="50797" y="112688"/>
                    <a:pt x="51533" y="112258"/>
                    <a:pt x="51533" y="112258"/>
                  </a:cubicBezTo>
                  <a:cubicBezTo>
                    <a:pt x="51533" y="112258"/>
                    <a:pt x="52269" y="111827"/>
                    <a:pt x="55950" y="113548"/>
                  </a:cubicBezTo>
                  <a:cubicBezTo>
                    <a:pt x="60368" y="115268"/>
                    <a:pt x="64785" y="116129"/>
                    <a:pt x="67730" y="116129"/>
                  </a:cubicBezTo>
                  <a:cubicBezTo>
                    <a:pt x="71411" y="115698"/>
                    <a:pt x="71411" y="115268"/>
                    <a:pt x="71411" y="115268"/>
                  </a:cubicBezTo>
                  <a:cubicBezTo>
                    <a:pt x="71411" y="113978"/>
                    <a:pt x="71411" y="113978"/>
                    <a:pt x="71411" y="113978"/>
                  </a:cubicBezTo>
                  <a:cubicBezTo>
                    <a:pt x="71411" y="113978"/>
                    <a:pt x="71411" y="112688"/>
                    <a:pt x="65521" y="110107"/>
                  </a:cubicBezTo>
                  <a:cubicBezTo>
                    <a:pt x="60368" y="107956"/>
                    <a:pt x="59631" y="106666"/>
                    <a:pt x="60368" y="106666"/>
                  </a:cubicBezTo>
                  <a:cubicBezTo>
                    <a:pt x="61104" y="106666"/>
                    <a:pt x="61104" y="106666"/>
                    <a:pt x="61104" y="106666"/>
                  </a:cubicBezTo>
                  <a:cubicBezTo>
                    <a:pt x="61104" y="106666"/>
                    <a:pt x="59631" y="103655"/>
                    <a:pt x="59631" y="101935"/>
                  </a:cubicBezTo>
                  <a:cubicBezTo>
                    <a:pt x="59631" y="100645"/>
                    <a:pt x="60368" y="93333"/>
                    <a:pt x="60368" y="90752"/>
                  </a:cubicBezTo>
                  <a:cubicBezTo>
                    <a:pt x="61104" y="88602"/>
                    <a:pt x="61104" y="80430"/>
                    <a:pt x="62576" y="75268"/>
                  </a:cubicBezTo>
                  <a:cubicBezTo>
                    <a:pt x="63312" y="70537"/>
                    <a:pt x="63312" y="64946"/>
                    <a:pt x="64049" y="63225"/>
                  </a:cubicBezTo>
                  <a:cubicBezTo>
                    <a:pt x="64049" y="63225"/>
                    <a:pt x="64049" y="61075"/>
                    <a:pt x="63312" y="58494"/>
                  </a:cubicBezTo>
                  <a:cubicBezTo>
                    <a:pt x="64049" y="58924"/>
                    <a:pt x="64049" y="59354"/>
                    <a:pt x="64049" y="59354"/>
                  </a:cubicBezTo>
                  <a:cubicBezTo>
                    <a:pt x="74355" y="58494"/>
                    <a:pt x="74355" y="58494"/>
                    <a:pt x="74355" y="58494"/>
                  </a:cubicBezTo>
                  <a:cubicBezTo>
                    <a:pt x="74355" y="58494"/>
                    <a:pt x="75828" y="60645"/>
                    <a:pt x="75828" y="61505"/>
                  </a:cubicBezTo>
                  <a:cubicBezTo>
                    <a:pt x="76564" y="62795"/>
                    <a:pt x="77300" y="63655"/>
                    <a:pt x="76564" y="64086"/>
                  </a:cubicBezTo>
                  <a:cubicBezTo>
                    <a:pt x="75828" y="64516"/>
                    <a:pt x="73619" y="61935"/>
                    <a:pt x="73619" y="61505"/>
                  </a:cubicBezTo>
                  <a:cubicBezTo>
                    <a:pt x="72883" y="62365"/>
                    <a:pt x="74355" y="63655"/>
                    <a:pt x="74355" y="64086"/>
                  </a:cubicBezTo>
                  <a:cubicBezTo>
                    <a:pt x="75092" y="64946"/>
                    <a:pt x="75092" y="66236"/>
                    <a:pt x="73619" y="65806"/>
                  </a:cubicBezTo>
                  <a:cubicBezTo>
                    <a:pt x="72883" y="65376"/>
                    <a:pt x="72883" y="65376"/>
                    <a:pt x="72147" y="65806"/>
                  </a:cubicBezTo>
                  <a:cubicBezTo>
                    <a:pt x="71411" y="66236"/>
                    <a:pt x="66993" y="65376"/>
                    <a:pt x="66993" y="65376"/>
                  </a:cubicBezTo>
                  <a:cubicBezTo>
                    <a:pt x="66993" y="65376"/>
                    <a:pt x="67730" y="71397"/>
                    <a:pt x="67730" y="73118"/>
                  </a:cubicBezTo>
                  <a:cubicBezTo>
                    <a:pt x="67730" y="74838"/>
                    <a:pt x="69202" y="85591"/>
                    <a:pt x="68466" y="89032"/>
                  </a:cubicBezTo>
                  <a:cubicBezTo>
                    <a:pt x="67730" y="92473"/>
                    <a:pt x="69938" y="102795"/>
                    <a:pt x="69938" y="103655"/>
                  </a:cubicBezTo>
                  <a:cubicBezTo>
                    <a:pt x="69938" y="104946"/>
                    <a:pt x="74355" y="104946"/>
                    <a:pt x="74355" y="104946"/>
                  </a:cubicBezTo>
                  <a:cubicBezTo>
                    <a:pt x="74355" y="104946"/>
                    <a:pt x="73619" y="106236"/>
                    <a:pt x="73619" y="107956"/>
                  </a:cubicBezTo>
                  <a:cubicBezTo>
                    <a:pt x="73619" y="108387"/>
                    <a:pt x="72883" y="109677"/>
                    <a:pt x="73619" y="110967"/>
                  </a:cubicBezTo>
                  <a:cubicBezTo>
                    <a:pt x="74355" y="111827"/>
                    <a:pt x="76564" y="113118"/>
                    <a:pt x="81717" y="113548"/>
                  </a:cubicBezTo>
                  <a:cubicBezTo>
                    <a:pt x="82453" y="113548"/>
                    <a:pt x="85398" y="112688"/>
                    <a:pt x="86134" y="111827"/>
                  </a:cubicBezTo>
                  <a:cubicBezTo>
                    <a:pt x="86871" y="110537"/>
                    <a:pt x="86134" y="110107"/>
                    <a:pt x="86134" y="108817"/>
                  </a:cubicBezTo>
                  <a:cubicBezTo>
                    <a:pt x="85398" y="107526"/>
                    <a:pt x="84662" y="105376"/>
                    <a:pt x="84662" y="104946"/>
                  </a:cubicBezTo>
                  <a:cubicBezTo>
                    <a:pt x="86134" y="104516"/>
                    <a:pt x="85398" y="103655"/>
                    <a:pt x="85398" y="103655"/>
                  </a:cubicBezTo>
                  <a:cubicBezTo>
                    <a:pt x="85398" y="103655"/>
                    <a:pt x="86134" y="100215"/>
                    <a:pt x="85398" y="98924"/>
                  </a:cubicBezTo>
                  <a:cubicBezTo>
                    <a:pt x="84662" y="97204"/>
                    <a:pt x="86134" y="93333"/>
                    <a:pt x="85398" y="92043"/>
                  </a:cubicBezTo>
                  <a:cubicBezTo>
                    <a:pt x="84662" y="90322"/>
                    <a:pt x="83926" y="90322"/>
                    <a:pt x="84662" y="89032"/>
                  </a:cubicBezTo>
                  <a:cubicBezTo>
                    <a:pt x="85398" y="88172"/>
                    <a:pt x="84662" y="86451"/>
                    <a:pt x="85398" y="84301"/>
                  </a:cubicBezTo>
                  <a:cubicBezTo>
                    <a:pt x="86134" y="81720"/>
                    <a:pt x="86871" y="75698"/>
                    <a:pt x="87607" y="73118"/>
                  </a:cubicBezTo>
                  <a:cubicBezTo>
                    <a:pt x="89079" y="70537"/>
                    <a:pt x="87607" y="69677"/>
                    <a:pt x="89079" y="68387"/>
                  </a:cubicBezTo>
                  <a:cubicBezTo>
                    <a:pt x="89815" y="69677"/>
                    <a:pt x="90552" y="79139"/>
                    <a:pt x="90552" y="81720"/>
                  </a:cubicBezTo>
                  <a:cubicBezTo>
                    <a:pt x="89815" y="83870"/>
                    <a:pt x="91288" y="90322"/>
                    <a:pt x="92024" y="92903"/>
                  </a:cubicBezTo>
                  <a:cubicBezTo>
                    <a:pt x="92760" y="95483"/>
                    <a:pt x="92760" y="101935"/>
                    <a:pt x="92760" y="101935"/>
                  </a:cubicBezTo>
                  <a:cubicBezTo>
                    <a:pt x="94233" y="101935"/>
                    <a:pt x="94233" y="101935"/>
                    <a:pt x="94233" y="101935"/>
                  </a:cubicBezTo>
                  <a:cubicBezTo>
                    <a:pt x="93496" y="104516"/>
                    <a:pt x="93496" y="104516"/>
                    <a:pt x="93496" y="104516"/>
                  </a:cubicBezTo>
                  <a:cubicBezTo>
                    <a:pt x="101595" y="106236"/>
                    <a:pt x="101595" y="106236"/>
                    <a:pt x="101595" y="106236"/>
                  </a:cubicBezTo>
                  <a:cubicBezTo>
                    <a:pt x="101595" y="106236"/>
                    <a:pt x="102331" y="105806"/>
                    <a:pt x="104539" y="107096"/>
                  </a:cubicBezTo>
                  <a:cubicBezTo>
                    <a:pt x="109693" y="109247"/>
                    <a:pt x="117055" y="109677"/>
                    <a:pt x="118527" y="109247"/>
                  </a:cubicBezTo>
                  <a:cubicBezTo>
                    <a:pt x="120000" y="109247"/>
                    <a:pt x="119263" y="107096"/>
                    <a:pt x="119263" y="107096"/>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74" name="Shape 174"/>
            <p:cNvSpPr/>
            <p:nvPr/>
          </p:nvSpPr>
          <p:spPr>
            <a:xfrm>
              <a:off x="4392612" y="2305050"/>
              <a:ext cx="250825" cy="265113"/>
            </a:xfrm>
            <a:custGeom>
              <a:avLst/>
              <a:gdLst/>
              <a:ahLst/>
              <a:cxnLst/>
              <a:rect l="0" t="0" r="0" b="0"/>
              <a:pathLst>
                <a:path w="120000" h="120000" extrusionOk="0">
                  <a:moveTo>
                    <a:pt x="6857" y="103783"/>
                  </a:moveTo>
                  <a:cubicBezTo>
                    <a:pt x="6857" y="110270"/>
                    <a:pt x="13714" y="120000"/>
                    <a:pt x="13714" y="120000"/>
                  </a:cubicBezTo>
                  <a:cubicBezTo>
                    <a:pt x="13714" y="94054"/>
                    <a:pt x="13714" y="94054"/>
                    <a:pt x="13714" y="94054"/>
                  </a:cubicBezTo>
                  <a:cubicBezTo>
                    <a:pt x="13714" y="94054"/>
                    <a:pt x="13714" y="97297"/>
                    <a:pt x="6857" y="94054"/>
                  </a:cubicBezTo>
                  <a:cubicBezTo>
                    <a:pt x="0" y="90810"/>
                    <a:pt x="3428" y="64864"/>
                    <a:pt x="10285" y="68108"/>
                  </a:cubicBezTo>
                  <a:cubicBezTo>
                    <a:pt x="17142" y="68108"/>
                    <a:pt x="20571" y="74594"/>
                    <a:pt x="20571" y="74594"/>
                  </a:cubicBezTo>
                  <a:cubicBezTo>
                    <a:pt x="20571" y="74594"/>
                    <a:pt x="20571" y="68108"/>
                    <a:pt x="20571" y="61621"/>
                  </a:cubicBezTo>
                  <a:cubicBezTo>
                    <a:pt x="20571" y="58378"/>
                    <a:pt x="34285" y="45405"/>
                    <a:pt x="34285" y="42162"/>
                  </a:cubicBezTo>
                  <a:cubicBezTo>
                    <a:pt x="37714" y="38918"/>
                    <a:pt x="37714" y="32432"/>
                    <a:pt x="44571" y="29189"/>
                  </a:cubicBezTo>
                  <a:cubicBezTo>
                    <a:pt x="75428" y="12972"/>
                    <a:pt x="99428" y="32432"/>
                    <a:pt x="106285" y="42162"/>
                  </a:cubicBezTo>
                  <a:cubicBezTo>
                    <a:pt x="116571" y="51891"/>
                    <a:pt x="102857" y="97297"/>
                    <a:pt x="106285" y="94054"/>
                  </a:cubicBezTo>
                  <a:cubicBezTo>
                    <a:pt x="106285" y="90810"/>
                    <a:pt x="113142" y="87567"/>
                    <a:pt x="113142" y="77837"/>
                  </a:cubicBezTo>
                  <a:cubicBezTo>
                    <a:pt x="116571" y="71351"/>
                    <a:pt x="116571" y="51891"/>
                    <a:pt x="116571" y="45405"/>
                  </a:cubicBezTo>
                  <a:cubicBezTo>
                    <a:pt x="116571" y="38918"/>
                    <a:pt x="120000" y="32432"/>
                    <a:pt x="116571" y="25945"/>
                  </a:cubicBezTo>
                  <a:cubicBezTo>
                    <a:pt x="113142" y="19459"/>
                    <a:pt x="102857" y="16216"/>
                    <a:pt x="99428" y="12972"/>
                  </a:cubicBezTo>
                  <a:cubicBezTo>
                    <a:pt x="96000" y="9729"/>
                    <a:pt x="89142" y="9729"/>
                    <a:pt x="85714" y="9729"/>
                  </a:cubicBezTo>
                  <a:cubicBezTo>
                    <a:pt x="82285" y="9729"/>
                    <a:pt x="78857" y="19459"/>
                    <a:pt x="78857" y="12972"/>
                  </a:cubicBezTo>
                  <a:cubicBezTo>
                    <a:pt x="78857" y="6486"/>
                    <a:pt x="72000" y="0"/>
                    <a:pt x="72000" y="0"/>
                  </a:cubicBezTo>
                  <a:cubicBezTo>
                    <a:pt x="72000" y="3243"/>
                    <a:pt x="68571" y="9729"/>
                    <a:pt x="68571" y="9729"/>
                  </a:cubicBezTo>
                  <a:cubicBezTo>
                    <a:pt x="68571" y="9729"/>
                    <a:pt x="68571" y="3243"/>
                    <a:pt x="65142" y="6486"/>
                  </a:cubicBezTo>
                  <a:cubicBezTo>
                    <a:pt x="61714" y="9729"/>
                    <a:pt x="48000" y="9729"/>
                    <a:pt x="48000" y="12972"/>
                  </a:cubicBezTo>
                  <a:cubicBezTo>
                    <a:pt x="44571" y="12972"/>
                    <a:pt x="41142" y="9729"/>
                    <a:pt x="34285" y="12972"/>
                  </a:cubicBezTo>
                  <a:cubicBezTo>
                    <a:pt x="24000" y="19459"/>
                    <a:pt x="17142" y="29189"/>
                    <a:pt x="13714" y="32432"/>
                  </a:cubicBezTo>
                  <a:cubicBezTo>
                    <a:pt x="10285" y="35675"/>
                    <a:pt x="13714" y="35675"/>
                    <a:pt x="10285" y="38918"/>
                  </a:cubicBezTo>
                  <a:cubicBezTo>
                    <a:pt x="10285" y="42162"/>
                    <a:pt x="6857" y="48648"/>
                    <a:pt x="6857" y="48648"/>
                  </a:cubicBezTo>
                  <a:cubicBezTo>
                    <a:pt x="6857" y="51891"/>
                    <a:pt x="3428" y="61621"/>
                    <a:pt x="3428" y="71351"/>
                  </a:cubicBezTo>
                  <a:cubicBezTo>
                    <a:pt x="0" y="77837"/>
                    <a:pt x="3428" y="100540"/>
                    <a:pt x="3428" y="100540"/>
                  </a:cubicBezTo>
                  <a:cubicBezTo>
                    <a:pt x="3428" y="100540"/>
                    <a:pt x="3428" y="97297"/>
                    <a:pt x="6857" y="103783"/>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sp>
          <p:nvSpPr>
            <p:cNvPr id="175" name="Shape 175"/>
            <p:cNvSpPr/>
            <p:nvPr/>
          </p:nvSpPr>
          <p:spPr>
            <a:xfrm>
              <a:off x="4779962" y="2398713"/>
              <a:ext cx="206374" cy="192088"/>
            </a:xfrm>
            <a:custGeom>
              <a:avLst/>
              <a:gdLst/>
              <a:ahLst/>
              <a:cxnLst/>
              <a:rect l="0" t="0" r="0" b="0"/>
              <a:pathLst>
                <a:path w="120000" h="120000" extrusionOk="0">
                  <a:moveTo>
                    <a:pt x="16551" y="120000"/>
                  </a:moveTo>
                  <a:cubicBezTo>
                    <a:pt x="20689" y="111111"/>
                    <a:pt x="16551" y="93333"/>
                    <a:pt x="16551" y="88888"/>
                  </a:cubicBezTo>
                  <a:cubicBezTo>
                    <a:pt x="16551" y="80000"/>
                    <a:pt x="20689" y="80000"/>
                    <a:pt x="20689" y="66666"/>
                  </a:cubicBezTo>
                  <a:cubicBezTo>
                    <a:pt x="20689" y="57777"/>
                    <a:pt x="20689" y="57777"/>
                    <a:pt x="28965" y="44444"/>
                  </a:cubicBezTo>
                  <a:cubicBezTo>
                    <a:pt x="33103" y="31111"/>
                    <a:pt x="57931" y="31111"/>
                    <a:pt x="74482" y="31111"/>
                  </a:cubicBezTo>
                  <a:cubicBezTo>
                    <a:pt x="91034" y="31111"/>
                    <a:pt x="99310" y="40000"/>
                    <a:pt x="103448" y="44444"/>
                  </a:cubicBezTo>
                  <a:cubicBezTo>
                    <a:pt x="103448" y="48888"/>
                    <a:pt x="111724" y="71111"/>
                    <a:pt x="107586" y="93333"/>
                  </a:cubicBezTo>
                  <a:cubicBezTo>
                    <a:pt x="103448" y="115555"/>
                    <a:pt x="111724" y="111111"/>
                    <a:pt x="111724" y="111111"/>
                  </a:cubicBezTo>
                  <a:cubicBezTo>
                    <a:pt x="111724" y="111111"/>
                    <a:pt x="111724" y="102222"/>
                    <a:pt x="115862" y="97777"/>
                  </a:cubicBezTo>
                  <a:cubicBezTo>
                    <a:pt x="120000" y="84444"/>
                    <a:pt x="115862" y="62222"/>
                    <a:pt x="111724" y="48888"/>
                  </a:cubicBezTo>
                  <a:cubicBezTo>
                    <a:pt x="111724" y="40000"/>
                    <a:pt x="107586" y="31111"/>
                    <a:pt x="107586" y="26666"/>
                  </a:cubicBezTo>
                  <a:cubicBezTo>
                    <a:pt x="103448" y="26666"/>
                    <a:pt x="103448" y="22222"/>
                    <a:pt x="99310" y="17777"/>
                  </a:cubicBezTo>
                  <a:cubicBezTo>
                    <a:pt x="95172" y="8888"/>
                    <a:pt x="78620" y="8888"/>
                    <a:pt x="70344" y="4444"/>
                  </a:cubicBezTo>
                  <a:cubicBezTo>
                    <a:pt x="62068" y="0"/>
                    <a:pt x="45517" y="8888"/>
                    <a:pt x="37241" y="8888"/>
                  </a:cubicBezTo>
                  <a:cubicBezTo>
                    <a:pt x="33103" y="13333"/>
                    <a:pt x="33103" y="17777"/>
                    <a:pt x="20689" y="22222"/>
                  </a:cubicBezTo>
                  <a:cubicBezTo>
                    <a:pt x="12413" y="31111"/>
                    <a:pt x="16551" y="35555"/>
                    <a:pt x="12413" y="40000"/>
                  </a:cubicBezTo>
                  <a:cubicBezTo>
                    <a:pt x="12413" y="48888"/>
                    <a:pt x="12413" y="44444"/>
                    <a:pt x="8275" y="53333"/>
                  </a:cubicBezTo>
                  <a:cubicBezTo>
                    <a:pt x="4137" y="66666"/>
                    <a:pt x="4137" y="62222"/>
                    <a:pt x="4137" y="71111"/>
                  </a:cubicBezTo>
                  <a:cubicBezTo>
                    <a:pt x="0" y="84444"/>
                    <a:pt x="8275" y="106666"/>
                    <a:pt x="12413" y="115555"/>
                  </a:cubicBezTo>
                  <a:cubicBezTo>
                    <a:pt x="12413" y="120000"/>
                    <a:pt x="16551" y="120000"/>
                    <a:pt x="16551" y="120000"/>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799">
                <a:solidFill>
                  <a:schemeClr val="dk1"/>
                </a:solidFill>
                <a:latin typeface="Calibri"/>
                <a:ea typeface="Calibri"/>
                <a:cs typeface="Calibri"/>
                <a:sym typeface="Calibri"/>
              </a:endParaRPr>
            </a:p>
          </p:txBody>
        </p:sp>
      </p:grpSp>
      <p:sp>
        <p:nvSpPr>
          <p:cNvPr id="25" name="Title 1"/>
          <p:cNvSpPr>
            <a:spLocks noGrp="1"/>
          </p:cNvSpPr>
          <p:nvPr>
            <p:ph type="ctrTitle"/>
          </p:nvPr>
        </p:nvSpPr>
        <p:spPr>
          <a:xfrm>
            <a:off x="914401" y="1905000"/>
            <a:ext cx="10363200" cy="2079624"/>
          </a:xfrm>
        </p:spPr>
        <p:txBody>
          <a:bodyPr>
            <a:noAutofit/>
          </a:bodyPr>
          <a:lstStyle>
            <a:lvl1pPr>
              <a:defRPr sz="7200" b="1">
                <a:solidFill>
                  <a:schemeClr val="bg1"/>
                </a:solidFill>
              </a:defRPr>
            </a:lvl1pPr>
          </a:lstStyle>
          <a:p>
            <a:r>
              <a:rPr lang="en-US"/>
              <a:t>Click to edit Master title style</a:t>
            </a:r>
          </a:p>
        </p:txBody>
      </p:sp>
    </p:spTree>
    <p:extLst>
      <p:ext uri="{BB962C8B-B14F-4D97-AF65-F5344CB8AC3E}">
        <p14:creationId xmlns:p14="http://schemas.microsoft.com/office/powerpoint/2010/main" val="65210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F6CD-5CFB-528B-EEBD-87163C46F2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129E73-F778-7DA3-9C70-FE3669D8F2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CCBC44-82E2-28EB-4B67-61305862A9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97318B-65C6-888B-FB39-C4C61D926624}"/>
              </a:ext>
            </a:extLst>
          </p:cNvPr>
          <p:cNvSpPr>
            <a:spLocks noGrp="1"/>
          </p:cNvSpPr>
          <p:nvPr>
            <p:ph type="dt" sz="half" idx="10"/>
          </p:nvPr>
        </p:nvSpPr>
        <p:spPr/>
        <p:txBody>
          <a:bodyPr/>
          <a:lstStyle/>
          <a:p>
            <a:fld id="{2FE74CBD-D7FC-46CF-BEFD-60D390BB2524}" type="datetimeFigureOut">
              <a:rPr lang="en-GB" smtClean="0"/>
              <a:t>15/08/2024</a:t>
            </a:fld>
            <a:endParaRPr lang="en-GB"/>
          </a:p>
        </p:txBody>
      </p:sp>
      <p:sp>
        <p:nvSpPr>
          <p:cNvPr id="6" name="Footer Placeholder 5">
            <a:extLst>
              <a:ext uri="{FF2B5EF4-FFF2-40B4-BE49-F238E27FC236}">
                <a16:creationId xmlns:a16="http://schemas.microsoft.com/office/drawing/2014/main" id="{3128E1F6-4F01-A13E-DB6B-EE6BDE6F3B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8B1326-0A77-C699-944E-704CEE9F77C4}"/>
              </a:ext>
            </a:extLst>
          </p:cNvPr>
          <p:cNvSpPr>
            <a:spLocks noGrp="1"/>
          </p:cNvSpPr>
          <p:nvPr>
            <p:ph type="sldNum" sz="quarter" idx="12"/>
          </p:nvPr>
        </p:nvSpPr>
        <p:spPr/>
        <p:txBody>
          <a:bodyPr/>
          <a:lstStyle/>
          <a:p>
            <a:fld id="{ACAF69D3-6D67-40C3-9891-EDF87AD7CEA4}" type="slidenum">
              <a:rPr lang="en-GB" smtClean="0"/>
              <a:t>‹#›</a:t>
            </a:fld>
            <a:endParaRPr lang="en-GB"/>
          </a:p>
        </p:txBody>
      </p:sp>
    </p:spTree>
    <p:extLst>
      <p:ext uri="{BB962C8B-B14F-4D97-AF65-F5344CB8AC3E}">
        <p14:creationId xmlns:p14="http://schemas.microsoft.com/office/powerpoint/2010/main" val="251457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B9C4-3233-92D0-9288-417E423DC7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71474A-3BBF-6404-25C0-C208FC7B01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0C8727-D1B8-BF42-8166-BE7B488576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C841484-D44F-C7B6-92E6-6EF9F3BFA9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F16931-9B2E-0E26-CB11-CDEA3851AC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BE5E2E-9479-E99C-8253-3963BFBC7057}"/>
              </a:ext>
            </a:extLst>
          </p:cNvPr>
          <p:cNvSpPr>
            <a:spLocks noGrp="1"/>
          </p:cNvSpPr>
          <p:nvPr>
            <p:ph type="dt" sz="half" idx="10"/>
          </p:nvPr>
        </p:nvSpPr>
        <p:spPr/>
        <p:txBody>
          <a:bodyPr/>
          <a:lstStyle/>
          <a:p>
            <a:fld id="{2FE74CBD-D7FC-46CF-BEFD-60D390BB2524}" type="datetimeFigureOut">
              <a:rPr lang="en-GB" smtClean="0"/>
              <a:t>15/08/2024</a:t>
            </a:fld>
            <a:endParaRPr lang="en-GB"/>
          </a:p>
        </p:txBody>
      </p:sp>
      <p:sp>
        <p:nvSpPr>
          <p:cNvPr id="8" name="Footer Placeholder 7">
            <a:extLst>
              <a:ext uri="{FF2B5EF4-FFF2-40B4-BE49-F238E27FC236}">
                <a16:creationId xmlns:a16="http://schemas.microsoft.com/office/drawing/2014/main" id="{59E65C68-A425-1FF2-7598-C654D77162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955FDB-C0BE-C10A-DD2C-29EE28FC590C}"/>
              </a:ext>
            </a:extLst>
          </p:cNvPr>
          <p:cNvSpPr>
            <a:spLocks noGrp="1"/>
          </p:cNvSpPr>
          <p:nvPr>
            <p:ph type="sldNum" sz="quarter" idx="12"/>
          </p:nvPr>
        </p:nvSpPr>
        <p:spPr/>
        <p:txBody>
          <a:bodyPr/>
          <a:lstStyle/>
          <a:p>
            <a:fld id="{ACAF69D3-6D67-40C3-9891-EDF87AD7CEA4}" type="slidenum">
              <a:rPr lang="en-GB" smtClean="0"/>
              <a:t>‹#›</a:t>
            </a:fld>
            <a:endParaRPr lang="en-GB"/>
          </a:p>
        </p:txBody>
      </p:sp>
    </p:spTree>
    <p:extLst>
      <p:ext uri="{BB962C8B-B14F-4D97-AF65-F5344CB8AC3E}">
        <p14:creationId xmlns:p14="http://schemas.microsoft.com/office/powerpoint/2010/main" val="100438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8A0D8-76AC-B23B-B5E7-B94AD4A0942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2F06E7-F3D5-18A0-A261-CB2ED34AC028}"/>
              </a:ext>
            </a:extLst>
          </p:cNvPr>
          <p:cNvSpPr>
            <a:spLocks noGrp="1"/>
          </p:cNvSpPr>
          <p:nvPr>
            <p:ph type="dt" sz="half" idx="10"/>
          </p:nvPr>
        </p:nvSpPr>
        <p:spPr/>
        <p:txBody>
          <a:bodyPr/>
          <a:lstStyle/>
          <a:p>
            <a:fld id="{2FE74CBD-D7FC-46CF-BEFD-60D390BB2524}" type="datetimeFigureOut">
              <a:rPr lang="en-GB" smtClean="0"/>
              <a:t>15/08/2024</a:t>
            </a:fld>
            <a:endParaRPr lang="en-GB"/>
          </a:p>
        </p:txBody>
      </p:sp>
      <p:sp>
        <p:nvSpPr>
          <p:cNvPr id="4" name="Footer Placeholder 3">
            <a:extLst>
              <a:ext uri="{FF2B5EF4-FFF2-40B4-BE49-F238E27FC236}">
                <a16:creationId xmlns:a16="http://schemas.microsoft.com/office/drawing/2014/main" id="{422F223E-A2CC-61F3-0C63-D60B5F1BEF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B21359-D559-8345-889F-334A73F78D96}"/>
              </a:ext>
            </a:extLst>
          </p:cNvPr>
          <p:cNvSpPr>
            <a:spLocks noGrp="1"/>
          </p:cNvSpPr>
          <p:nvPr>
            <p:ph type="sldNum" sz="quarter" idx="12"/>
          </p:nvPr>
        </p:nvSpPr>
        <p:spPr/>
        <p:txBody>
          <a:bodyPr/>
          <a:lstStyle/>
          <a:p>
            <a:fld id="{ACAF69D3-6D67-40C3-9891-EDF87AD7CEA4}" type="slidenum">
              <a:rPr lang="en-GB" smtClean="0"/>
              <a:t>‹#›</a:t>
            </a:fld>
            <a:endParaRPr lang="en-GB"/>
          </a:p>
        </p:txBody>
      </p:sp>
    </p:spTree>
    <p:extLst>
      <p:ext uri="{BB962C8B-B14F-4D97-AF65-F5344CB8AC3E}">
        <p14:creationId xmlns:p14="http://schemas.microsoft.com/office/powerpoint/2010/main" val="303943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84304-2C22-4F2D-EE8B-8232466ACA55}"/>
              </a:ext>
            </a:extLst>
          </p:cNvPr>
          <p:cNvSpPr>
            <a:spLocks noGrp="1"/>
          </p:cNvSpPr>
          <p:nvPr>
            <p:ph type="dt" sz="half" idx="10"/>
          </p:nvPr>
        </p:nvSpPr>
        <p:spPr/>
        <p:txBody>
          <a:bodyPr/>
          <a:lstStyle/>
          <a:p>
            <a:fld id="{2FE74CBD-D7FC-46CF-BEFD-60D390BB2524}" type="datetimeFigureOut">
              <a:rPr lang="en-GB" smtClean="0"/>
              <a:t>15/08/2024</a:t>
            </a:fld>
            <a:endParaRPr lang="en-GB"/>
          </a:p>
        </p:txBody>
      </p:sp>
      <p:sp>
        <p:nvSpPr>
          <p:cNvPr id="3" name="Footer Placeholder 2">
            <a:extLst>
              <a:ext uri="{FF2B5EF4-FFF2-40B4-BE49-F238E27FC236}">
                <a16:creationId xmlns:a16="http://schemas.microsoft.com/office/drawing/2014/main" id="{C8080503-8610-79DF-9657-ABBF047A62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658CE5-BDF3-985C-7FC1-EAD83B0C2329}"/>
              </a:ext>
            </a:extLst>
          </p:cNvPr>
          <p:cNvSpPr>
            <a:spLocks noGrp="1"/>
          </p:cNvSpPr>
          <p:nvPr>
            <p:ph type="sldNum" sz="quarter" idx="12"/>
          </p:nvPr>
        </p:nvSpPr>
        <p:spPr/>
        <p:txBody>
          <a:bodyPr/>
          <a:lstStyle/>
          <a:p>
            <a:fld id="{ACAF69D3-6D67-40C3-9891-EDF87AD7CEA4}" type="slidenum">
              <a:rPr lang="en-GB" smtClean="0"/>
              <a:t>‹#›</a:t>
            </a:fld>
            <a:endParaRPr lang="en-GB"/>
          </a:p>
        </p:txBody>
      </p:sp>
    </p:spTree>
    <p:extLst>
      <p:ext uri="{BB962C8B-B14F-4D97-AF65-F5344CB8AC3E}">
        <p14:creationId xmlns:p14="http://schemas.microsoft.com/office/powerpoint/2010/main" val="304608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8E2A-D554-4629-F53D-CD5A1FCD4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F283CE-4FEF-DCAB-F82B-88C36A8751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EC9549-F016-52C1-CA75-A2A1B48A9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CA6FB-409C-7870-EC0D-4B671DE28945}"/>
              </a:ext>
            </a:extLst>
          </p:cNvPr>
          <p:cNvSpPr>
            <a:spLocks noGrp="1"/>
          </p:cNvSpPr>
          <p:nvPr>
            <p:ph type="dt" sz="half" idx="10"/>
          </p:nvPr>
        </p:nvSpPr>
        <p:spPr/>
        <p:txBody>
          <a:bodyPr/>
          <a:lstStyle/>
          <a:p>
            <a:fld id="{2FE74CBD-D7FC-46CF-BEFD-60D390BB2524}" type="datetimeFigureOut">
              <a:rPr lang="en-GB" smtClean="0"/>
              <a:t>15/08/2024</a:t>
            </a:fld>
            <a:endParaRPr lang="en-GB"/>
          </a:p>
        </p:txBody>
      </p:sp>
      <p:sp>
        <p:nvSpPr>
          <p:cNvPr id="6" name="Footer Placeholder 5">
            <a:extLst>
              <a:ext uri="{FF2B5EF4-FFF2-40B4-BE49-F238E27FC236}">
                <a16:creationId xmlns:a16="http://schemas.microsoft.com/office/drawing/2014/main" id="{B4692D00-50BC-0767-89C8-369E4FE22F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FC279B-88E2-F874-2FC1-D5553D51BA69}"/>
              </a:ext>
            </a:extLst>
          </p:cNvPr>
          <p:cNvSpPr>
            <a:spLocks noGrp="1"/>
          </p:cNvSpPr>
          <p:nvPr>
            <p:ph type="sldNum" sz="quarter" idx="12"/>
          </p:nvPr>
        </p:nvSpPr>
        <p:spPr/>
        <p:txBody>
          <a:bodyPr/>
          <a:lstStyle/>
          <a:p>
            <a:fld id="{ACAF69D3-6D67-40C3-9891-EDF87AD7CEA4}" type="slidenum">
              <a:rPr lang="en-GB" smtClean="0"/>
              <a:t>‹#›</a:t>
            </a:fld>
            <a:endParaRPr lang="en-GB"/>
          </a:p>
        </p:txBody>
      </p:sp>
    </p:spTree>
    <p:extLst>
      <p:ext uri="{BB962C8B-B14F-4D97-AF65-F5344CB8AC3E}">
        <p14:creationId xmlns:p14="http://schemas.microsoft.com/office/powerpoint/2010/main" val="90072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0E1D-0D1B-2E40-B88B-09E055EFC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5EC88C7-9A68-48B2-EBD6-67EA6B2A11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3C2D0A4-D6D4-5530-3A38-77BE0488B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EE569-27A9-E1D9-FE7F-8B91559048C1}"/>
              </a:ext>
            </a:extLst>
          </p:cNvPr>
          <p:cNvSpPr>
            <a:spLocks noGrp="1"/>
          </p:cNvSpPr>
          <p:nvPr>
            <p:ph type="dt" sz="half" idx="10"/>
          </p:nvPr>
        </p:nvSpPr>
        <p:spPr/>
        <p:txBody>
          <a:bodyPr/>
          <a:lstStyle/>
          <a:p>
            <a:fld id="{2FE74CBD-D7FC-46CF-BEFD-60D390BB2524}" type="datetimeFigureOut">
              <a:rPr lang="en-GB" smtClean="0"/>
              <a:t>15/08/2024</a:t>
            </a:fld>
            <a:endParaRPr lang="en-GB"/>
          </a:p>
        </p:txBody>
      </p:sp>
      <p:sp>
        <p:nvSpPr>
          <p:cNvPr id="6" name="Footer Placeholder 5">
            <a:extLst>
              <a:ext uri="{FF2B5EF4-FFF2-40B4-BE49-F238E27FC236}">
                <a16:creationId xmlns:a16="http://schemas.microsoft.com/office/drawing/2014/main" id="{D75AF7EF-C489-1FCB-4D6D-C52507F0FC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6A06FF-1561-770B-6CD3-933289162BCE}"/>
              </a:ext>
            </a:extLst>
          </p:cNvPr>
          <p:cNvSpPr>
            <a:spLocks noGrp="1"/>
          </p:cNvSpPr>
          <p:nvPr>
            <p:ph type="sldNum" sz="quarter" idx="12"/>
          </p:nvPr>
        </p:nvSpPr>
        <p:spPr/>
        <p:txBody>
          <a:bodyPr/>
          <a:lstStyle/>
          <a:p>
            <a:fld id="{ACAF69D3-6D67-40C3-9891-EDF87AD7CEA4}" type="slidenum">
              <a:rPr lang="en-GB" smtClean="0"/>
              <a:t>‹#›</a:t>
            </a:fld>
            <a:endParaRPr lang="en-GB"/>
          </a:p>
        </p:txBody>
      </p:sp>
    </p:spTree>
    <p:extLst>
      <p:ext uri="{BB962C8B-B14F-4D97-AF65-F5344CB8AC3E}">
        <p14:creationId xmlns:p14="http://schemas.microsoft.com/office/powerpoint/2010/main" val="221014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275FB-22CB-B216-B997-5D24DED300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DDA06C-42C6-A2C5-0278-ED93761A18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91C98E-7407-7F7D-CD48-3176B766F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74CBD-D7FC-46CF-BEFD-60D390BB2524}" type="datetimeFigureOut">
              <a:rPr lang="en-GB" smtClean="0"/>
              <a:t>15/08/2024</a:t>
            </a:fld>
            <a:endParaRPr lang="en-GB"/>
          </a:p>
        </p:txBody>
      </p:sp>
      <p:sp>
        <p:nvSpPr>
          <p:cNvPr id="5" name="Footer Placeholder 4">
            <a:extLst>
              <a:ext uri="{FF2B5EF4-FFF2-40B4-BE49-F238E27FC236}">
                <a16:creationId xmlns:a16="http://schemas.microsoft.com/office/drawing/2014/main" id="{E85E6BF2-F607-F839-EB99-1E353F280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14205C-2CA7-27E2-040A-C74E813EA6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F69D3-6D67-40C3-9891-EDF87AD7CEA4}" type="slidenum">
              <a:rPr lang="en-GB" smtClean="0"/>
              <a:t>‹#›</a:t>
            </a:fld>
            <a:endParaRPr lang="en-GB"/>
          </a:p>
        </p:txBody>
      </p:sp>
    </p:spTree>
    <p:extLst>
      <p:ext uri="{BB962C8B-B14F-4D97-AF65-F5344CB8AC3E}">
        <p14:creationId xmlns:p14="http://schemas.microsoft.com/office/powerpoint/2010/main" val="910163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86CE4D3-6243-F823-3EA6-17138E6D0E9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DA275BFD-860F-2BC4-7F7D-22A97147838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D38E89A-D53D-AEB9-6673-1EDF4C8307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1C66914-DC8B-4652-B054-8FE0695F2A53}" type="datetimeFigureOut">
              <a:rPr lang="en-GB"/>
              <a:pPr>
                <a:defRPr/>
              </a:pPr>
              <a:t>15/08/2024</a:t>
            </a:fld>
            <a:endParaRPr lang="en-GB"/>
          </a:p>
        </p:txBody>
      </p:sp>
      <p:sp>
        <p:nvSpPr>
          <p:cNvPr id="5" name="Footer Placeholder 4">
            <a:extLst>
              <a:ext uri="{FF2B5EF4-FFF2-40B4-BE49-F238E27FC236}">
                <a16:creationId xmlns:a16="http://schemas.microsoft.com/office/drawing/2014/main" id="{C083243A-CB45-BDA6-96E2-64140DCDC6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24DFEB0E-5355-902A-798A-EFB2A0E2C2D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EEDD0A6-620B-4575-8273-4059FE13CC63}" type="slidenum">
              <a:rPr lang="en-GB" altLang="en-US"/>
              <a:pPr>
                <a:defRPr/>
              </a:pPr>
              <a:t>‹#›</a:t>
            </a:fld>
            <a:endParaRPr lang="en-GB" altLang="en-US"/>
          </a:p>
        </p:txBody>
      </p:sp>
      <p:sp>
        <p:nvSpPr>
          <p:cNvPr id="1031" name="TextBox 2">
            <a:extLst>
              <a:ext uri="{FF2B5EF4-FFF2-40B4-BE49-F238E27FC236}">
                <a16:creationId xmlns:a16="http://schemas.microsoft.com/office/drawing/2014/main" id="{D74D37C4-07C7-34AC-32C3-0C2D5049F317}"/>
              </a:ext>
            </a:extLst>
          </p:cNvPr>
          <p:cNvSpPr txBox="1">
            <a:spLocks noChangeArrowheads="1"/>
          </p:cNvSpPr>
          <p:nvPr userDrawn="1"/>
        </p:nvSpPr>
        <p:spPr bwMode="auto">
          <a:xfrm>
            <a:off x="5746750" y="6705600"/>
            <a:ext cx="725488" cy="152400"/>
          </a:xfrm>
          <a:prstGeom prst="rect">
            <a:avLst/>
          </a:prstGeom>
          <a:noFill/>
          <a:ln>
            <a:noFill/>
          </a:ln>
        </p:spPr>
        <p:txBody>
          <a:bodyPr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GB" altLang="en-US" sz="1000">
                <a:solidFill>
                  <a:srgbClr val="000000"/>
                </a:solidFill>
                <a:cs typeface="Calibri" panose="020F0502020204030204" pitchFamily="34" charset="0"/>
              </a:rPr>
              <a:t>CONTROLLED</a:t>
            </a:r>
          </a:p>
        </p:txBody>
      </p:sp>
    </p:spTree>
    <p:extLst>
      <p:ext uri="{BB962C8B-B14F-4D97-AF65-F5344CB8AC3E}">
        <p14:creationId xmlns:p14="http://schemas.microsoft.com/office/powerpoint/2010/main" val="748464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FE854-3EE2-40BF-857C-B4CA75B4A755}"/>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363CC8-91E0-487A-9CD5-0119DBDA358A}"/>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B530D9-BCF3-418A-8693-DC8BB347EB4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451C3-0FF4-47C4-B829-773ADF60F88C}" type="datetimeFigureOut">
              <a:rPr lang="en-US" smtClean="0"/>
              <a:t>8/15/2024</a:t>
            </a:fld>
            <a:endParaRPr lang="en-US"/>
          </a:p>
        </p:txBody>
      </p:sp>
      <p:sp>
        <p:nvSpPr>
          <p:cNvPr id="5" name="Footer Placeholder 4">
            <a:extLst>
              <a:ext uri="{FF2B5EF4-FFF2-40B4-BE49-F238E27FC236}">
                <a16:creationId xmlns:a16="http://schemas.microsoft.com/office/drawing/2014/main" id="{73FF1E2E-B400-45FC-9E66-557CD01C2E56}"/>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p>
        </p:txBody>
      </p:sp>
      <p:sp>
        <p:nvSpPr>
          <p:cNvPr id="6" name="Slide Number Placeholder 5">
            <a:extLst>
              <a:ext uri="{FF2B5EF4-FFF2-40B4-BE49-F238E27FC236}">
                <a16:creationId xmlns:a16="http://schemas.microsoft.com/office/drawing/2014/main" id="{300E9042-C45D-4B72-BD6E-C5693F259A2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1A9FD-CDA2-4BA5-8C18-59D6F59EB34A}" type="slidenum">
              <a:rPr lang="en-US" smtClean="0"/>
              <a:pPr/>
              <a:t>‹#›</a:t>
            </a:fld>
            <a:endParaRPr lang="en-US"/>
          </a:p>
        </p:txBody>
      </p:sp>
      <p:sp>
        <p:nvSpPr>
          <p:cNvPr id="7" name="TextBox 6">
            <a:extLst>
              <a:ext uri="{FF2B5EF4-FFF2-40B4-BE49-F238E27FC236}">
                <a16:creationId xmlns:a16="http://schemas.microsoft.com/office/drawing/2014/main" id="{83FD18C4-BB49-4FBC-ADD5-930081F69C02}"/>
              </a:ext>
            </a:extLst>
          </p:cNvPr>
          <p:cNvSpPr txBox="1"/>
          <p:nvPr userDrawn="1">
            <p:extLst>
              <p:ext uri="{1162E1C5-73C7-4A58-AE30-91384D911F3F}">
                <p184:classification xmlns:p184="http://schemas.microsoft.com/office/powerpoint/2018/4/main" val="ftr"/>
              </p:ext>
            </p:extLst>
          </p:nvPr>
        </p:nvSpPr>
        <p:spPr>
          <a:xfrm>
            <a:off x="5655323" y="6705600"/>
            <a:ext cx="725676" cy="152400"/>
          </a:xfrm>
          <a:prstGeom prst="rect">
            <a:avLst/>
          </a:prstGeom>
        </p:spPr>
        <p:txBody>
          <a:bodyPr horzOverflow="overflow" lIns="0" tIns="0" rIns="0" bIns="0">
            <a:spAutoFit/>
          </a:bodyPr>
          <a:lstStyle/>
          <a:p>
            <a:pPr algn="ctr"/>
            <a:r>
              <a:rPr lang="en-GB" sz="1000">
                <a:solidFill>
                  <a:srgbClr val="000000"/>
                </a:solidFill>
                <a:latin typeface="Calibri" panose="020F0502020204030204" pitchFamily="34" charset="0"/>
                <a:cs typeface="Calibri" panose="020F0502020204030204" pitchFamily="34" charset="0"/>
              </a:rPr>
              <a:t>CONTROLLED</a:t>
            </a:r>
          </a:p>
        </p:txBody>
      </p:sp>
    </p:spTree>
    <p:extLst>
      <p:ext uri="{BB962C8B-B14F-4D97-AF65-F5344CB8AC3E}">
        <p14:creationId xmlns:p14="http://schemas.microsoft.com/office/powerpoint/2010/main" val="33724896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9.xml"/><Relationship Id="rId7" Type="http://schemas.openxmlformats.org/officeDocument/2006/relationships/image" Target="../media/image1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9.xml"/><Relationship Id="rId5" Type="http://schemas.openxmlformats.org/officeDocument/2006/relationships/tags" Target="../tags/tag11.xml"/><Relationship Id="rId4"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joinedupcarederbyshire.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chart" Target="../charts/chart1.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9.xml"/><Relationship Id="rId5" Type="http://schemas.openxmlformats.org/officeDocument/2006/relationships/tags" Target="../tags/tag6.xml"/><Relationship Id="rId4"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894F10-CE7A-45D9-B152-B3812A5067C8}"/>
              </a:ext>
            </a:extLst>
          </p:cNvPr>
          <p:cNvSpPr>
            <a:spLocks noGrp="1"/>
          </p:cNvSpPr>
          <p:nvPr>
            <p:ph type="subTitle" idx="1"/>
          </p:nvPr>
        </p:nvSpPr>
        <p:spPr/>
        <p:txBody>
          <a:bodyPr/>
          <a:lstStyle/>
          <a:p>
            <a:endParaRPr lang="en-GB"/>
          </a:p>
        </p:txBody>
      </p:sp>
      <p:sp>
        <p:nvSpPr>
          <p:cNvPr id="4" name="TextBox 3">
            <a:extLst>
              <a:ext uri="{FF2B5EF4-FFF2-40B4-BE49-F238E27FC236}">
                <a16:creationId xmlns:a16="http://schemas.microsoft.com/office/drawing/2014/main" id="{8B604A04-BA98-411F-8384-50EB88C07E5A}"/>
              </a:ext>
            </a:extLst>
          </p:cNvPr>
          <p:cNvSpPr txBox="1"/>
          <p:nvPr/>
        </p:nvSpPr>
        <p:spPr>
          <a:xfrm>
            <a:off x="353632" y="1035612"/>
            <a:ext cx="11419268" cy="1938992"/>
          </a:xfrm>
          <a:prstGeom prst="rect">
            <a:avLst/>
          </a:prstGeom>
          <a:noFill/>
        </p:spPr>
        <p:txBody>
          <a:bodyPr wrap="square" rtlCol="0">
            <a:spAutoFit/>
          </a:bodyPr>
          <a:lstStyle/>
          <a:p>
            <a:pPr algn="ctr"/>
            <a:r>
              <a:rPr lang="en-GB" sz="6000" b="1" dirty="0">
                <a:latin typeface="Arial" pitchFamily="34" charset="0"/>
                <a:cs typeface="Arial" pitchFamily="34" charset="0"/>
              </a:rPr>
              <a:t>Derbyshire Dementia Strategy – the 2025 Vision</a:t>
            </a:r>
          </a:p>
        </p:txBody>
      </p:sp>
      <p:pic>
        <p:nvPicPr>
          <p:cNvPr id="5" name="Picture 4" descr="A picture containing text&#10;&#10;Description automatically generated">
            <a:extLst>
              <a:ext uri="{FF2B5EF4-FFF2-40B4-BE49-F238E27FC236}">
                <a16:creationId xmlns:a16="http://schemas.microsoft.com/office/drawing/2014/main" id="{5CDA8D7A-A9CA-4588-AEFD-043BE10019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647"/>
          <a:stretch/>
        </p:blipFill>
        <p:spPr>
          <a:xfrm>
            <a:off x="0" y="3501008"/>
            <a:ext cx="12192000" cy="2394892"/>
          </a:xfrm>
          <a:prstGeom prst="rect">
            <a:avLst/>
          </a:prstGeom>
        </p:spPr>
      </p:pic>
      <p:sp>
        <p:nvSpPr>
          <p:cNvPr id="6" name="TextBox 5">
            <a:extLst>
              <a:ext uri="{FF2B5EF4-FFF2-40B4-BE49-F238E27FC236}">
                <a16:creationId xmlns:a16="http://schemas.microsoft.com/office/drawing/2014/main" id="{DAD582AB-0C24-40C0-ADFD-C8C8D764D9DA}"/>
              </a:ext>
            </a:extLst>
          </p:cNvPr>
          <p:cNvSpPr txBox="1"/>
          <p:nvPr/>
        </p:nvSpPr>
        <p:spPr>
          <a:xfrm>
            <a:off x="28140" y="2827899"/>
            <a:ext cx="12385375" cy="1200329"/>
          </a:xfrm>
          <a:prstGeom prst="rect">
            <a:avLst/>
          </a:prstGeom>
          <a:noFill/>
        </p:spPr>
        <p:txBody>
          <a:bodyPr wrap="square" rtlCol="0">
            <a:spAutoFit/>
          </a:bodyPr>
          <a:lstStyle/>
          <a:p>
            <a:pPr algn="ctr"/>
            <a:r>
              <a:rPr lang="en-GB" sz="2400" b="1" dirty="0">
                <a:latin typeface="Arial" pitchFamily="34" charset="0"/>
                <a:cs typeface="Arial" pitchFamily="34" charset="0"/>
              </a:rPr>
              <a:t>Claire </a:t>
            </a:r>
            <a:r>
              <a:rPr lang="en-GB" sz="2400" b="1" dirty="0" err="1">
                <a:latin typeface="Arial" pitchFamily="34" charset="0"/>
                <a:cs typeface="Arial" pitchFamily="34" charset="0"/>
              </a:rPr>
              <a:t>Biernacki,</a:t>
            </a:r>
            <a:r>
              <a:rPr lang="en-GB" sz="2400" b="1" dirty="0">
                <a:latin typeface="Arial" pitchFamily="34" charset="0"/>
                <a:cs typeface="Arial" pitchFamily="34" charset="0"/>
              </a:rPr>
              <a:t> ICS Programme Lead for Dementia &amp; Delirium</a:t>
            </a:r>
            <a:br>
              <a:rPr lang="en-GB" sz="2400" b="1" dirty="0">
                <a:latin typeface="Arial" pitchFamily="34" charset="0"/>
                <a:cs typeface="Arial" pitchFamily="34" charset="0"/>
              </a:rPr>
            </a:br>
            <a:r>
              <a:rPr lang="en-GB" sz="2400" b="1" dirty="0">
                <a:latin typeface="Arial" pitchFamily="34" charset="0"/>
                <a:cs typeface="Arial" pitchFamily="34" charset="0"/>
              </a:rPr>
              <a:t>Phil Wall, Commissioning Manager, Adult Social care and health </a:t>
            </a:r>
          </a:p>
          <a:p>
            <a:pPr algn="ctr"/>
            <a:r>
              <a:rPr lang="en-GB" sz="2400" b="1" dirty="0">
                <a:latin typeface="Arial" pitchFamily="34" charset="0"/>
                <a:cs typeface="Arial" pitchFamily="34" charset="0"/>
              </a:rPr>
              <a:t>Lorraine Stokes, Public Health Practitioner</a:t>
            </a:r>
          </a:p>
        </p:txBody>
      </p:sp>
      <p:pic>
        <p:nvPicPr>
          <p:cNvPr id="7" name="Picture 6" descr="A picture containing timeline&#10;&#10;Description automatically generated">
            <a:extLst>
              <a:ext uri="{FF2B5EF4-FFF2-40B4-BE49-F238E27FC236}">
                <a16:creationId xmlns:a16="http://schemas.microsoft.com/office/drawing/2014/main" id="{685F1AB9-2347-4F25-A6DC-495E7F7EBE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368" y="301064"/>
            <a:ext cx="2430000" cy="972000"/>
          </a:xfrm>
          <a:prstGeom prst="rect">
            <a:avLst/>
          </a:prstGeom>
        </p:spPr>
      </p:pic>
      <p:grpSp>
        <p:nvGrpSpPr>
          <p:cNvPr id="10" name="Group 9">
            <a:extLst>
              <a:ext uri="{FF2B5EF4-FFF2-40B4-BE49-F238E27FC236}">
                <a16:creationId xmlns:a16="http://schemas.microsoft.com/office/drawing/2014/main" id="{DC2C1E0C-DCB8-4E1C-867B-04EA3B9C32FC}"/>
              </a:ext>
            </a:extLst>
          </p:cNvPr>
          <p:cNvGrpSpPr/>
          <p:nvPr/>
        </p:nvGrpSpPr>
        <p:grpSpPr>
          <a:xfrm>
            <a:off x="0" y="5835851"/>
            <a:ext cx="12192000" cy="1145974"/>
            <a:chOff x="0" y="5835851"/>
            <a:chExt cx="12192000" cy="1145974"/>
          </a:xfrm>
        </p:grpSpPr>
        <p:sp>
          <p:nvSpPr>
            <p:cNvPr id="9" name="Rectangle 8">
              <a:extLst>
                <a:ext uri="{FF2B5EF4-FFF2-40B4-BE49-F238E27FC236}">
                  <a16:creationId xmlns:a16="http://schemas.microsoft.com/office/drawing/2014/main" id="{3878AA03-D1D2-4BCD-A36E-C8CDC783EC2F}"/>
                </a:ext>
              </a:extLst>
            </p:cNvPr>
            <p:cNvSpPr/>
            <p:nvPr/>
          </p:nvSpPr>
          <p:spPr>
            <a:xfrm>
              <a:off x="0" y="5895900"/>
              <a:ext cx="12192000" cy="108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Graphical user interface, application&#10;&#10;Description automatically generated">
              <a:extLst>
                <a:ext uri="{FF2B5EF4-FFF2-40B4-BE49-F238E27FC236}">
                  <a16:creationId xmlns:a16="http://schemas.microsoft.com/office/drawing/2014/main" id="{EFE1A21B-C924-4AA2-A4DB-A872850D32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2829" y="5835851"/>
              <a:ext cx="6155999" cy="972000"/>
            </a:xfrm>
            <a:prstGeom prst="rect">
              <a:avLst/>
            </a:prstGeom>
          </p:spPr>
        </p:pic>
      </p:grpSp>
    </p:spTree>
    <p:extLst>
      <p:ext uri="{BB962C8B-B14F-4D97-AF65-F5344CB8AC3E}">
        <p14:creationId xmlns:p14="http://schemas.microsoft.com/office/powerpoint/2010/main" val="252473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88863535-A806-500B-9B60-2FD51E382BB9}"/>
              </a:ext>
            </a:extLst>
          </p:cNvPr>
          <p:cNvGraphicFramePr>
            <a:graphicFrameLocks noGrp="1"/>
          </p:cNvGraphicFramePr>
          <p:nvPr>
            <p:ph sz="half" idx="2"/>
            <p:extLst>
              <p:ext uri="{D42A27DB-BD31-4B8C-83A1-F6EECF244321}">
                <p14:modId xmlns:p14="http://schemas.microsoft.com/office/powerpoint/2010/main" val="202419998"/>
              </p:ext>
            </p:extLst>
          </p:nvPr>
        </p:nvGraphicFramePr>
        <p:xfrm>
          <a:off x="0" y="972084"/>
          <a:ext cx="5157787" cy="5102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A10A804A-6447-52B4-D406-C9BEE0904FDF}"/>
              </a:ext>
            </a:extLst>
          </p:cNvPr>
          <p:cNvSpPr>
            <a:spLocks noGrp="1"/>
          </p:cNvSpPr>
          <p:nvPr>
            <p:ph sz="quarter" idx="4"/>
          </p:nvPr>
        </p:nvSpPr>
        <p:spPr>
          <a:xfrm>
            <a:off x="6172199" y="231007"/>
            <a:ext cx="5488577" cy="6343048"/>
          </a:xfrm>
          <a:solidFill>
            <a:schemeClr val="accent6">
              <a:lumMod val="20000"/>
              <a:lumOff val="80000"/>
            </a:schemeClr>
          </a:solidFill>
        </p:spPr>
        <p:txBody>
          <a:bodyPr/>
          <a:lstStyle/>
          <a:p>
            <a:r>
              <a:rPr lang="en-GB" sz="2600" dirty="0">
                <a:latin typeface="Arial" panose="020B0604020202020204" pitchFamily="34" charset="0"/>
                <a:cs typeface="Arial" panose="020B0604020202020204" pitchFamily="34" charset="0"/>
              </a:rPr>
              <a:t>New Derbyshire website.</a:t>
            </a:r>
          </a:p>
          <a:p>
            <a:r>
              <a:rPr lang="en-GB" sz="2600" dirty="0">
                <a:latin typeface="Arial" panose="020B0604020202020204" pitchFamily="34" charset="0"/>
                <a:cs typeface="Arial" panose="020B0604020202020204" pitchFamily="34" charset="0"/>
              </a:rPr>
              <a:t>More referrals responded to than ever.</a:t>
            </a:r>
          </a:p>
          <a:p>
            <a:r>
              <a:rPr lang="en-GB" sz="2600" dirty="0">
                <a:latin typeface="Arial" panose="020B0604020202020204" pitchFamily="34" charset="0"/>
                <a:cs typeface="Arial" panose="020B0604020202020204" pitchFamily="34" charset="0"/>
              </a:rPr>
              <a:t>More dementia nurses across acute hospitals and primary care.</a:t>
            </a:r>
          </a:p>
          <a:p>
            <a:r>
              <a:rPr lang="en-GB" sz="2600" dirty="0">
                <a:latin typeface="Arial" panose="020B0604020202020204" pitchFamily="34" charset="0"/>
                <a:cs typeface="Arial" panose="020B0604020202020204" pitchFamily="34" charset="0"/>
              </a:rPr>
              <a:t>Diagnosis rates above National average – still a long way to go.</a:t>
            </a:r>
          </a:p>
          <a:p>
            <a:r>
              <a:rPr lang="en-GB" sz="2600" dirty="0">
                <a:latin typeface="Arial" panose="020B0604020202020204" pitchFamily="34" charset="0"/>
                <a:cs typeface="Arial" panose="020B0604020202020204" pitchFamily="34" charset="0"/>
              </a:rPr>
              <a:t>Pathways to a diagnosis extended.</a:t>
            </a:r>
          </a:p>
          <a:p>
            <a:r>
              <a:rPr lang="en-GB" sz="2600" dirty="0">
                <a:latin typeface="Arial" panose="020B0604020202020204" pitchFamily="34" charset="0"/>
                <a:cs typeface="Arial" panose="020B0604020202020204" pitchFamily="34" charset="0"/>
              </a:rPr>
              <a:t>Dementia palliative care service established.</a:t>
            </a:r>
          </a:p>
          <a:p>
            <a:r>
              <a:rPr lang="en-GB" sz="2600" dirty="0">
                <a:latin typeface="Arial" panose="020B0604020202020204" pitchFamily="34" charset="0"/>
                <a:cs typeface="Arial" panose="020B0604020202020204" pitchFamily="34" charset="0"/>
              </a:rPr>
              <a:t>More people with an advanced care plan.</a:t>
            </a:r>
          </a:p>
          <a:p>
            <a:r>
              <a:rPr lang="en-GB" sz="2600" dirty="0">
                <a:latin typeface="Arial" panose="020B0604020202020204" pitchFamily="34" charset="0"/>
                <a:cs typeface="Arial" panose="020B0604020202020204" pitchFamily="34" charset="0"/>
              </a:rPr>
              <a:t>More people on the palliative care register.</a:t>
            </a:r>
          </a:p>
          <a:p>
            <a:endParaRPr lang="en-GB" sz="2600" dirty="0">
              <a:latin typeface="Arial" panose="020B0604020202020204" pitchFamily="34" charset="0"/>
              <a:cs typeface="Arial" panose="020B0604020202020204" pitchFamily="34" charset="0"/>
            </a:endParaRPr>
          </a:p>
          <a:p>
            <a:endParaRPr lang="en-GB" sz="2600" dirty="0">
              <a:latin typeface="Arial" panose="020B0604020202020204" pitchFamily="34" charset="0"/>
              <a:cs typeface="Arial" panose="020B0604020202020204" pitchFamily="34" charset="0"/>
            </a:endParaRPr>
          </a:p>
          <a:p>
            <a:endParaRPr lang="en-GB" sz="2600" dirty="0">
              <a:latin typeface="Arial" panose="020B0604020202020204" pitchFamily="34" charset="0"/>
              <a:cs typeface="Arial" panose="020B0604020202020204" pitchFamily="34" charset="0"/>
            </a:endParaRPr>
          </a:p>
        </p:txBody>
      </p:sp>
      <p:sp>
        <p:nvSpPr>
          <p:cNvPr id="17" name="Speech Bubble: Oval 16">
            <a:extLst>
              <a:ext uri="{FF2B5EF4-FFF2-40B4-BE49-F238E27FC236}">
                <a16:creationId xmlns:a16="http://schemas.microsoft.com/office/drawing/2014/main" id="{D55F5B23-FBAA-B9F5-A8A2-65AD30D2B6D8}"/>
              </a:ext>
            </a:extLst>
          </p:cNvPr>
          <p:cNvSpPr/>
          <p:nvPr/>
        </p:nvSpPr>
        <p:spPr>
          <a:xfrm>
            <a:off x="1126156" y="231006"/>
            <a:ext cx="2435191" cy="741078"/>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Arial" panose="020B0604020202020204" pitchFamily="34" charset="0"/>
                <a:cs typeface="Arial" panose="020B0604020202020204" pitchFamily="34" charset="0"/>
              </a:rPr>
              <a:t>You said</a:t>
            </a:r>
          </a:p>
        </p:txBody>
      </p:sp>
      <p:sp>
        <p:nvSpPr>
          <p:cNvPr id="19" name="Arrow: Right 18">
            <a:extLst>
              <a:ext uri="{FF2B5EF4-FFF2-40B4-BE49-F238E27FC236}">
                <a16:creationId xmlns:a16="http://schemas.microsoft.com/office/drawing/2014/main" id="{5AA745AD-2EE5-25EA-9E51-22641BE81E90}"/>
              </a:ext>
            </a:extLst>
          </p:cNvPr>
          <p:cNvSpPr/>
          <p:nvPr/>
        </p:nvSpPr>
        <p:spPr>
          <a:xfrm>
            <a:off x="4328161" y="356135"/>
            <a:ext cx="1844040" cy="1087654"/>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2800" b="1" dirty="0">
                <a:solidFill>
                  <a:schemeClr val="tx1"/>
                </a:solidFill>
                <a:latin typeface="Arial" panose="020B0604020202020204" pitchFamily="34" charset="0"/>
                <a:cs typeface="Arial" panose="020B0604020202020204" pitchFamily="34" charset="0"/>
              </a:rPr>
              <a:t>We did</a:t>
            </a:r>
          </a:p>
        </p:txBody>
      </p:sp>
    </p:spTree>
    <p:extLst>
      <p:ext uri="{BB962C8B-B14F-4D97-AF65-F5344CB8AC3E}">
        <p14:creationId xmlns:p14="http://schemas.microsoft.com/office/powerpoint/2010/main" val="929462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44CEA189-BD68-3672-070C-1FCC89736DE5}"/>
              </a:ext>
            </a:extLst>
          </p:cNvPr>
          <p:cNvGraphicFramePr>
            <a:graphicFrameLocks noGrp="1"/>
          </p:cNvGraphicFramePr>
          <p:nvPr>
            <p:ph sz="half" idx="2"/>
            <p:extLst>
              <p:ext uri="{D42A27DB-BD31-4B8C-83A1-F6EECF244321}">
                <p14:modId xmlns:p14="http://schemas.microsoft.com/office/powerpoint/2010/main" val="2908820563"/>
              </p:ext>
            </p:extLst>
          </p:nvPr>
        </p:nvGraphicFramePr>
        <p:xfrm>
          <a:off x="511159" y="1290152"/>
          <a:ext cx="5157787" cy="4604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A10A804A-6447-52B4-D406-C9BEE0904FDF}"/>
              </a:ext>
            </a:extLst>
          </p:cNvPr>
          <p:cNvSpPr>
            <a:spLocks noGrp="1"/>
          </p:cNvSpPr>
          <p:nvPr>
            <p:ph sz="quarter" idx="4"/>
          </p:nvPr>
        </p:nvSpPr>
        <p:spPr>
          <a:xfrm>
            <a:off x="6172200" y="636087"/>
            <a:ext cx="5183188" cy="5755088"/>
          </a:xfrm>
          <a:solidFill>
            <a:schemeClr val="accent6">
              <a:lumMod val="20000"/>
              <a:lumOff val="80000"/>
            </a:schemeClr>
          </a:solidFill>
        </p:spPr>
        <p:txBody>
          <a:bodyPr/>
          <a:lstStyle/>
          <a:p>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Achieved above national average for diagnosis of people under 65.</a:t>
            </a:r>
          </a:p>
          <a:p>
            <a:r>
              <a:rPr lang="en-GB" sz="2600" dirty="0">
                <a:latin typeface="Arial" panose="020B0604020202020204" pitchFamily="34" charset="0"/>
                <a:cs typeface="Arial" panose="020B0604020202020204" pitchFamily="34" charset="0"/>
              </a:rPr>
              <a:t>Appointed dedicated Dementia Advisers for younger people &amp; piloted a new specific service.</a:t>
            </a:r>
          </a:p>
          <a:p>
            <a:r>
              <a:rPr lang="en-GB" sz="2600" dirty="0">
                <a:latin typeface="Arial" panose="020B0604020202020204" pitchFamily="34" charset="0"/>
                <a:cs typeface="Arial" panose="020B0604020202020204" pitchFamily="34" charset="0"/>
              </a:rPr>
              <a:t>Set up a working group for rare dementias.</a:t>
            </a:r>
          </a:p>
          <a:p>
            <a:r>
              <a:rPr lang="en-GB" sz="2600" dirty="0">
                <a:latin typeface="Arial" panose="020B0604020202020204" pitchFamily="34" charset="0"/>
                <a:cs typeface="Arial" panose="020B0604020202020204" pitchFamily="34" charset="0"/>
              </a:rPr>
              <a:t>Held our 1st Brain health event. </a:t>
            </a:r>
          </a:p>
          <a:p>
            <a:r>
              <a:rPr lang="en-GB" sz="2600" dirty="0">
                <a:latin typeface="Arial" panose="020B0604020202020204" pitchFamily="34" charset="0"/>
                <a:cs typeface="Arial" panose="020B0604020202020204" pitchFamily="34" charset="0"/>
              </a:rPr>
              <a:t>Hosted a Dementia Hearing Health event to highlight links between hearing loss and dementia.</a:t>
            </a:r>
          </a:p>
          <a:p>
            <a:endParaRPr lang="en-GB" sz="2600" dirty="0">
              <a:latin typeface="Arial" panose="020B0604020202020204" pitchFamily="34" charset="0"/>
              <a:cs typeface="Arial" panose="020B0604020202020204" pitchFamily="34" charset="0"/>
            </a:endParaRPr>
          </a:p>
          <a:p>
            <a:endParaRPr lang="en-GB" sz="2600" dirty="0">
              <a:latin typeface="Arial" panose="020B0604020202020204" pitchFamily="34" charset="0"/>
              <a:cs typeface="Arial" panose="020B0604020202020204" pitchFamily="34" charset="0"/>
            </a:endParaRPr>
          </a:p>
        </p:txBody>
      </p:sp>
      <p:sp>
        <p:nvSpPr>
          <p:cNvPr id="4" name="Speech Bubble: Oval 3">
            <a:extLst>
              <a:ext uri="{FF2B5EF4-FFF2-40B4-BE49-F238E27FC236}">
                <a16:creationId xmlns:a16="http://schemas.microsoft.com/office/drawing/2014/main" id="{174B6A99-E271-7695-0A3D-14D3F123DFDE}"/>
              </a:ext>
            </a:extLst>
          </p:cNvPr>
          <p:cNvSpPr/>
          <p:nvPr/>
        </p:nvSpPr>
        <p:spPr>
          <a:xfrm>
            <a:off x="511159" y="636087"/>
            <a:ext cx="2435191" cy="741078"/>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Arial" panose="020B0604020202020204" pitchFamily="34" charset="0"/>
                <a:cs typeface="Arial" panose="020B0604020202020204" pitchFamily="34" charset="0"/>
              </a:rPr>
              <a:t>You said</a:t>
            </a:r>
          </a:p>
        </p:txBody>
      </p:sp>
      <p:sp>
        <p:nvSpPr>
          <p:cNvPr id="9" name="Arrow: Right 8">
            <a:extLst>
              <a:ext uri="{FF2B5EF4-FFF2-40B4-BE49-F238E27FC236}">
                <a16:creationId xmlns:a16="http://schemas.microsoft.com/office/drawing/2014/main" id="{E4D3854F-E29D-D72B-55B8-478D43A0B307}"/>
              </a:ext>
            </a:extLst>
          </p:cNvPr>
          <p:cNvSpPr/>
          <p:nvPr/>
        </p:nvSpPr>
        <p:spPr>
          <a:xfrm>
            <a:off x="4493623" y="393409"/>
            <a:ext cx="1678577" cy="1087654"/>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2800" b="1" dirty="0">
                <a:solidFill>
                  <a:schemeClr val="tx1"/>
                </a:solidFill>
                <a:latin typeface="Arial" panose="020B0604020202020204" pitchFamily="34" charset="0"/>
                <a:cs typeface="Arial" panose="020B0604020202020204" pitchFamily="34" charset="0"/>
              </a:rPr>
              <a:t>We did</a:t>
            </a:r>
          </a:p>
        </p:txBody>
      </p:sp>
    </p:spTree>
    <p:extLst>
      <p:ext uri="{BB962C8B-B14F-4D97-AF65-F5344CB8AC3E}">
        <p14:creationId xmlns:p14="http://schemas.microsoft.com/office/powerpoint/2010/main" val="3842521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509C66-96B2-4D2D-60AD-6CDE00111FB4}"/>
              </a:ext>
            </a:extLst>
          </p:cNvPr>
          <p:cNvSpPr>
            <a:spLocks noGrp="1"/>
          </p:cNvSpPr>
          <p:nvPr>
            <p:ph type="title"/>
          </p:nvPr>
        </p:nvSpPr>
        <p:spPr>
          <a:solidFill>
            <a:schemeClr val="accent5">
              <a:lumMod val="40000"/>
              <a:lumOff val="60000"/>
            </a:schemeClr>
          </a:solidFill>
        </p:spPr>
        <p:txBody>
          <a:bodyPr/>
          <a:lstStyle/>
          <a:p>
            <a:r>
              <a:rPr lang="en-GB" sz="4400" dirty="0">
                <a:solidFill>
                  <a:sysClr val="windowText" lastClr="000000"/>
                </a:solidFill>
                <a:latin typeface="Arial" panose="020B0604020202020204" pitchFamily="34" charset="0"/>
                <a:cs typeface="Arial" panose="020B0604020202020204" pitchFamily="34" charset="0"/>
              </a:rPr>
              <a:t>Significant Challenges</a:t>
            </a:r>
            <a:br>
              <a:rPr lang="en-GB" sz="4400" dirty="0">
                <a:solidFill>
                  <a:sysClr val="windowText" lastClr="000000"/>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id="{805D0606-F2C0-0189-8A00-91D16DE7294E}"/>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Increasing population.</a:t>
            </a:r>
          </a:p>
          <a:p>
            <a:r>
              <a:rPr lang="en-GB" dirty="0">
                <a:latin typeface="Arial" panose="020B0604020202020204" pitchFamily="34" charset="0"/>
                <a:cs typeface="Arial" panose="020B0604020202020204" pitchFamily="34" charset="0"/>
              </a:rPr>
              <a:t>Comorbidity.</a:t>
            </a:r>
          </a:p>
          <a:p>
            <a:r>
              <a:rPr lang="en-GB" dirty="0">
                <a:latin typeface="Arial" panose="020B0604020202020204" pitchFamily="34" charset="0"/>
                <a:cs typeface="Arial" panose="020B0604020202020204" pitchFamily="34" charset="0"/>
              </a:rPr>
              <a:t>Low and reducing care home places.</a:t>
            </a:r>
          </a:p>
          <a:p>
            <a:r>
              <a:rPr lang="en-GB" dirty="0">
                <a:latin typeface="Arial" panose="020B0604020202020204" pitchFamily="34" charset="0"/>
                <a:cs typeface="Arial" panose="020B0604020202020204" pitchFamily="34" charset="0"/>
              </a:rPr>
              <a:t>New Dementia treatments introduction.</a:t>
            </a:r>
          </a:p>
          <a:p>
            <a:r>
              <a:rPr lang="en-GB" dirty="0">
                <a:latin typeface="Arial" panose="020B0604020202020204" pitchFamily="34" charset="0"/>
                <a:cs typeface="Arial" panose="020B0604020202020204" pitchFamily="34" charset="0"/>
              </a:rPr>
              <a:t>Waits for diagnosis.</a:t>
            </a:r>
          </a:p>
          <a:p>
            <a:r>
              <a:rPr lang="en-GB" dirty="0">
                <a:latin typeface="Arial" panose="020B0604020202020204" pitchFamily="34" charset="0"/>
                <a:cs typeface="Arial" panose="020B0604020202020204" pitchFamily="34" charset="0"/>
              </a:rPr>
              <a:t>Rise in acuity.</a:t>
            </a:r>
          </a:p>
          <a:p>
            <a:r>
              <a:rPr lang="en-US" dirty="0">
                <a:latin typeface="Arial" panose="020B0604020202020204" pitchFamily="34" charset="0"/>
                <a:cs typeface="Arial" panose="020B0604020202020204" pitchFamily="34" charset="0"/>
              </a:rPr>
              <a:t>Financial constraints.</a:t>
            </a:r>
          </a:p>
          <a:p>
            <a:r>
              <a:rPr lang="en-US" dirty="0">
                <a:latin typeface="Arial" panose="020B0604020202020204" pitchFamily="34" charset="0"/>
                <a:cs typeface="Arial" panose="020B0604020202020204" pitchFamily="34" charset="0"/>
              </a:rPr>
              <a:t>Recruiting &amp; keeping staff.</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3491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624503-83C3-9D27-F35B-EA2F4C192963}"/>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0B6933BD-399B-B083-165F-2AD02CD32CCA}"/>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EFAEB549-FE3D-CAE4-113B-469576885D4F}"/>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rgbClr val="5B5B5B"/>
                </a:solidFill>
              </a:rPr>
              <a:t>You have heard what we have to tell you, and you will have your own thoughts and experiences. What are the stand out dementia related issues you think should be prioritised in the next 5 years?</a:t>
            </a:r>
          </a:p>
        </p:txBody>
      </p:sp>
      <p:sp>
        <p:nvSpPr>
          <p:cNvPr id="7" name="Rectangle 6">
            <a:extLst>
              <a:ext uri="{FF2B5EF4-FFF2-40B4-BE49-F238E27FC236}">
                <a16:creationId xmlns:a16="http://schemas.microsoft.com/office/drawing/2014/main" id="{4D197CCB-69D2-193A-737E-D4EBD09B220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807334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D5CFC8D7-37EB-43D5-861F-79D372FC0E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37486"/>
            <a:ext cx="12192000" cy="2564904"/>
          </a:xfrm>
          <a:prstGeom prst="rect">
            <a:avLst/>
          </a:prstGeom>
        </p:spPr>
      </p:pic>
      <p:pic>
        <p:nvPicPr>
          <p:cNvPr id="11" name="Picture 10" descr="A picture containing timeline&#10;&#10;Description automatically generated">
            <a:extLst>
              <a:ext uri="{FF2B5EF4-FFF2-40B4-BE49-F238E27FC236}">
                <a16:creationId xmlns:a16="http://schemas.microsoft.com/office/drawing/2014/main" id="{8116EB2D-2597-4A68-9C4B-C70B87C29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368" y="301064"/>
            <a:ext cx="2430000" cy="972000"/>
          </a:xfrm>
          <a:prstGeom prst="rect">
            <a:avLst/>
          </a:prstGeom>
        </p:spPr>
      </p:pic>
      <p:sp>
        <p:nvSpPr>
          <p:cNvPr id="6" name="Content Placeholder 2">
            <a:extLst>
              <a:ext uri="{FF2B5EF4-FFF2-40B4-BE49-F238E27FC236}">
                <a16:creationId xmlns:a16="http://schemas.microsoft.com/office/drawing/2014/main" id="{DEA6A645-396E-41E8-B814-922FF6E8C902}"/>
              </a:ext>
            </a:extLst>
          </p:cNvPr>
          <p:cNvSpPr txBox="1">
            <a:spLocks/>
          </p:cNvSpPr>
          <p:nvPr/>
        </p:nvSpPr>
        <p:spPr>
          <a:xfrm>
            <a:off x="1842356" y="1049585"/>
            <a:ext cx="8507288"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GB" dirty="0">
              <a:latin typeface="Arial" pitchFamily="34" charset="0"/>
              <a:cs typeface="Arial" pitchFamily="34" charset="0"/>
            </a:endParaRPr>
          </a:p>
          <a:p>
            <a:pPr algn="l"/>
            <a:r>
              <a:rPr lang="en-GB" b="1" dirty="0">
                <a:solidFill>
                  <a:srgbClr val="00AED9"/>
                </a:solidFill>
                <a:latin typeface="Arial" pitchFamily="34" charset="0"/>
                <a:cs typeface="Arial" pitchFamily="34" charset="0"/>
              </a:rPr>
              <a:t>Name:</a:t>
            </a:r>
            <a:r>
              <a:rPr lang="en-GB" dirty="0">
                <a:latin typeface="Arial" pitchFamily="34" charset="0"/>
                <a:cs typeface="Arial" pitchFamily="34" charset="0"/>
              </a:rPr>
              <a:t>	</a:t>
            </a:r>
            <a:r>
              <a:rPr lang="en-GB" dirty="0">
                <a:solidFill>
                  <a:schemeClr val="tx1"/>
                </a:solidFill>
                <a:latin typeface="Arial" pitchFamily="34" charset="0"/>
                <a:cs typeface="Arial" pitchFamily="34" charset="0"/>
              </a:rPr>
              <a:t>Claire Biernacki</a:t>
            </a:r>
          </a:p>
          <a:p>
            <a:pPr algn="l"/>
            <a:r>
              <a:rPr lang="en-GB" b="1" dirty="0">
                <a:solidFill>
                  <a:srgbClr val="00AED9"/>
                </a:solidFill>
                <a:latin typeface="Arial" pitchFamily="34" charset="0"/>
                <a:cs typeface="Arial" pitchFamily="34" charset="0"/>
              </a:rPr>
              <a:t>Title:</a:t>
            </a:r>
            <a:r>
              <a:rPr lang="en-GB" dirty="0">
                <a:latin typeface="Arial" pitchFamily="34" charset="0"/>
                <a:cs typeface="Arial" pitchFamily="34" charset="0"/>
              </a:rPr>
              <a:t>	</a:t>
            </a:r>
            <a:r>
              <a:rPr lang="en-GB" dirty="0">
                <a:solidFill>
                  <a:schemeClr val="tx1"/>
                </a:solidFill>
                <a:latin typeface="Arial" pitchFamily="34" charset="0"/>
                <a:cs typeface="Arial" pitchFamily="34" charset="0"/>
              </a:rPr>
              <a:t>ICB Dementia Program Lead</a:t>
            </a:r>
          </a:p>
          <a:p>
            <a:pPr algn="l"/>
            <a:r>
              <a:rPr lang="en-GB" b="1" dirty="0">
                <a:solidFill>
                  <a:srgbClr val="00AED9"/>
                </a:solidFill>
                <a:latin typeface="Arial" pitchFamily="34" charset="0"/>
                <a:cs typeface="Arial" pitchFamily="34" charset="0"/>
              </a:rPr>
              <a:t>Email:</a:t>
            </a:r>
            <a:r>
              <a:rPr lang="en-GB" dirty="0">
                <a:latin typeface="Arial" pitchFamily="34" charset="0"/>
                <a:cs typeface="Arial" pitchFamily="34" charset="0"/>
              </a:rPr>
              <a:t>	</a:t>
            </a:r>
            <a:r>
              <a:rPr lang="en-GB" dirty="0">
                <a:solidFill>
                  <a:schemeClr val="tx1"/>
                </a:solidFill>
                <a:latin typeface="Arial" pitchFamily="34" charset="0"/>
                <a:cs typeface="Arial" pitchFamily="34" charset="0"/>
              </a:rPr>
              <a:t>claire.biernacki@nhs.net</a:t>
            </a:r>
          </a:p>
          <a:p>
            <a:pPr algn="l"/>
            <a:r>
              <a:rPr lang="en-GB" b="1" dirty="0">
                <a:solidFill>
                  <a:srgbClr val="00AED9"/>
                </a:solidFill>
                <a:latin typeface="Arial" pitchFamily="34" charset="0"/>
                <a:cs typeface="Arial" pitchFamily="34" charset="0"/>
              </a:rPr>
              <a:t>Web: </a:t>
            </a:r>
            <a:r>
              <a:rPr lang="en-GB" b="1" dirty="0">
                <a:solidFill>
                  <a:srgbClr val="0072C6"/>
                </a:solidFill>
                <a:latin typeface="Arial" pitchFamily="34" charset="0"/>
                <a:cs typeface="Arial" pitchFamily="34" charset="0"/>
              </a:rPr>
              <a:t>	</a:t>
            </a:r>
            <a:r>
              <a:rPr lang="en-GB" sz="2800" dirty="0">
                <a:solidFill>
                  <a:srgbClr val="00AED9"/>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https://joinedupcarederbyshire.co.uk</a:t>
            </a:r>
            <a:r>
              <a:rPr lang="en-GB" sz="2800" dirty="0">
                <a:solidFill>
                  <a:srgbClr val="00AED9"/>
                </a:solidFill>
                <a:latin typeface="Arial" pitchFamily="34" charset="0"/>
                <a:cs typeface="Arial" pitchFamily="34" charset="0"/>
              </a:rPr>
              <a:t> </a:t>
            </a:r>
            <a:endParaRPr lang="en-GB" dirty="0">
              <a:solidFill>
                <a:srgbClr val="00AED9"/>
              </a:solidFill>
              <a:latin typeface="Arial" pitchFamily="34" charset="0"/>
              <a:cs typeface="Arial" pitchFamily="34" charset="0"/>
            </a:endParaRPr>
          </a:p>
        </p:txBody>
      </p:sp>
      <p:sp>
        <p:nvSpPr>
          <p:cNvPr id="7" name="Title 1">
            <a:extLst>
              <a:ext uri="{FF2B5EF4-FFF2-40B4-BE49-F238E27FC236}">
                <a16:creationId xmlns:a16="http://schemas.microsoft.com/office/drawing/2014/main" id="{54A1C7A9-2443-474D-B013-34A147DA397A}"/>
              </a:ext>
            </a:extLst>
          </p:cNvPr>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a:solidFill>
                  <a:srgbClr val="00AED9"/>
                </a:solidFill>
                <a:latin typeface="Arial" pitchFamily="34" charset="0"/>
                <a:cs typeface="Arial" pitchFamily="34" charset="0"/>
              </a:rPr>
              <a:t>Contact Details</a:t>
            </a:r>
            <a:endParaRPr lang="en-GB" b="1" dirty="0">
              <a:solidFill>
                <a:srgbClr val="00AED9"/>
              </a:solidFill>
              <a:latin typeface="Arial" pitchFamily="34" charset="0"/>
              <a:cs typeface="Arial" pitchFamily="34" charset="0"/>
            </a:endParaRPr>
          </a:p>
        </p:txBody>
      </p:sp>
    </p:spTree>
    <p:extLst>
      <p:ext uri="{BB962C8B-B14F-4D97-AF65-F5344CB8AC3E}">
        <p14:creationId xmlns:p14="http://schemas.microsoft.com/office/powerpoint/2010/main" val="347039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a:extLst>
              <a:ext uri="{FF2B5EF4-FFF2-40B4-BE49-F238E27FC236}">
                <a16:creationId xmlns:a16="http://schemas.microsoft.com/office/drawing/2014/main" id="{C4CF9BBE-ED8F-2A78-0613-824BFAB2B9D2}"/>
              </a:ext>
            </a:extLst>
          </p:cNvPr>
          <p:cNvPicPr>
            <a:picLocks noChangeAspect="1"/>
          </p:cNvPicPr>
          <p:nvPr/>
        </p:nvPicPr>
        <p:blipFill>
          <a:blip r:embed="rId2">
            <a:extLst>
              <a:ext uri="{28A0092B-C50C-407E-A947-70E740481C1C}">
                <a14:useLocalDpi xmlns:a14="http://schemas.microsoft.com/office/drawing/2010/main" val="0"/>
              </a:ext>
            </a:extLst>
          </a:blip>
          <a:srcRect b="9956"/>
          <a:stretch>
            <a:fillRect/>
          </a:stretch>
        </p:blipFill>
        <p:spPr bwMode="auto">
          <a:xfrm>
            <a:off x="4205288" y="682625"/>
            <a:ext cx="7459662" cy="617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id="{B195DE5F-1120-4230-50A5-661D6FDCF058}"/>
              </a:ext>
            </a:extLst>
          </p:cNvPr>
          <p:cNvSpPr/>
          <p:nvPr/>
        </p:nvSpPr>
        <p:spPr>
          <a:xfrm>
            <a:off x="444500" y="328613"/>
            <a:ext cx="11220450" cy="6078537"/>
          </a:xfrm>
          <a:prstGeom prst="wedgeRoundRectCallout">
            <a:avLst>
              <a:gd name="adj1" fmla="val -20504"/>
              <a:gd name="adj2" fmla="val 49463"/>
              <a:gd name="adj3" fmla="val 16667"/>
            </a:avLst>
          </a:prstGeom>
          <a:noFill/>
          <a:ln w="76200">
            <a:solidFill>
              <a:srgbClr val="509E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GB" dirty="0">
              <a:solidFill>
                <a:schemeClr val="tx1"/>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GB" dirty="0">
              <a:solidFill>
                <a:schemeClr val="tx1"/>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GB" dirty="0">
              <a:solidFill>
                <a:schemeClr val="tx1"/>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dirty="0">
                <a:solidFill>
                  <a:schemeClr val="tx1"/>
                </a:solidFill>
                <a:latin typeface="Arial" panose="020B0604020202020204" pitchFamily="34" charset="0"/>
                <a:cs typeface="Arial" panose="020B0604020202020204" pitchFamily="34" charset="0"/>
              </a:rPr>
              <a:t>The Joined up Care Derbyshire Dementia &amp; Delirium Partnership are </a:t>
            </a:r>
          </a:p>
          <a:p>
            <a:pPr eaLnBrk="1" fontAlgn="auto" hangingPunct="1">
              <a:spcBef>
                <a:spcPts val="0"/>
              </a:spcBef>
              <a:spcAft>
                <a:spcPts val="0"/>
              </a:spcAft>
              <a:defRPr/>
            </a:pPr>
            <a:r>
              <a:rPr lang="en-GB" dirty="0">
                <a:solidFill>
                  <a:schemeClr val="tx1"/>
                </a:solidFill>
                <a:latin typeface="Arial" panose="020B0604020202020204" pitchFamily="34" charset="0"/>
                <a:cs typeface="Arial" panose="020B0604020202020204" pitchFamily="34" charset="0"/>
              </a:rPr>
              <a:t>in the process of speaking to people in Derby &amp; Derbyshire </a:t>
            </a:r>
          </a:p>
          <a:p>
            <a:pPr eaLnBrk="1" fontAlgn="auto" hangingPunct="1">
              <a:spcBef>
                <a:spcPts val="0"/>
              </a:spcBef>
              <a:spcAft>
                <a:spcPts val="0"/>
              </a:spcAft>
              <a:defRPr/>
            </a:pPr>
            <a:r>
              <a:rPr lang="en-GB" dirty="0">
                <a:solidFill>
                  <a:schemeClr val="tx1"/>
                </a:solidFill>
                <a:latin typeface="Arial" panose="020B0604020202020204" pitchFamily="34" charset="0"/>
                <a:cs typeface="Arial" panose="020B0604020202020204" pitchFamily="34" charset="0"/>
              </a:rPr>
              <a:t>about dementia. </a:t>
            </a:r>
          </a:p>
          <a:p>
            <a:pPr eaLnBrk="1" fontAlgn="auto" hangingPunct="1">
              <a:spcBef>
                <a:spcPts val="0"/>
              </a:spcBef>
              <a:spcAft>
                <a:spcPts val="0"/>
              </a:spcAft>
              <a:defRPr/>
            </a:pPr>
            <a:endParaRPr lang="en-GB" dirty="0">
              <a:solidFill>
                <a:schemeClr val="tx1"/>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b="1" dirty="0">
                <a:solidFill>
                  <a:schemeClr val="tx1"/>
                </a:solidFill>
                <a:latin typeface="Arial" panose="020B0604020202020204" pitchFamily="34" charset="0"/>
                <a:cs typeface="Arial" panose="020B0604020202020204" pitchFamily="34" charset="0"/>
              </a:rPr>
              <a:t>What do we want to find out?</a:t>
            </a:r>
          </a:p>
          <a:p>
            <a:pPr eaLnBrk="1" fontAlgn="auto" hangingPunct="1">
              <a:spcBef>
                <a:spcPts val="0"/>
              </a:spcBef>
              <a:spcAft>
                <a:spcPts val="0"/>
              </a:spcAft>
              <a:defRPr/>
            </a:pPr>
            <a:r>
              <a:rPr lang="en-GB" dirty="0">
                <a:solidFill>
                  <a:schemeClr val="tx1"/>
                </a:solidFill>
                <a:latin typeface="Arial" panose="020B0604020202020204" pitchFamily="34" charset="0"/>
                <a:cs typeface="Arial" panose="020B0604020202020204" pitchFamily="34" charset="0"/>
              </a:rPr>
              <a:t>We want to know if the current priorities in the Dementia Strategy should</a:t>
            </a:r>
          </a:p>
          <a:p>
            <a:pPr eaLnBrk="1" fontAlgn="auto" hangingPunct="1">
              <a:spcBef>
                <a:spcPts val="0"/>
              </a:spcBef>
              <a:spcAft>
                <a:spcPts val="0"/>
              </a:spcAft>
              <a:defRPr/>
            </a:pPr>
            <a:r>
              <a:rPr lang="en-GB" dirty="0">
                <a:solidFill>
                  <a:schemeClr val="tx1"/>
                </a:solidFill>
                <a:latin typeface="Arial" panose="020B0604020202020204" pitchFamily="34" charset="0"/>
                <a:cs typeface="Arial" panose="020B0604020202020204" pitchFamily="34" charset="0"/>
              </a:rPr>
              <a:t>remain the same and if there are any new priorities we need to consider?</a:t>
            </a:r>
          </a:p>
          <a:p>
            <a:pPr eaLnBrk="1" fontAlgn="auto" hangingPunct="1">
              <a:spcBef>
                <a:spcPts val="0"/>
              </a:spcBef>
              <a:spcAft>
                <a:spcPts val="0"/>
              </a:spcAft>
              <a:defRPr/>
            </a:pPr>
            <a:endParaRPr lang="en-GB" dirty="0">
              <a:solidFill>
                <a:schemeClr val="tx1"/>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dirty="0">
                <a:solidFill>
                  <a:schemeClr val="tx1"/>
                </a:solidFill>
                <a:latin typeface="Arial" panose="020B0604020202020204" pitchFamily="34" charset="0"/>
                <a:cs typeface="Arial" panose="020B0604020202020204" pitchFamily="34" charset="0"/>
              </a:rPr>
              <a:t>We are mindful that there is only so much money and capacity to deliver this support and want to ensure that we understand </a:t>
            </a:r>
            <a:r>
              <a:rPr lang="en-GB" b="1" dirty="0">
                <a:solidFill>
                  <a:schemeClr val="tx1"/>
                </a:solidFill>
                <a:latin typeface="Arial" panose="020B0604020202020204" pitchFamily="34" charset="0"/>
                <a:cs typeface="Arial" panose="020B0604020202020204" pitchFamily="34" charset="0"/>
              </a:rPr>
              <a:t>what is most important to the people of Derby &amp; Derbyshire</a:t>
            </a:r>
            <a:r>
              <a:rPr lang="en-GB" dirty="0">
                <a:solidFill>
                  <a:schemeClr val="tx1"/>
                </a:solidFill>
                <a:latin typeface="Arial" panose="020B0604020202020204" pitchFamily="34" charset="0"/>
                <a:cs typeface="Arial" panose="020B0604020202020204" pitchFamily="34" charset="0"/>
              </a:rPr>
              <a:t>.</a:t>
            </a:r>
          </a:p>
          <a:p>
            <a:pPr eaLnBrk="1" fontAlgn="auto" hangingPunct="1">
              <a:spcBef>
                <a:spcPts val="0"/>
              </a:spcBef>
              <a:spcAft>
                <a:spcPts val="0"/>
              </a:spcAft>
              <a:defRPr/>
            </a:pPr>
            <a:endParaRPr lang="en-GB" dirty="0">
              <a:solidFill>
                <a:schemeClr val="tx1"/>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dirty="0">
                <a:solidFill>
                  <a:schemeClr val="tx1"/>
                </a:solidFill>
                <a:latin typeface="Arial" panose="020B0604020202020204" pitchFamily="34" charset="0"/>
                <a:cs typeface="Arial" panose="020B0604020202020204" pitchFamily="34" charset="0"/>
              </a:rPr>
              <a:t>We want to hear from as many people as possible, people who are living with dementia, their carers and people who work in dementia health and care services in Derby &amp; Derbyshire, as these are the people the strategy is for. </a:t>
            </a:r>
          </a:p>
          <a:p>
            <a:pPr eaLnBrk="1" fontAlgn="auto" hangingPunct="1">
              <a:spcBef>
                <a:spcPts val="0"/>
              </a:spcBef>
              <a:spcAft>
                <a:spcPts val="0"/>
              </a:spcAft>
              <a:defRPr/>
            </a:pPr>
            <a:endParaRPr lang="en-GB" dirty="0">
              <a:solidFill>
                <a:schemeClr val="tx1"/>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2000" b="1" dirty="0">
                <a:solidFill>
                  <a:schemeClr val="tx1"/>
                </a:solidFill>
                <a:latin typeface="Arial" panose="020B0604020202020204" pitchFamily="34" charset="0"/>
                <a:cs typeface="Arial" panose="020B0604020202020204" pitchFamily="34" charset="0"/>
              </a:rPr>
              <a:t>Your opinion matters!</a:t>
            </a:r>
          </a:p>
          <a:p>
            <a:pPr eaLnBrk="1" fontAlgn="auto" hangingPunct="1">
              <a:spcBef>
                <a:spcPts val="0"/>
              </a:spcBef>
              <a:spcAft>
                <a:spcPts val="0"/>
              </a:spcAft>
              <a:defRPr/>
            </a:pPr>
            <a:endParaRPr lang="en-GB" sz="1400" dirty="0">
              <a:solidFill>
                <a:schemeClr val="tx1"/>
              </a:solidFill>
            </a:endParaRPr>
          </a:p>
          <a:p>
            <a:pPr eaLnBrk="1" fontAlgn="auto" hangingPunct="1">
              <a:spcBef>
                <a:spcPts val="0"/>
              </a:spcBef>
              <a:spcAft>
                <a:spcPts val="0"/>
              </a:spcAft>
              <a:defRPr/>
            </a:pPr>
            <a:endParaRPr lang="en-GB" sz="1400" dirty="0">
              <a:solidFill>
                <a:schemeClr val="tx1"/>
              </a:solidFill>
            </a:endParaRPr>
          </a:p>
        </p:txBody>
      </p:sp>
      <p:sp>
        <p:nvSpPr>
          <p:cNvPr id="3076" name="TextBox 5">
            <a:extLst>
              <a:ext uri="{FF2B5EF4-FFF2-40B4-BE49-F238E27FC236}">
                <a16:creationId xmlns:a16="http://schemas.microsoft.com/office/drawing/2014/main" id="{DAC4FE10-E7EF-1B57-C512-5AE238795896}"/>
              </a:ext>
            </a:extLst>
          </p:cNvPr>
          <p:cNvSpPr txBox="1">
            <a:spLocks noChangeArrowheads="1"/>
          </p:cNvSpPr>
          <p:nvPr/>
        </p:nvSpPr>
        <p:spPr bwMode="auto">
          <a:xfrm>
            <a:off x="4443413" y="347663"/>
            <a:ext cx="3579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509ECE"/>
                </a:solidFill>
                <a:latin typeface="Arial" panose="020B0604020202020204" pitchFamily="34" charset="0"/>
              </a:rPr>
              <a:t>Introduction</a:t>
            </a:r>
          </a:p>
        </p:txBody>
      </p:sp>
      <p:pic>
        <p:nvPicPr>
          <p:cNvPr id="2" name="Picture 1" descr="A person brushing a person's hair&#10;&#10;Description automatically generated">
            <a:extLst>
              <a:ext uri="{FF2B5EF4-FFF2-40B4-BE49-F238E27FC236}">
                <a16:creationId xmlns:a16="http://schemas.microsoft.com/office/drawing/2014/main" id="{5A05A31D-8D5C-7F6E-C490-4918CD6F30C0}"/>
              </a:ext>
            </a:extLst>
          </p:cNvPr>
          <p:cNvPicPr>
            <a:picLocks noChangeAspect="1"/>
          </p:cNvPicPr>
          <p:nvPr/>
        </p:nvPicPr>
        <p:blipFill>
          <a:blip r:embed="rId3"/>
          <a:stretch>
            <a:fillRect/>
          </a:stretch>
        </p:blipFill>
        <p:spPr>
          <a:xfrm>
            <a:off x="8261350" y="800117"/>
            <a:ext cx="2825750" cy="2762233"/>
          </a:xfrm>
          <a:prstGeom prst="rect">
            <a:avLst/>
          </a:prstGeom>
          <a:effectLst>
            <a:softEdge rad="254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2890-B25B-20B4-9B4F-5CA5A800800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Dementia in Derby &amp; Derbyshire</a:t>
            </a:r>
          </a:p>
        </p:txBody>
      </p:sp>
      <p:sp>
        <p:nvSpPr>
          <p:cNvPr id="3" name="Content Placeholder 2">
            <a:extLst>
              <a:ext uri="{FF2B5EF4-FFF2-40B4-BE49-F238E27FC236}">
                <a16:creationId xmlns:a16="http://schemas.microsoft.com/office/drawing/2014/main" id="{1C7581A4-34F7-82E4-AF0A-447ED0166E08}"/>
              </a:ext>
            </a:extLst>
          </p:cNvPr>
          <p:cNvSpPr>
            <a:spLocks noGrp="1"/>
          </p:cNvSpPr>
          <p:nvPr>
            <p:ph sz="half" idx="1"/>
          </p:nvPr>
        </p:nvSpPr>
        <p:spPr>
          <a:xfrm>
            <a:off x="838199" y="1409065"/>
            <a:ext cx="6799217" cy="4351338"/>
          </a:xfrm>
        </p:spPr>
        <p:txBody>
          <a:bodyPr>
            <a:normAutofit/>
          </a:bodyPr>
          <a:lstStyle/>
          <a:p>
            <a:pPr>
              <a:lnSpc>
                <a:spcPct val="150000"/>
              </a:lnSpc>
            </a:pPr>
            <a:r>
              <a:rPr lang="en-GB" sz="2800" dirty="0">
                <a:effectLst/>
                <a:latin typeface="Arial" panose="020B0604020202020204" pitchFamily="34" charset="0"/>
                <a:ea typeface="Calibri" panose="020F0502020204030204" pitchFamily="34" charset="0"/>
                <a:cs typeface="Arial" panose="020B0604020202020204" pitchFamily="34" charset="0"/>
              </a:rPr>
              <a:t>14,760 people with dementia* </a:t>
            </a:r>
          </a:p>
          <a:p>
            <a:pPr>
              <a:lnSpc>
                <a:spcPct val="150000"/>
              </a:lnSpc>
            </a:pPr>
            <a:r>
              <a:rPr lang="en-GB" dirty="0">
                <a:latin typeface="Arial" panose="020B0604020202020204" pitchFamily="34" charset="0"/>
                <a:ea typeface="Calibri" panose="020F0502020204030204" pitchFamily="34" charset="0"/>
                <a:cs typeface="Arial" panose="020B0604020202020204" pitchFamily="34" charset="0"/>
              </a:rPr>
              <a:t>3</a:t>
            </a:r>
            <a:r>
              <a:rPr lang="en-GB" sz="2800" dirty="0">
                <a:effectLst/>
                <a:latin typeface="Arial" panose="020B0604020202020204" pitchFamily="34" charset="0"/>
                <a:ea typeface="Calibri" panose="020F0502020204030204" pitchFamily="34" charset="0"/>
                <a:cs typeface="Arial" panose="020B0604020202020204" pitchFamily="34" charset="0"/>
              </a:rPr>
              <a:t>0% increase 2013-2023</a:t>
            </a:r>
          </a:p>
          <a:p>
            <a:pPr>
              <a:lnSpc>
                <a:spcPct val="150000"/>
              </a:lnSpc>
            </a:pPr>
            <a:r>
              <a:rPr lang="en-GB" sz="2800" dirty="0">
                <a:effectLst/>
                <a:latin typeface="Arial" panose="020B0604020202020204" pitchFamily="34" charset="0"/>
                <a:ea typeface="Calibri" panose="020F0502020204030204" pitchFamily="34" charset="0"/>
                <a:cs typeface="Arial" panose="020B0604020202020204" pitchFamily="34" charset="0"/>
              </a:rPr>
              <a:t>17,000 by 2030</a:t>
            </a:r>
          </a:p>
          <a:p>
            <a:pPr>
              <a:lnSpc>
                <a:spcPct val="150000"/>
              </a:lnSpc>
            </a:pPr>
            <a:r>
              <a:rPr lang="en-GB" dirty="0">
                <a:latin typeface="Arial" panose="020B0604020202020204" pitchFamily="34" charset="0"/>
                <a:ea typeface="Calibri" panose="020F0502020204030204" pitchFamily="34" charset="0"/>
                <a:cs typeface="Arial" panose="020B0604020202020204" pitchFamily="34" charset="0"/>
              </a:rPr>
              <a:t>58% with severe dementia </a:t>
            </a:r>
          </a:p>
          <a:p>
            <a:pPr>
              <a:lnSpc>
                <a:spcPct val="150000"/>
              </a:lnSpc>
            </a:pPr>
            <a:r>
              <a:rPr lang="en-GB" dirty="0">
                <a:latin typeface="Arial" panose="020B0604020202020204" pitchFamily="34" charset="0"/>
                <a:ea typeface="Calibri" panose="020F0502020204030204" pitchFamily="34" charset="0"/>
                <a:cs typeface="Arial" panose="020B0604020202020204" pitchFamily="34" charset="0"/>
              </a:rPr>
              <a:t>92% with at least 1 comorbid condition</a:t>
            </a:r>
          </a:p>
          <a:p>
            <a:pPr>
              <a:lnSpc>
                <a:spcPct val="150000"/>
              </a:lnSpc>
            </a:pPr>
            <a:endParaRPr lang="en-GB" dirty="0">
              <a:ea typeface="Calibri" panose="020F0502020204030204" pitchFamily="34" charset="0"/>
              <a:cs typeface="Times New Roman" panose="02020603050405020304" pitchFamily="18" charset="0"/>
            </a:endParaRPr>
          </a:p>
          <a:p>
            <a:pPr marL="0" indent="0">
              <a:buNone/>
            </a:pPr>
            <a:endParaRPr lang="en-GB" dirty="0"/>
          </a:p>
        </p:txBody>
      </p:sp>
      <p:pic>
        <p:nvPicPr>
          <p:cNvPr id="6" name="Picture 5" descr="Mental health awareness mural">
            <a:extLst>
              <a:ext uri="{FF2B5EF4-FFF2-40B4-BE49-F238E27FC236}">
                <a16:creationId xmlns:a16="http://schemas.microsoft.com/office/drawing/2014/main" id="{65156732-E84D-95FB-CCDE-99D0A5652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4002" y="4622799"/>
            <a:ext cx="3015121" cy="1870075"/>
          </a:xfrm>
          <a:prstGeom prst="rect">
            <a:avLst/>
          </a:prstGeom>
        </p:spPr>
      </p:pic>
      <p:sp>
        <p:nvSpPr>
          <p:cNvPr id="4" name="TextBox 3">
            <a:extLst>
              <a:ext uri="{FF2B5EF4-FFF2-40B4-BE49-F238E27FC236}">
                <a16:creationId xmlns:a16="http://schemas.microsoft.com/office/drawing/2014/main" id="{715E4C48-4956-D2BE-8899-2D271303F982}"/>
              </a:ext>
            </a:extLst>
          </p:cNvPr>
          <p:cNvSpPr txBox="1"/>
          <p:nvPr/>
        </p:nvSpPr>
        <p:spPr>
          <a:xfrm>
            <a:off x="500514" y="6169708"/>
            <a:ext cx="477413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*Low estimate – 16,980 </a:t>
            </a:r>
            <a:r>
              <a:rPr lang="en-GB" dirty="0" err="1">
                <a:latin typeface="Arial" panose="020B0604020202020204" pitchFamily="34" charset="0"/>
                <a:cs typeface="Arial" panose="020B0604020202020204" pitchFamily="34" charset="0"/>
              </a:rPr>
              <a:t>Poppi</a:t>
            </a:r>
            <a:r>
              <a:rPr lang="en-GB" dirty="0">
                <a:latin typeface="Arial" panose="020B0604020202020204" pitchFamily="34" charset="0"/>
                <a:cs typeface="Arial" panose="020B0604020202020204" pitchFamily="34" charset="0"/>
              </a:rPr>
              <a:t> 19,193 by 2030</a:t>
            </a:r>
          </a:p>
        </p:txBody>
      </p:sp>
    </p:spTree>
    <p:extLst>
      <p:ext uri="{BB962C8B-B14F-4D97-AF65-F5344CB8AC3E}">
        <p14:creationId xmlns:p14="http://schemas.microsoft.com/office/powerpoint/2010/main" val="293925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B425A66-92A1-3F66-C609-5D750F95961E}"/>
              </a:ext>
            </a:extLst>
          </p:cNvPr>
          <p:cNvSpPr/>
          <p:nvPr/>
        </p:nvSpPr>
        <p:spPr>
          <a:xfrm>
            <a:off x="595313" y="294640"/>
            <a:ext cx="11001375" cy="5925185"/>
          </a:xfrm>
          <a:prstGeom prst="roundRect">
            <a:avLst/>
          </a:prstGeom>
          <a:ln w="38100"/>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Preventing well</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Helping people to reduce their risk of developing dementia. </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Diagnosing Well</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are accurately diagnosed in a timely manner. </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Supporting Well</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living with dementia, and their carers, have access to high quality health &amp; care services.</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Living Well</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living with dementia can live normally in safe &amp; accepting communities.</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Dying Well</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living with dementia die with dignity in a place of their choosing.</a:t>
            </a:r>
          </a:p>
        </p:txBody>
      </p:sp>
      <p:sp>
        <p:nvSpPr>
          <p:cNvPr id="6" name="TextBox 5">
            <a:extLst>
              <a:ext uri="{FF2B5EF4-FFF2-40B4-BE49-F238E27FC236}">
                <a16:creationId xmlns:a16="http://schemas.microsoft.com/office/drawing/2014/main" id="{FEE31535-5693-8195-7606-479D34EDF3DC}"/>
              </a:ext>
            </a:extLst>
          </p:cNvPr>
          <p:cNvSpPr txBox="1"/>
          <p:nvPr/>
        </p:nvSpPr>
        <p:spPr>
          <a:xfrm>
            <a:off x="1289050" y="617605"/>
            <a:ext cx="9315450" cy="400110"/>
          </a:xfrm>
          <a:prstGeom prst="rect">
            <a:avLst/>
          </a:prstGeom>
          <a:noFill/>
          <a:ln>
            <a:solidFill>
              <a:schemeClr val="tx1"/>
            </a:solid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b="1" i="0" u="none" strike="noStrike" kern="1200" cap="none" spc="0" normalizeH="0" baseline="0" noProof="0">
                <a:ln>
                  <a:noFill/>
                </a:ln>
                <a:solidFill>
                  <a:srgbClr val="5B9BD5">
                    <a:lumMod val="75000"/>
                  </a:srgbClr>
                </a:solidFill>
                <a:effectLst/>
                <a:uLnTx/>
                <a:uFillTx/>
                <a:latin typeface="Arial" panose="020B0604020202020204" pitchFamily="34" charset="0"/>
                <a:ea typeface="+mn-ea"/>
                <a:cs typeface="Arial" panose="020B0604020202020204" pitchFamily="34" charset="0"/>
              </a:rPr>
              <a:t>We use the NHS Well Pathway for Dementia to guide the services we offer</a:t>
            </a:r>
            <a:endParaRPr kumimoji="0" lang="en-GB" sz="20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p:txBody>
      </p:sp>
      <p:pic>
        <p:nvPicPr>
          <p:cNvPr id="7" name="Graphic 6" descr="Route (Two Pins With A Path) with solid fill">
            <a:extLst>
              <a:ext uri="{FF2B5EF4-FFF2-40B4-BE49-F238E27FC236}">
                <a16:creationId xmlns:a16="http://schemas.microsoft.com/office/drawing/2014/main" id="{B872D0FF-49A3-E1F9-0564-09A8533E68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34400" y="1163320"/>
            <a:ext cx="2580640" cy="2580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9D7F3-9C24-6A6F-E9EB-44230987E4C2}"/>
              </a:ext>
            </a:extLst>
          </p:cNvPr>
          <p:cNvSpPr/>
          <p:nvPr/>
        </p:nvSpPr>
        <p:spPr>
          <a:xfrm>
            <a:off x="595313" y="163513"/>
            <a:ext cx="11001375" cy="6056312"/>
          </a:xfrm>
          <a:prstGeom prst="roundRect">
            <a:avLst/>
          </a:prstGeom>
          <a:ln w="38100"/>
        </p:spPr>
        <p:style>
          <a:lnRef idx="2">
            <a:schemeClr val="accent1"/>
          </a:lnRef>
          <a:fillRef idx="1">
            <a:schemeClr val="lt1"/>
          </a:fillRef>
          <a:effectRef idx="0">
            <a:schemeClr val="accent1"/>
          </a:effectRef>
          <a:fontRef idx="minor">
            <a:schemeClr val="dk1"/>
          </a:fontRef>
        </p:style>
        <p:txBody>
          <a:bodyPr anchor="ctr"/>
          <a:lstStyle/>
          <a:p>
            <a:pPr>
              <a:defRPr/>
            </a:pPr>
            <a:endParaRPr lang="en-GB" altLang="en-US" sz="2200" dirty="0">
              <a:solidFill>
                <a:prstClr val="black"/>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defRPr/>
            </a:pPr>
            <a:r>
              <a:rPr lang="en-GB" altLang="en-US" sz="2000" dirty="0">
                <a:solidFill>
                  <a:prstClr val="black"/>
                </a:solidFill>
                <a:latin typeface="Arial" panose="020B0604020202020204" pitchFamily="34" charset="0"/>
                <a:cs typeface="Arial" panose="020B0604020202020204" pitchFamily="34" charset="0"/>
              </a:rPr>
              <a:t>67% of people with dementia are diagnosed*</a:t>
            </a:r>
          </a:p>
          <a:p>
            <a:pPr marL="342900" indent="-342900">
              <a:lnSpc>
                <a:spcPct val="150000"/>
              </a:lnSpc>
              <a:buFont typeface="Arial" panose="020B0604020202020204" pitchFamily="34" charset="0"/>
              <a:buChar char="•"/>
              <a:defRPr/>
            </a:pPr>
            <a:r>
              <a:rPr lang="en-GB" altLang="en-US" sz="2000" dirty="0">
                <a:solidFill>
                  <a:prstClr val="black"/>
                </a:solidFill>
                <a:latin typeface="Arial" panose="020B0604020202020204" pitchFamily="34" charset="0"/>
                <a:cs typeface="Arial" panose="020B0604020202020204" pitchFamily="34" charset="0"/>
              </a:rPr>
              <a:t>Improve risk reduction awareness raising.</a:t>
            </a:r>
          </a:p>
          <a:p>
            <a:pPr marL="342900" indent="-342900">
              <a:lnSpc>
                <a:spcPct val="150000"/>
              </a:lnSpc>
              <a:buFont typeface="Arial" panose="020B0604020202020204" pitchFamily="34" charset="0"/>
              <a:buChar char="•"/>
              <a:defRPr/>
            </a:pPr>
            <a:r>
              <a:rPr lang="en-GB" altLang="en-US" sz="2000" dirty="0">
                <a:solidFill>
                  <a:prstClr val="black"/>
                </a:solidFill>
                <a:latin typeface="Arial" panose="020B0604020202020204" pitchFamily="34" charset="0"/>
                <a:cs typeface="Arial" panose="020B0604020202020204" pitchFamily="34" charset="0"/>
              </a:rPr>
              <a:t>More people living in care homes are diagnosed.</a:t>
            </a:r>
          </a:p>
          <a:p>
            <a:pPr marL="342900" indent="-342900">
              <a:lnSpc>
                <a:spcPct val="150000"/>
              </a:lnSpc>
              <a:buFont typeface="Arial" panose="020B0604020202020204" pitchFamily="34" charset="0"/>
              <a:buChar char="•"/>
              <a:defRPr/>
            </a:pPr>
            <a:r>
              <a:rPr lang="en-GB" altLang="en-US" sz="2000" dirty="0">
                <a:solidFill>
                  <a:prstClr val="black"/>
                </a:solidFill>
                <a:latin typeface="Arial" panose="020B0604020202020204" pitchFamily="34" charset="0"/>
                <a:cs typeface="Arial" panose="020B0604020202020204" pitchFamily="34" charset="0"/>
              </a:rPr>
              <a:t>More people have an advance care plan, saying what their wishes are going forward.</a:t>
            </a:r>
          </a:p>
          <a:p>
            <a:pPr marL="342900" indent="-342900">
              <a:lnSpc>
                <a:spcPct val="150000"/>
              </a:lnSpc>
              <a:buFont typeface="Arial" panose="020B0604020202020204" pitchFamily="34" charset="0"/>
              <a:buChar char="•"/>
              <a:defRPr/>
            </a:pPr>
            <a:r>
              <a:rPr lang="en-GB" altLang="en-US" sz="2000" dirty="0">
                <a:solidFill>
                  <a:prstClr val="black"/>
                </a:solidFill>
                <a:latin typeface="Arial" panose="020B0604020202020204" pitchFamily="34" charset="0"/>
                <a:cs typeface="Arial" panose="020B0604020202020204" pitchFamily="34" charset="0"/>
              </a:rPr>
              <a:t>More people are supported to go home from hospital without delay.</a:t>
            </a:r>
          </a:p>
          <a:p>
            <a:pPr marL="342900" indent="-342900">
              <a:lnSpc>
                <a:spcPct val="150000"/>
              </a:lnSpc>
              <a:buFont typeface="Arial" panose="020B0604020202020204" pitchFamily="34" charset="0"/>
              <a:buChar char="•"/>
              <a:defRPr/>
            </a:pPr>
            <a:r>
              <a:rPr lang="en-GB" altLang="en-US" sz="2000" dirty="0">
                <a:solidFill>
                  <a:prstClr val="black"/>
                </a:solidFill>
                <a:latin typeface="Arial" panose="020B0604020202020204" pitchFamily="34" charset="0"/>
                <a:cs typeface="Arial" panose="020B0604020202020204" pitchFamily="34" charset="0"/>
              </a:rPr>
              <a:t>More people in caring roles are supported. </a:t>
            </a:r>
          </a:p>
          <a:p>
            <a:pPr marL="342900" indent="-342900">
              <a:lnSpc>
                <a:spcPct val="150000"/>
              </a:lnSpc>
              <a:buFont typeface="Arial" panose="020B0604020202020204" pitchFamily="34" charset="0"/>
              <a:buChar char="•"/>
              <a:defRPr/>
            </a:pPr>
            <a:r>
              <a:rPr lang="en-GB" altLang="en-US" sz="2000" dirty="0">
                <a:solidFill>
                  <a:prstClr val="black"/>
                </a:solidFill>
                <a:latin typeface="Arial" panose="020B0604020202020204" pitchFamily="34" charset="0"/>
                <a:cs typeface="Arial" panose="020B0604020202020204" pitchFamily="34" charset="0"/>
              </a:rPr>
              <a:t>The care people receive is joined up and accessible.</a:t>
            </a:r>
          </a:p>
          <a:p>
            <a:pPr marL="342900" indent="-342900">
              <a:lnSpc>
                <a:spcPct val="150000"/>
              </a:lnSpc>
              <a:buFont typeface="Arial" panose="020B0604020202020204" pitchFamily="34" charset="0"/>
              <a:buChar char="•"/>
              <a:defRPr/>
            </a:pPr>
            <a:r>
              <a:rPr lang="en-GB" altLang="en-US" sz="2000" dirty="0">
                <a:solidFill>
                  <a:prstClr val="black"/>
                </a:solidFill>
                <a:latin typeface="Arial" panose="020B0604020202020204" pitchFamily="34" charset="0"/>
                <a:cs typeface="Arial" panose="020B0604020202020204" pitchFamily="34" charset="0"/>
              </a:rPr>
              <a:t>Variation in services and access to services is reduced.</a:t>
            </a:r>
          </a:p>
          <a:p>
            <a:pPr marL="342900" indent="-342900">
              <a:lnSpc>
                <a:spcPct val="150000"/>
              </a:lnSpc>
              <a:buFont typeface="Arial" panose="020B0604020202020204" pitchFamily="34" charset="0"/>
              <a:buChar char="•"/>
              <a:defRPr/>
            </a:pPr>
            <a:r>
              <a:rPr lang="en-GB" sz="2000" dirty="0">
                <a:solidFill>
                  <a:schemeClr val="tx1"/>
                </a:solidFill>
                <a:latin typeface="Arial"/>
                <a:cs typeface="Arial"/>
              </a:rPr>
              <a:t>Increasing appropriate and accessible accommodation.</a:t>
            </a:r>
          </a:p>
          <a:p>
            <a:pPr marL="342900" indent="-342900">
              <a:lnSpc>
                <a:spcPct val="150000"/>
              </a:lnSpc>
              <a:buFont typeface="Arial" panose="020B0604020202020204" pitchFamily="34" charset="0"/>
              <a:buChar char="•"/>
              <a:defRPr/>
            </a:pPr>
            <a:r>
              <a:rPr lang="en-GB" altLang="en-US" sz="2000" dirty="0">
                <a:solidFill>
                  <a:schemeClr val="tx1"/>
                </a:solidFill>
                <a:latin typeface="Arial"/>
                <a:cs typeface="Arial"/>
              </a:rPr>
              <a:t>Increasing the awareness and utilisation of Assistive Technology.</a:t>
            </a:r>
          </a:p>
          <a:p>
            <a:pPr marL="342900" indent="-342900">
              <a:lnSpc>
                <a:spcPct val="150000"/>
              </a:lnSpc>
              <a:buFont typeface="Arial" panose="020B0604020202020204" pitchFamily="34" charset="0"/>
              <a:buChar char="•"/>
              <a:defRPr/>
            </a:pPr>
            <a:r>
              <a:rPr lang="en-GB" altLang="en-US" sz="2000" dirty="0">
                <a:solidFill>
                  <a:schemeClr val="tx1"/>
                </a:solidFill>
                <a:latin typeface="Arial" panose="020B0604020202020204" pitchFamily="34" charset="0"/>
                <a:cs typeface="Arial" panose="020B0604020202020204" pitchFamily="34" charset="0"/>
              </a:rPr>
              <a:t>Treatment and care is based on best research and developments.</a:t>
            </a:r>
          </a:p>
        </p:txBody>
      </p:sp>
      <p:sp>
        <p:nvSpPr>
          <p:cNvPr id="7171" name="TextBox 5">
            <a:extLst>
              <a:ext uri="{FF2B5EF4-FFF2-40B4-BE49-F238E27FC236}">
                <a16:creationId xmlns:a16="http://schemas.microsoft.com/office/drawing/2014/main" id="{81BF519E-F983-66C7-070F-D86A41412A7E}"/>
              </a:ext>
            </a:extLst>
          </p:cNvPr>
          <p:cNvSpPr txBox="1">
            <a:spLocks noChangeArrowheads="1"/>
          </p:cNvSpPr>
          <p:nvPr/>
        </p:nvSpPr>
        <p:spPr bwMode="auto">
          <a:xfrm>
            <a:off x="1838325" y="406400"/>
            <a:ext cx="883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b="1">
                <a:solidFill>
                  <a:srgbClr val="2E75B6"/>
                </a:solidFill>
                <a:latin typeface="Arial" panose="020B0604020202020204" pitchFamily="34" charset="0"/>
              </a:rPr>
              <a:t>Key National Targets and Guidance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6D3E6DB2-0226-4CE6-AA7F-BF47E2F93F2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6813575" y="1947297"/>
            <a:ext cx="3894145" cy="465472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hidden="1"/>
          <p:cNvSpPr>
            <a:spLocks noGrp="1"/>
          </p:cNvSpPr>
          <p:nvPr>
            <p:ph type="ctrTitle"/>
          </p:nvPr>
        </p:nvSpPr>
        <p:spPr/>
        <p:txBody>
          <a:bodyPr/>
          <a:lstStyle/>
          <a:p>
            <a:r>
              <a:rPr lang="en-US"/>
              <a:t>PowerPoint Infographics Sampler</a:t>
            </a:r>
          </a:p>
        </p:txBody>
      </p:sp>
      <p:sp>
        <p:nvSpPr>
          <p:cNvPr id="7" name="TextBox 6"/>
          <p:cNvSpPr txBox="1"/>
          <p:nvPr/>
        </p:nvSpPr>
        <p:spPr>
          <a:xfrm>
            <a:off x="4778668" y="132762"/>
            <a:ext cx="6420849" cy="584775"/>
          </a:xfrm>
          <a:prstGeom prst="rect">
            <a:avLst/>
          </a:prstGeom>
          <a:noFill/>
        </p:spPr>
        <p:txBody>
          <a:bodyPr wrap="square" lIns="91440" tIns="45720" rIns="91440" bIns="45720" rtlCol="0" anchor="t">
            <a:spAutoFit/>
          </a:bodyPr>
          <a:lstStyle/>
          <a:p>
            <a:pPr defTabSz="1218987">
              <a:defRPr/>
            </a:pPr>
            <a:r>
              <a:rPr lang="en-US" sz="3200" b="1" dirty="0">
                <a:solidFill>
                  <a:srgbClr val="7030A0"/>
                </a:solidFill>
                <a:latin typeface="Arial Black"/>
              </a:rPr>
              <a:t>2024 Survey April-June</a:t>
            </a:r>
            <a:endParaRPr lang="en-US" sz="3200" dirty="0">
              <a:solidFill>
                <a:prstClr val="black"/>
              </a:solidFill>
              <a:latin typeface="Calibri" panose="020F0502020204030204"/>
            </a:endParaRPr>
          </a:p>
        </p:txBody>
      </p:sp>
      <p:sp>
        <p:nvSpPr>
          <p:cNvPr id="8" name="Rectangle 7">
            <a:extLst>
              <a:ext uri="{C183D7F6-B498-43B3-948B-1728B52AA6E4}">
                <adec:decorative xmlns:adec="http://schemas.microsoft.com/office/drawing/2017/decorative" val="1"/>
              </a:ext>
            </a:extLst>
          </p:cNvPr>
          <p:cNvSpPr/>
          <p:nvPr/>
        </p:nvSpPr>
        <p:spPr>
          <a:xfrm>
            <a:off x="185637" y="1095491"/>
            <a:ext cx="2286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9" name="Frame Lines">
            <a:extLst>
              <a:ext uri="{C183D7F6-B498-43B3-948B-1728B52AA6E4}">
                <adec:decorative xmlns:adec="http://schemas.microsoft.com/office/drawing/2017/decorative" val="1"/>
              </a:ext>
            </a:extLst>
          </p:cNvPr>
          <p:cNvGrpSpPr/>
          <p:nvPr/>
        </p:nvGrpSpPr>
        <p:grpSpPr>
          <a:xfrm>
            <a:off x="10006" y="0"/>
            <a:ext cx="12188825" cy="6858000"/>
            <a:chOff x="8417" y="0"/>
            <a:chExt cx="12188825" cy="6858000"/>
          </a:xfrm>
        </p:grpSpPr>
        <p:cxnSp>
          <p:nvCxnSpPr>
            <p:cNvPr id="13" name="Straight Connector 12" descr="White vertical divider line."/>
            <p:cNvCxnSpPr/>
            <p:nvPr/>
          </p:nvCxnSpPr>
          <p:spPr>
            <a:xfrm>
              <a:off x="6099495" y="0"/>
              <a:ext cx="0"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White Boarder" descr="White boarder line."/>
            <p:cNvSpPr/>
            <p:nvPr/>
          </p:nvSpPr>
          <p:spPr>
            <a:xfrm>
              <a:off x="8417" y="0"/>
              <a:ext cx="12188825" cy="6858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pic>
        <p:nvPicPr>
          <p:cNvPr id="17" name="Graphic 16" descr="Group with solid fill">
            <a:extLst>
              <a:ext uri="{FF2B5EF4-FFF2-40B4-BE49-F238E27FC236}">
                <a16:creationId xmlns:a16="http://schemas.microsoft.com/office/drawing/2014/main" id="{9A385D24-FC77-4FCE-A744-50A47D51ED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93178" y="1670819"/>
            <a:ext cx="1421658" cy="1421658"/>
          </a:xfrm>
          <a:prstGeom prst="rect">
            <a:avLst/>
          </a:prstGeom>
        </p:spPr>
      </p:pic>
      <p:sp>
        <p:nvSpPr>
          <p:cNvPr id="19" name="TextBox 18">
            <a:extLst>
              <a:ext uri="{FF2B5EF4-FFF2-40B4-BE49-F238E27FC236}">
                <a16:creationId xmlns:a16="http://schemas.microsoft.com/office/drawing/2014/main" id="{99EEE9FC-E00C-4725-8243-55958DF51986}"/>
              </a:ext>
            </a:extLst>
          </p:cNvPr>
          <p:cNvSpPr txBox="1"/>
          <p:nvPr/>
        </p:nvSpPr>
        <p:spPr>
          <a:xfrm>
            <a:off x="1360175" y="910824"/>
            <a:ext cx="3693134" cy="369332"/>
          </a:xfrm>
          <a:prstGeom prst="rect">
            <a:avLst/>
          </a:prstGeom>
          <a:noFill/>
        </p:spPr>
        <p:txBody>
          <a:bodyPr wrap="square" lIns="91440" tIns="45720" rIns="91440" bIns="45720" rtlCol="0" anchor="t">
            <a:spAutoFit/>
          </a:bodyPr>
          <a:lstStyle/>
          <a:p>
            <a:r>
              <a:rPr lang="en-GB" b="1" dirty="0">
                <a:solidFill>
                  <a:srgbClr val="7030A0"/>
                </a:solidFill>
                <a:latin typeface="Arial Black"/>
              </a:rPr>
              <a:t>District wide response</a:t>
            </a:r>
            <a:r>
              <a:rPr lang="en-GB" dirty="0">
                <a:solidFill>
                  <a:prstClr val="black"/>
                </a:solidFill>
                <a:latin typeface="Calibri" panose="020F0502020204030204"/>
              </a:rPr>
              <a:t>:</a:t>
            </a:r>
          </a:p>
        </p:txBody>
      </p:sp>
      <p:sp>
        <p:nvSpPr>
          <p:cNvPr id="21" name="TextBox 20">
            <a:extLst>
              <a:ext uri="{FF2B5EF4-FFF2-40B4-BE49-F238E27FC236}">
                <a16:creationId xmlns:a16="http://schemas.microsoft.com/office/drawing/2014/main" id="{AA34554F-C159-43B5-9463-89E4285319C8}"/>
              </a:ext>
            </a:extLst>
          </p:cNvPr>
          <p:cNvSpPr txBox="1"/>
          <p:nvPr/>
        </p:nvSpPr>
        <p:spPr>
          <a:xfrm>
            <a:off x="5028078" y="803314"/>
            <a:ext cx="6978287" cy="772712"/>
          </a:xfrm>
          <a:prstGeom prst="rect">
            <a:avLst/>
          </a:prstGeom>
          <a:noFill/>
          <a:ln w="19050">
            <a:solidFill>
              <a:srgbClr val="7030A0"/>
            </a:solidFill>
          </a:ln>
        </p:spPr>
        <p:txBody>
          <a:bodyPr wrap="square" lIns="91440" tIns="45720" rIns="91440" bIns="45720" rtlCol="0" anchor="t">
            <a:spAutoFit/>
          </a:bodyPr>
          <a:lstStyle/>
          <a:p>
            <a:pPr>
              <a:lnSpc>
                <a:spcPct val="107000"/>
              </a:lnSpc>
              <a:spcAft>
                <a:spcPts val="800"/>
              </a:spcAft>
            </a:pPr>
            <a:r>
              <a:rPr lang="en-GB" b="1" dirty="0">
                <a:solidFill>
                  <a:prstClr val="black"/>
                </a:solidFill>
                <a:latin typeface="Arial"/>
                <a:ea typeface="Calibri" panose="020F0502020204030204" pitchFamily="34" charset="0"/>
                <a:cs typeface="Times New Roman"/>
              </a:rPr>
              <a:t>193</a:t>
            </a:r>
            <a:r>
              <a:rPr lang="en-GB" dirty="0">
                <a:solidFill>
                  <a:prstClr val="black"/>
                </a:solidFill>
                <a:latin typeface="Arial"/>
                <a:ea typeface="Calibri" panose="020F0502020204030204" pitchFamily="34" charset="0"/>
                <a:cs typeface="Times New Roman"/>
              </a:rPr>
              <a:t> people from across Derbyshire responded to the engagement:</a:t>
            </a:r>
          </a:p>
          <a:p>
            <a:pPr>
              <a:lnSpc>
                <a:spcPct val="107000"/>
              </a:lnSpc>
              <a:spcAft>
                <a:spcPts val="800"/>
              </a:spcAft>
            </a:pPr>
            <a:r>
              <a:rPr lang="en-GB" b="1" dirty="0">
                <a:solidFill>
                  <a:srgbClr val="0070C0"/>
                </a:solidFill>
                <a:latin typeface="Arial"/>
                <a:ea typeface="Calibri" panose="020F0502020204030204" pitchFamily="34" charset="0"/>
                <a:cs typeface="Times New Roman"/>
              </a:rPr>
              <a:t>80</a:t>
            </a:r>
            <a:r>
              <a:rPr lang="en-GB" dirty="0">
                <a:solidFill>
                  <a:prstClr val="black"/>
                </a:solidFill>
                <a:latin typeface="Arial"/>
                <a:ea typeface="Calibri" panose="020F0502020204030204" pitchFamily="34" charset="0"/>
                <a:cs typeface="Times New Roman"/>
              </a:rPr>
              <a:t> people living with dementia &amp; carers and </a:t>
            </a:r>
            <a:r>
              <a:rPr lang="en-GB" b="1" dirty="0">
                <a:solidFill>
                  <a:srgbClr val="7030A0"/>
                </a:solidFill>
                <a:latin typeface="Arial"/>
                <a:ea typeface="Calibri" panose="020F0502020204030204" pitchFamily="34" charset="0"/>
                <a:cs typeface="Times New Roman"/>
              </a:rPr>
              <a:t>113 </a:t>
            </a:r>
            <a:r>
              <a:rPr lang="en-GB" dirty="0">
                <a:solidFill>
                  <a:prstClr val="black"/>
                </a:solidFill>
                <a:latin typeface="Arial"/>
                <a:ea typeface="Calibri" panose="020F0502020204030204" pitchFamily="34" charset="0"/>
                <a:cs typeface="Times New Roman"/>
              </a:rPr>
              <a:t>professionals. </a:t>
            </a:r>
            <a:endParaRPr lang="en-GB" dirty="0">
              <a:solidFill>
                <a:prstClr val="black"/>
              </a:solidFill>
              <a:latin typeface="Calibri"/>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EC783507-171F-49D6-95AA-EAEC547242FB}"/>
              </a:ext>
            </a:extLst>
          </p:cNvPr>
          <p:cNvSpPr txBox="1"/>
          <p:nvPr/>
        </p:nvSpPr>
        <p:spPr>
          <a:xfrm>
            <a:off x="3073262" y="3282064"/>
            <a:ext cx="6143346" cy="369332"/>
          </a:xfrm>
          <a:prstGeom prst="rect">
            <a:avLst/>
          </a:prstGeom>
          <a:noFill/>
        </p:spPr>
        <p:txBody>
          <a:bodyPr wrap="square">
            <a:spAutoFit/>
          </a:bodyPr>
          <a:lstStyle/>
          <a:p>
            <a:r>
              <a:rPr lang="en-GB" dirty="0">
                <a:solidFill>
                  <a:srgbClr val="000000"/>
                </a:solidFill>
                <a:latin typeface="Times New Roman" panose="02020603050405020304" pitchFamily="18" charset="0"/>
              </a:rPr>
              <a:t> </a:t>
            </a:r>
            <a:endParaRPr lang="en-GB" dirty="0">
              <a:solidFill>
                <a:prstClr val="black"/>
              </a:solidFill>
              <a:latin typeface="Calibri" panose="020F0502020204030204"/>
            </a:endParaRPr>
          </a:p>
        </p:txBody>
      </p:sp>
      <p:graphicFrame>
        <p:nvGraphicFramePr>
          <p:cNvPr id="4" name="Chart 3">
            <a:extLst>
              <a:ext uri="{FF2B5EF4-FFF2-40B4-BE49-F238E27FC236}">
                <a16:creationId xmlns:a16="http://schemas.microsoft.com/office/drawing/2014/main" id="{AEC199B7-9449-5A3E-C707-838B8DEA0AD9}"/>
              </a:ext>
            </a:extLst>
          </p:cNvPr>
          <p:cNvGraphicFramePr>
            <a:graphicFrameLocks/>
          </p:cNvGraphicFramePr>
          <p:nvPr/>
        </p:nvGraphicFramePr>
        <p:xfrm>
          <a:off x="-1336324" y="1305452"/>
          <a:ext cx="9278753" cy="555254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5728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8B4FB1EA-5BCE-840F-B4F6-EC9927E00EEA}"/>
              </a:ext>
            </a:extLst>
          </p:cNvPr>
          <p:cNvSpPr/>
          <p:nvPr/>
        </p:nvSpPr>
        <p:spPr>
          <a:xfrm>
            <a:off x="3856916" y="1446337"/>
            <a:ext cx="3241039" cy="2284524"/>
          </a:xfrm>
          <a:prstGeom prst="wedgeEllipseCallout">
            <a:avLst>
              <a:gd name="adj1" fmla="val 42614"/>
              <a:gd name="adj2" fmla="val 52306"/>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“Raise awareness of the risks that cause Dementia to help people to identify the areas where they are more vulnerable or are even increasing their own risk”.</a:t>
            </a:r>
          </a:p>
        </p:txBody>
      </p:sp>
      <p:sp>
        <p:nvSpPr>
          <p:cNvPr id="4" name="Title 3">
            <a:extLst>
              <a:ext uri="{FF2B5EF4-FFF2-40B4-BE49-F238E27FC236}">
                <a16:creationId xmlns:a16="http://schemas.microsoft.com/office/drawing/2014/main" id="{43E8FF86-FD3F-6FA4-0C40-04EE6CD5EE17}"/>
              </a:ext>
            </a:extLst>
          </p:cNvPr>
          <p:cNvSpPr>
            <a:spLocks noGrp="1" noChangeArrowheads="1"/>
          </p:cNvSpPr>
          <p:nvPr>
            <p:ph type="title"/>
          </p:nvPr>
        </p:nvSpPr>
        <p:spPr bwMode="auto">
          <a:xfrm>
            <a:off x="3492133" y="402438"/>
            <a:ext cx="4918975" cy="461665"/>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GB" altLang="en-US" sz="2400" b="1" dirty="0">
                <a:solidFill>
                  <a:schemeClr val="accent5"/>
                </a:solidFill>
                <a:latin typeface="Arial" panose="020B0604020202020204" pitchFamily="34" charset="0"/>
              </a:rPr>
              <a:t>In 2024 so far, they have told us:</a:t>
            </a:r>
            <a:endParaRPr lang="en-GB" altLang="en-US" sz="2400" dirty="0">
              <a:solidFill>
                <a:schemeClr val="accent5"/>
              </a:solidFill>
            </a:endParaRPr>
          </a:p>
        </p:txBody>
      </p:sp>
      <p:sp>
        <p:nvSpPr>
          <p:cNvPr id="5" name="Speech Bubble: Oval 4">
            <a:extLst>
              <a:ext uri="{FF2B5EF4-FFF2-40B4-BE49-F238E27FC236}">
                <a16:creationId xmlns:a16="http://schemas.microsoft.com/office/drawing/2014/main" id="{F7BF55C2-3798-BCE0-B992-393D2E20F99C}"/>
              </a:ext>
            </a:extLst>
          </p:cNvPr>
          <p:cNvSpPr/>
          <p:nvPr/>
        </p:nvSpPr>
        <p:spPr>
          <a:xfrm>
            <a:off x="353078" y="1096517"/>
            <a:ext cx="3053346" cy="2481714"/>
          </a:xfrm>
          <a:prstGeom prst="wedgeEllipseCallout">
            <a:avLst>
              <a:gd name="adj1" fmla="val 42614"/>
              <a:gd name="adj2" fmla="val 52306"/>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“Ascertain early on what difficulties they’re experiencing and if they require formal support or their carer requires support”.</a:t>
            </a:r>
          </a:p>
        </p:txBody>
      </p:sp>
      <p:sp>
        <p:nvSpPr>
          <p:cNvPr id="6" name="Speech Bubble: Oval 5">
            <a:extLst>
              <a:ext uri="{FF2B5EF4-FFF2-40B4-BE49-F238E27FC236}">
                <a16:creationId xmlns:a16="http://schemas.microsoft.com/office/drawing/2014/main" id="{12BD0E92-9123-319E-2033-A3F9A9B49869}"/>
              </a:ext>
            </a:extLst>
          </p:cNvPr>
          <p:cNvSpPr/>
          <p:nvPr/>
        </p:nvSpPr>
        <p:spPr>
          <a:xfrm>
            <a:off x="2441539" y="3730861"/>
            <a:ext cx="3364198" cy="2724701"/>
          </a:xfrm>
          <a:prstGeom prst="wedgeEllipseCallout">
            <a:avLst>
              <a:gd name="adj1" fmla="val -37934"/>
              <a:gd name="adj2" fmla="val 57076"/>
            </a:avLst>
          </a:prstGeom>
          <a:solidFill>
            <a:srgbClr val="9B57D3">
              <a:lumMod val="50000"/>
            </a:srgbClr>
          </a:solidFill>
          <a:ln w="12700" cap="flat" cmpd="sng" algn="ctr">
            <a:solidFill>
              <a:srgbClr val="92278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“Greater awareness of Dementia and the way it affects daily routines across all services. Too often we have had to explain the challenges the disease bring when accessing healthcare services.</a:t>
            </a:r>
            <a:endParaRPr kumimoji="0" lang="en-GB"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Speech Bubble: Oval 6">
            <a:extLst>
              <a:ext uri="{FF2B5EF4-FFF2-40B4-BE49-F238E27FC236}">
                <a16:creationId xmlns:a16="http://schemas.microsoft.com/office/drawing/2014/main" id="{FCA7D9A4-0867-5B4E-3644-2E9A18F5E035}"/>
              </a:ext>
            </a:extLst>
          </p:cNvPr>
          <p:cNvSpPr/>
          <p:nvPr/>
        </p:nvSpPr>
        <p:spPr>
          <a:xfrm>
            <a:off x="8621180" y="754781"/>
            <a:ext cx="3053346" cy="2481714"/>
          </a:xfrm>
          <a:prstGeom prst="wedgeEllipseCallout">
            <a:avLst>
              <a:gd name="adj1" fmla="val 42614"/>
              <a:gd name="adj2" fmla="val 52306"/>
            </a:avLst>
          </a:prstGeom>
          <a:solidFill>
            <a:srgbClr val="9B57D3">
              <a:lumMod val="50000"/>
            </a:srgbClr>
          </a:solidFill>
          <a:ln w="12700" cap="flat" cmpd="sng" algn="ctr">
            <a:solidFill>
              <a:srgbClr val="92278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“Respite / breaks which give you the confidence your loved one is still </a:t>
            </a:r>
            <a:r>
              <a:rPr lang="en-GB" sz="1600" kern="0" dirty="0" err="1">
                <a:solidFill>
                  <a:prstClr val="white"/>
                </a:solidFill>
                <a:latin typeface="Arial" panose="020B0604020202020204" pitchFamily="34" charset="0"/>
                <a:cs typeface="Arial" panose="020B0604020202020204" pitchFamily="34" charset="0"/>
              </a:rPr>
              <a:t>bein</a:t>
            </a:r>
            <a:r>
              <a:rPr kumimoji="0" lang="en-GB" sz="1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 cared for well, with respect and dignity”.</a:t>
            </a:r>
          </a:p>
        </p:txBody>
      </p:sp>
      <p:sp>
        <p:nvSpPr>
          <p:cNvPr id="8" name="Speech Bubble: Oval 7">
            <a:extLst>
              <a:ext uri="{FF2B5EF4-FFF2-40B4-BE49-F238E27FC236}">
                <a16:creationId xmlns:a16="http://schemas.microsoft.com/office/drawing/2014/main" id="{1B847985-822B-5F1A-0AFC-D612E56DC4AC}"/>
              </a:ext>
            </a:extLst>
          </p:cNvPr>
          <p:cNvSpPr/>
          <p:nvPr/>
        </p:nvSpPr>
        <p:spPr>
          <a:xfrm>
            <a:off x="8390173" y="3913778"/>
            <a:ext cx="3053346" cy="2481714"/>
          </a:xfrm>
          <a:prstGeom prst="wedgeEllipseCallout">
            <a:avLst>
              <a:gd name="adj1" fmla="val 42614"/>
              <a:gd name="adj2" fmla="val 52306"/>
            </a:avLst>
          </a:prstGeom>
          <a:solidFill>
            <a:schemeClr val="accent1">
              <a:lumMod val="60000"/>
              <a:lumOff val="40000"/>
            </a:schemeClr>
          </a:solidFill>
          <a:ln w="12700" cap="flat" cmpd="sng" algn="ctr">
            <a:solidFill>
              <a:srgbClr val="92278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“Things like the Memory Market Place, where people can go and meet all support organisations in one place.”</a:t>
            </a:r>
          </a:p>
        </p:txBody>
      </p:sp>
    </p:spTree>
    <p:extLst>
      <p:ext uri="{BB962C8B-B14F-4D97-AF65-F5344CB8AC3E}">
        <p14:creationId xmlns:p14="http://schemas.microsoft.com/office/powerpoint/2010/main" val="30506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83933B29-FB71-E572-DC5E-734C685B4B73}"/>
              </a:ext>
            </a:extLst>
          </p:cNvPr>
          <p:cNvPicPr>
            <a:picLocks noChangeAspect="1"/>
          </p:cNvPicPr>
          <p:nvPr/>
        </p:nvPicPr>
        <p:blipFill>
          <a:blip r:embed="rId2">
            <a:extLst>
              <a:ext uri="{28A0092B-C50C-407E-A947-70E740481C1C}">
                <a14:useLocalDpi xmlns:a14="http://schemas.microsoft.com/office/drawing/2010/main" val="0"/>
              </a:ext>
            </a:extLst>
          </a:blip>
          <a:srcRect b="9956"/>
          <a:stretch>
            <a:fillRect/>
          </a:stretch>
        </p:blipFill>
        <p:spPr bwMode="auto">
          <a:xfrm>
            <a:off x="4205288" y="682625"/>
            <a:ext cx="7459662" cy="617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id="{2F79CEB5-0490-6FAE-8FE7-957B64E0598D}"/>
              </a:ext>
            </a:extLst>
          </p:cNvPr>
          <p:cNvSpPr/>
          <p:nvPr/>
        </p:nvSpPr>
        <p:spPr>
          <a:xfrm>
            <a:off x="342900" y="123825"/>
            <a:ext cx="11515725" cy="6610350"/>
          </a:xfrm>
          <a:prstGeom prst="wedgeRoundRectCallout">
            <a:avLst>
              <a:gd name="adj1" fmla="val -20504"/>
              <a:gd name="adj2" fmla="val 49463"/>
              <a:gd name="adj3" fmla="val 16667"/>
            </a:avLst>
          </a:prstGeom>
          <a:noFill/>
          <a:ln w="76200">
            <a:solidFill>
              <a:srgbClr val="509E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24" name="TextBox 5">
            <a:extLst>
              <a:ext uri="{FF2B5EF4-FFF2-40B4-BE49-F238E27FC236}">
                <a16:creationId xmlns:a16="http://schemas.microsoft.com/office/drawing/2014/main" id="{DB81117A-59F6-988A-FB78-1CF3FF81F808}"/>
              </a:ext>
            </a:extLst>
          </p:cNvPr>
          <p:cNvSpPr txBox="1">
            <a:spLocks noChangeArrowheads="1"/>
          </p:cNvSpPr>
          <p:nvPr/>
        </p:nvSpPr>
        <p:spPr bwMode="auto">
          <a:xfrm>
            <a:off x="4011613" y="123825"/>
            <a:ext cx="62982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200" b="1" i="0" u="none" strike="noStrike" kern="1200" cap="none" spc="0" normalizeH="0" baseline="0" noProof="0" dirty="0">
                <a:ln>
                  <a:noFill/>
                </a:ln>
                <a:solidFill>
                  <a:srgbClr val="509ECE"/>
                </a:solidFill>
                <a:effectLst/>
                <a:uLnTx/>
                <a:uFillTx/>
                <a:latin typeface="Arial" panose="020B0604020202020204" pitchFamily="34" charset="0"/>
                <a:ea typeface="+mn-ea"/>
                <a:cs typeface="+mn-cs"/>
              </a:rPr>
              <a:t>2024 Survey Priorities:</a:t>
            </a:r>
          </a:p>
        </p:txBody>
      </p:sp>
      <p:graphicFrame>
        <p:nvGraphicFramePr>
          <p:cNvPr id="5" name="Table 5">
            <a:extLst>
              <a:ext uri="{FF2B5EF4-FFF2-40B4-BE49-F238E27FC236}">
                <a16:creationId xmlns:a16="http://schemas.microsoft.com/office/drawing/2014/main" id="{ABEDE5BB-4D3C-F308-D77F-2B6C0CD97A90}"/>
              </a:ext>
            </a:extLst>
          </p:cNvPr>
          <p:cNvGraphicFramePr>
            <a:graphicFrameLocks noGrp="1"/>
          </p:cNvGraphicFramePr>
          <p:nvPr>
            <p:extLst>
              <p:ext uri="{D42A27DB-BD31-4B8C-83A1-F6EECF244321}">
                <p14:modId xmlns:p14="http://schemas.microsoft.com/office/powerpoint/2010/main" val="903454454"/>
              </p:ext>
            </p:extLst>
          </p:nvPr>
        </p:nvGraphicFramePr>
        <p:xfrm>
          <a:off x="720090" y="708025"/>
          <a:ext cx="10687050" cy="5449084"/>
        </p:xfrm>
        <a:graphic>
          <a:graphicData uri="http://schemas.openxmlformats.org/drawingml/2006/table">
            <a:tbl>
              <a:tblPr firstRow="1" bandRow="1">
                <a:tableStyleId>{5C22544A-7EE6-4342-B048-85BDC9FD1C3A}</a:tableStyleId>
              </a:tblPr>
              <a:tblGrid>
                <a:gridCol w="704153">
                  <a:extLst>
                    <a:ext uri="{9D8B030D-6E8A-4147-A177-3AD203B41FA5}">
                      <a16:colId xmlns:a16="http://schemas.microsoft.com/office/drawing/2014/main" val="20000"/>
                    </a:ext>
                  </a:extLst>
                </a:gridCol>
                <a:gridCol w="9982897">
                  <a:extLst>
                    <a:ext uri="{9D8B030D-6E8A-4147-A177-3AD203B41FA5}">
                      <a16:colId xmlns:a16="http://schemas.microsoft.com/office/drawing/2014/main" val="20001"/>
                    </a:ext>
                  </a:extLst>
                </a:gridCol>
              </a:tblGrid>
              <a:tr h="394132">
                <a:tc>
                  <a:txBody>
                    <a:bodyPr/>
                    <a:lstStyle/>
                    <a:p>
                      <a:r>
                        <a:rPr lang="en-GB" sz="1600" dirty="0">
                          <a:latin typeface="Arial" panose="020B0604020202020204" pitchFamily="34" charset="0"/>
                          <a:cs typeface="Arial" panose="020B0604020202020204" pitchFamily="34" charset="0"/>
                        </a:rPr>
                        <a:t>2024</a:t>
                      </a:r>
                    </a:p>
                  </a:txBody>
                  <a:tcPr marT="45724" marB="45724"/>
                </a:tc>
                <a:tc>
                  <a:txBody>
                    <a:bodyPr/>
                    <a:lstStyle/>
                    <a:p>
                      <a:r>
                        <a:rPr lang="en-GB" sz="1600" dirty="0">
                          <a:latin typeface="Arial" panose="020B0604020202020204" pitchFamily="34" charset="0"/>
                          <a:cs typeface="Arial" panose="020B0604020202020204" pitchFamily="34" charset="0"/>
                        </a:rPr>
                        <a:t>System Priority </a:t>
                      </a:r>
                    </a:p>
                  </a:txBody>
                  <a:tcPr marT="45724" marB="45724"/>
                </a:tc>
                <a:extLst>
                  <a:ext uri="{0D108BD9-81ED-4DB2-BD59-A6C34878D82A}">
                    <a16:rowId xmlns:a16="http://schemas.microsoft.com/office/drawing/2014/main" val="10000"/>
                  </a:ext>
                </a:extLst>
              </a:tr>
              <a:tr h="680282">
                <a:tc>
                  <a:txBody>
                    <a:bodyPr/>
                    <a:lstStyle/>
                    <a:p>
                      <a:endParaRPr lang="en-GB" sz="1600" dirty="0">
                        <a:latin typeface="Arial" panose="020B0604020202020204" pitchFamily="34" charset="0"/>
                        <a:cs typeface="Arial" panose="020B0604020202020204" pitchFamily="34" charset="0"/>
                      </a:endParaRPr>
                    </a:p>
                  </a:txBody>
                  <a:tcPr marT="45724" marB="45724">
                    <a:solidFill>
                      <a:schemeClr val="accent1"/>
                    </a:solidFill>
                  </a:tcPr>
                </a:tc>
                <a:tc>
                  <a:txBody>
                    <a:bodyPr/>
                    <a:lstStyle/>
                    <a:p>
                      <a:pPr>
                        <a:lnSpc>
                          <a:spcPct val="115000"/>
                        </a:lnSpc>
                        <a:spcAft>
                          <a:spcPts val="1000"/>
                        </a:spcAft>
                      </a:pPr>
                      <a:r>
                        <a:rPr lang="en-GB" sz="1600" kern="100" dirty="0">
                          <a:effectLst/>
                          <a:latin typeface="Arial" panose="020B0604020202020204" pitchFamily="34" charset="0"/>
                          <a:ea typeface="Calibri" panose="020F0502020204030204" pitchFamily="34" charset="0"/>
                          <a:cs typeface="Arial" panose="020B0604020202020204" pitchFamily="34" charset="0"/>
                        </a:rPr>
                        <a:t>Ensure all staff that work in the health and social care sector have the information, knowledge and skills required to meet the needs of people living with dementia wherever they receive care</a:t>
                      </a:r>
                    </a:p>
                  </a:txBody>
                  <a:tcPr marT="45724" marB="45724"/>
                </a:tc>
                <a:extLst>
                  <a:ext uri="{0D108BD9-81ED-4DB2-BD59-A6C34878D82A}">
                    <a16:rowId xmlns:a16="http://schemas.microsoft.com/office/drawing/2014/main" val="10001"/>
                  </a:ext>
                </a:extLst>
              </a:tr>
              <a:tr h="680282">
                <a:tc>
                  <a:txBody>
                    <a:bodyPr/>
                    <a:lstStyle/>
                    <a:p>
                      <a:endParaRPr lang="en-GB" sz="1600" dirty="0">
                        <a:latin typeface="Arial" panose="020B0604020202020204" pitchFamily="34" charset="0"/>
                        <a:cs typeface="Arial" panose="020B0604020202020204" pitchFamily="34" charset="0"/>
                      </a:endParaRPr>
                    </a:p>
                  </a:txBody>
                  <a:tcPr marT="45724" marB="45724">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 access to, and quality of, treatment and support following diagnosis, for people living with dementia and their carers</a:t>
                      </a:r>
                    </a:p>
                  </a:txBody>
                  <a:tcPr marT="45724" marB="45724"/>
                </a:tc>
                <a:extLst>
                  <a:ext uri="{0D108BD9-81ED-4DB2-BD59-A6C34878D82A}">
                    <a16:rowId xmlns:a16="http://schemas.microsoft.com/office/drawing/2014/main" val="10002"/>
                  </a:ext>
                </a:extLst>
              </a:tr>
              <a:tr h="680282">
                <a:tc>
                  <a:txBody>
                    <a:bodyPr/>
                    <a:lstStyle/>
                    <a:p>
                      <a:endParaRPr lang="en-GB" sz="1600" dirty="0">
                        <a:latin typeface="Arial" panose="020B0604020202020204" pitchFamily="34" charset="0"/>
                        <a:cs typeface="Arial" panose="020B0604020202020204" pitchFamily="34" charset="0"/>
                      </a:endParaRPr>
                    </a:p>
                  </a:txBody>
                  <a:tcPr marT="45724" marB="45724">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 services that diagnose in a timely manner so that people can access support, make decisions and plan for living with dementia </a:t>
                      </a:r>
                    </a:p>
                  </a:txBody>
                  <a:tcPr marT="45724" marB="45724"/>
                </a:tc>
                <a:extLst>
                  <a:ext uri="{0D108BD9-81ED-4DB2-BD59-A6C34878D82A}">
                    <a16:rowId xmlns:a16="http://schemas.microsoft.com/office/drawing/2014/main" val="10003"/>
                  </a:ext>
                </a:extLst>
              </a:tr>
              <a:tr h="394132">
                <a:tc>
                  <a:txBody>
                    <a:bodyPr/>
                    <a:lstStyle/>
                    <a:p>
                      <a:endParaRPr lang="en-GB" sz="1600" dirty="0">
                        <a:latin typeface="Arial" panose="020B0604020202020204" pitchFamily="34" charset="0"/>
                        <a:cs typeface="Arial" panose="020B0604020202020204" pitchFamily="34" charset="0"/>
                      </a:endParaRPr>
                    </a:p>
                  </a:txBody>
                  <a:tcPr marT="45724" marB="45724">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Ensure more people with dementia have an advance plan of care that describes their wishes for the future</a:t>
                      </a:r>
                    </a:p>
                  </a:txBody>
                  <a:tcPr marT="45724" marB="45724"/>
                </a:tc>
                <a:extLst>
                  <a:ext uri="{0D108BD9-81ED-4DB2-BD59-A6C34878D82A}">
                    <a16:rowId xmlns:a16="http://schemas.microsoft.com/office/drawing/2014/main" val="10004"/>
                  </a:ext>
                </a:extLst>
              </a:tr>
              <a:tr h="680282">
                <a:tc>
                  <a:txBody>
                    <a:bodyPr/>
                    <a:lstStyle/>
                    <a:p>
                      <a:endParaRPr lang="en-GB" sz="1600" dirty="0">
                        <a:latin typeface="Arial" panose="020B0604020202020204" pitchFamily="34" charset="0"/>
                        <a:cs typeface="Arial" panose="020B0604020202020204" pitchFamily="34" charset="0"/>
                      </a:endParaRPr>
                    </a:p>
                  </a:txBody>
                  <a:tcPr marT="45724" marB="45724">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Ensure care for people living with dementia is well coordinated and integrated</a:t>
                      </a:r>
                    </a:p>
                  </a:txBody>
                  <a:tcPr marT="45724" marB="45724"/>
                </a:tc>
                <a:extLst>
                  <a:ext uri="{0D108BD9-81ED-4DB2-BD59-A6C34878D82A}">
                    <a16:rowId xmlns:a16="http://schemas.microsoft.com/office/drawing/2014/main" val="10005"/>
                  </a:ext>
                </a:extLst>
              </a:tr>
              <a:tr h="680282">
                <a:tc>
                  <a:txBody>
                    <a:bodyPr/>
                    <a:lstStyle/>
                    <a:p>
                      <a:endParaRPr lang="en-GB" sz="1600" dirty="0">
                        <a:latin typeface="Arial" panose="020B0604020202020204" pitchFamily="34" charset="0"/>
                        <a:cs typeface="Arial" panose="020B0604020202020204" pitchFamily="34" charset="0"/>
                      </a:endParaRPr>
                    </a:p>
                  </a:txBody>
                  <a:tcPr marT="45724" marB="45724">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Tailor services to meet the needs of different, and diverse community groups</a:t>
                      </a:r>
                    </a:p>
                  </a:txBody>
                  <a:tcPr marT="45724" marB="45724"/>
                </a:tc>
                <a:extLst>
                  <a:ext uri="{0D108BD9-81ED-4DB2-BD59-A6C34878D82A}">
                    <a16:rowId xmlns:a16="http://schemas.microsoft.com/office/drawing/2014/main" val="10006"/>
                  </a:ext>
                </a:extLst>
              </a:tr>
              <a:tr h="680282">
                <a:tc>
                  <a:txBody>
                    <a:bodyPr/>
                    <a:lstStyle/>
                    <a:p>
                      <a:endParaRPr lang="en-GB" sz="1600" dirty="0">
                        <a:latin typeface="Arial" panose="020B0604020202020204" pitchFamily="34" charset="0"/>
                        <a:cs typeface="Arial" panose="020B0604020202020204" pitchFamily="34" charset="0"/>
                      </a:endParaRPr>
                    </a:p>
                  </a:txBody>
                  <a:tcPr marT="45724" marB="45724">
                    <a:solidFill>
                      <a:schemeClr val="accent1"/>
                    </a:solidFill>
                  </a:tcPr>
                </a:tc>
                <a:tc>
                  <a:txBody>
                    <a:bodyPr/>
                    <a:lstStyle/>
                    <a:p>
                      <a:pPr>
                        <a:lnSpc>
                          <a:spcPct val="115000"/>
                        </a:lnSpc>
                        <a:spcAft>
                          <a:spcPts val="1000"/>
                        </a:spcAft>
                      </a:pPr>
                      <a:r>
                        <a:rPr lang="en-GB" sz="1600" kern="100" dirty="0">
                          <a:effectLst/>
                          <a:latin typeface="Arial" panose="020B0604020202020204" pitchFamily="34" charset="0"/>
                          <a:ea typeface="Calibri" panose="020F0502020204030204" pitchFamily="34" charset="0"/>
                          <a:cs typeface="Arial" panose="020B0604020202020204" pitchFamily="34" charset="0"/>
                        </a:rPr>
                        <a:t>Ensure the people of Derbyshire have information about dementia and are aware of ways in which they can minimise their risk of developing dementia</a:t>
                      </a:r>
                    </a:p>
                  </a:txBody>
                  <a:tcPr marT="45724" marB="45724"/>
                </a:tc>
                <a:extLst>
                  <a:ext uri="{0D108BD9-81ED-4DB2-BD59-A6C34878D82A}">
                    <a16:rowId xmlns:a16="http://schemas.microsoft.com/office/drawing/2014/main" val="10007"/>
                  </a:ext>
                </a:extLst>
              </a:tr>
              <a:tr h="548897">
                <a:tc>
                  <a:txBody>
                    <a:bodyPr/>
                    <a:lstStyle/>
                    <a:p>
                      <a:endParaRPr lang="en-GB" sz="1600" dirty="0">
                        <a:latin typeface="Arial" panose="020B0604020202020204" pitchFamily="34" charset="0"/>
                        <a:cs typeface="Arial" panose="020B0604020202020204" pitchFamily="34" charset="0"/>
                      </a:endParaRPr>
                    </a:p>
                  </a:txBody>
                  <a:tcPr marT="45724" marB="45724">
                    <a:solidFill>
                      <a:schemeClr val="accent1"/>
                    </a:solidFill>
                  </a:tcPr>
                </a:tc>
                <a:tc>
                  <a:txBody>
                    <a:bodyPr/>
                    <a:lstStyle/>
                    <a:p>
                      <a:r>
                        <a:rPr lang="en-GB" sz="1600" kern="1200" dirty="0">
                          <a:solidFill>
                            <a:srgbClr val="000000"/>
                          </a:solidFill>
                          <a:effectLst/>
                          <a:latin typeface="Arial" panose="020B0604020202020204" pitchFamily="34" charset="0"/>
                          <a:ea typeface="+mn-ea"/>
                          <a:cs typeface="Arial" panose="020B0604020202020204" pitchFamily="34" charset="0"/>
                        </a:rPr>
                        <a:t>Continue to build communities where dementia is understood and people living with dementia are included, respected and supported</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T="45724" marB="45724"/>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7532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61906C-712B-AB31-38A9-0199A993C826}"/>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3AF818D3-59AB-3D80-EBDC-E193A3E16C83}"/>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26686C35-D1AD-B835-4E96-976F39C73420}"/>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rgbClr val="5B5B5B"/>
                </a:solidFill>
              </a:rPr>
              <a:t>12 risk factors have been found to potentially increase the risk of developing dementia. Together these modifiable risk factors account for 40% of worldwide dementias. How many do you know?</a:t>
            </a:r>
          </a:p>
        </p:txBody>
      </p:sp>
      <p:sp>
        <p:nvSpPr>
          <p:cNvPr id="7" name="Rectangle 6">
            <a:extLst>
              <a:ext uri="{FF2B5EF4-FFF2-40B4-BE49-F238E27FC236}">
                <a16:creationId xmlns:a16="http://schemas.microsoft.com/office/drawing/2014/main" id="{E774F596-42CF-D537-5774-8789D5828AB5}"/>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0293273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8.0.4807"/>
  <p:tag name="SLIDO_PRESENTATION_ID" val="00000000-0000-0000-0000-000000000000"/>
  <p:tag name="SLIDO_EVENT_UUID" val="e2111261-4eae-4fdf-a1bd-379daf430e13"/>
  <p:tag name="SLIDO_EVENT_SECTION_UUID" val="58e09db6-e650-434f-817a-ea00fc6e4c58"/>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jI0MjQwNzR9"/>
  <p:tag name="SLIDO_TYPE" val="SlidoPoll"/>
  <p:tag name="SLIDO_POLL_UUID" val="fad47e22-66dd-4094-980a-8f734fded355"/>
  <p:tag name="SLIDO_TIMELINE" val="W3sicG9sbFF1ZXN0aW9uVXVpZCI6IjE0NGIyZjk4LWI2NzUtNGYxNy1hNDQxLTZhMWI1YjUyZmZhMi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3MjM2MjU0NzV9"/>
  <p:tag name="SLIDO_TYPE" val="SlidoPoll"/>
  <p:tag name="SLIDO_POLL_UUID" val="bfa594f6-dadf-43de-95bd-05105303b0f7"/>
  <p:tag name="SLIDO_TIMELINE" val="W3sicG9sbFF1ZXN0aW9uVXVpZCI6IjM3ZGQ3MTViLTRhNzItNDlmMC1iOTRhLTcxNjY3ZWI3NjRkMC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1129</Words>
  <Application>Microsoft Office PowerPoint</Application>
  <PresentationFormat>Widescreen</PresentationFormat>
  <Paragraphs>146</Paragraphs>
  <Slides>14</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Arial Black</vt:lpstr>
      <vt:lpstr>Calibri</vt:lpstr>
      <vt:lpstr>Calibri Light</vt:lpstr>
      <vt:lpstr>Times New Roman</vt:lpstr>
      <vt:lpstr>Office Theme</vt:lpstr>
      <vt:lpstr>1_Office Theme</vt:lpstr>
      <vt:lpstr>2_Office Theme</vt:lpstr>
      <vt:lpstr>PowerPoint Presentation</vt:lpstr>
      <vt:lpstr>PowerPoint Presentation</vt:lpstr>
      <vt:lpstr>Dementia in Derby &amp; Derbyshire</vt:lpstr>
      <vt:lpstr>PowerPoint Presentation</vt:lpstr>
      <vt:lpstr>PowerPoint Presentation</vt:lpstr>
      <vt:lpstr>PowerPoint Infographics Sampler</vt:lpstr>
      <vt:lpstr>In 2024 so far, they have told us:</vt:lpstr>
      <vt:lpstr>PowerPoint Presentation</vt:lpstr>
      <vt:lpstr>PowerPoint Presentation</vt:lpstr>
      <vt:lpstr>PowerPoint Presentation</vt:lpstr>
      <vt:lpstr>PowerPoint Presentation</vt:lpstr>
      <vt:lpstr>Significant Challenges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BIERNACKI, Claire (DERBYSHIRE HEALTHCARE NHS FOUNDATION TRUST)</dc:creator>
  <cp:lastModifiedBy>STUART, Mark (NHS DERBY AND DERBYSHIRE ICB - 15M)</cp:lastModifiedBy>
  <cp:revision>28</cp:revision>
  <dcterms:created xsi:type="dcterms:W3CDTF">2024-05-28T07:18:10Z</dcterms:created>
  <dcterms:modified xsi:type="dcterms:W3CDTF">2024-08-15T14:04:46Z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1.8.0.4807</vt:lpwstr>
  </property>
</Properties>
</file>