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3" r:id="rId5"/>
    <p:sldId id="260" r:id="rId6"/>
    <p:sldId id="264" r:id="rId7"/>
    <p:sldId id="265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FAAE2F-DC3C-48E0-91EE-11040200B7E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14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FAAE2F-DC3C-48E0-91EE-11040200B7E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654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FAAE2F-DC3C-48E0-91EE-11040200B7E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775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FAAE2F-DC3C-48E0-91EE-11040200B7E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726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FAAE2F-DC3C-48E0-91EE-11040200B7E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10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09/05/2024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joinedupcarederbyshire.co.uk/" TargetMode="External"/><Relationship Id="rId5" Type="http://schemas.openxmlformats.org/officeDocument/2006/relationships/hyperlink" Target="mailto:ddicb.communications@nhs.net" TargetMode="External"/><Relationship Id="rId4" Type="http://schemas.openxmlformats.org/officeDocument/2006/relationships/hyperlink" Target="mailto:ad.place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1271464" y="1484784"/>
            <a:ext cx="10191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Derbyshire Dialogue – Place 15</a:t>
            </a:r>
            <a:r>
              <a:rPr kumimoji="0" lang="en-GB" sz="4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May 2024</a:t>
            </a:r>
            <a:endParaRPr lang="en-GB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28142" y="3075057"/>
            <a:ext cx="12385375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Angela Wright – Assistant Director Place Development &amp; Delivery Derby &amp; Derbyshire ICB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Place –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916" y="1398864"/>
            <a:ext cx="8229600" cy="4709120"/>
          </a:xfrm>
        </p:spPr>
        <p:txBody>
          <a:bodyPr>
            <a:noAutofit/>
          </a:bodyPr>
          <a:lstStyle/>
          <a:p>
            <a:r>
              <a:rPr lang="en-GB" sz="2800" dirty="0">
                <a:latin typeface="Arial" pitchFamily="34" charset="0"/>
                <a:cs typeface="Arial" pitchFamily="34" charset="0"/>
              </a:rPr>
              <a:t>Way of Organising Ourselves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Roughly co-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terminous</a:t>
            </a:r>
            <a:r>
              <a:rPr lang="en-GB" dirty="0">
                <a:latin typeface="Arial" pitchFamily="34" charset="0"/>
                <a:cs typeface="Arial" pitchFamily="34" charset="0"/>
              </a:rPr>
              <a:t> with council boundaries</a:t>
            </a:r>
          </a:p>
          <a:p>
            <a:endParaRPr lang="en-GB" sz="2800" dirty="0">
              <a:latin typeface="Arial" pitchFamily="34" charset="0"/>
              <a:cs typeface="Arial" pitchFamily="34" charset="0"/>
            </a:endParaRPr>
          </a:p>
          <a:p>
            <a:r>
              <a:rPr lang="en-GB" sz="2800" dirty="0">
                <a:latin typeface="Arial" pitchFamily="34" charset="0"/>
                <a:cs typeface="Arial" pitchFamily="34" charset="0"/>
              </a:rPr>
              <a:t>Way of Doing things 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Partnership – the relationship is the driver – Collaboration not Competition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Learning &amp; Innovative Culture – trying things to see if they work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Empowering local teams – Working within a framework less central control</a:t>
            </a:r>
          </a:p>
          <a:p>
            <a:endParaRPr lang="en-GB" sz="2800" dirty="0">
              <a:latin typeface="Arial" pitchFamily="34" charset="0"/>
              <a:cs typeface="Arial" pitchFamily="34" charset="0"/>
            </a:endParaRPr>
          </a:p>
          <a:p>
            <a:r>
              <a:rPr lang="en-GB" sz="2800" dirty="0">
                <a:latin typeface="Arial" pitchFamily="34" charset="0"/>
                <a:cs typeface="Arial" pitchFamily="34" charset="0"/>
              </a:rPr>
              <a:t>Essentially its Joint Working</a:t>
            </a:r>
          </a:p>
          <a:p>
            <a:pPr marL="0" indent="0">
              <a:buNone/>
            </a:pPr>
            <a:r>
              <a:rPr lang="en-GB" sz="2800" dirty="0">
                <a:latin typeface="Arial" pitchFamily="34" charset="0"/>
                <a:cs typeface="Arial" pitchFamily="34" charset="0"/>
              </a:rPr>
              <a:t>				</a:t>
            </a:r>
            <a:br>
              <a:rPr lang="en-GB" sz="2800" dirty="0">
                <a:latin typeface="Arial" pitchFamily="34" charset="0"/>
                <a:cs typeface="Arial" pitchFamily="34" charset="0"/>
              </a:rPr>
            </a:br>
            <a:endParaRPr lang="en-GB" sz="2800" dirty="0">
              <a:latin typeface="Arial" pitchFamily="34" charset="0"/>
              <a:cs typeface="Arial" pitchFamily="34" charset="0"/>
            </a:endParaRPr>
          </a:p>
          <a:p>
            <a:endParaRPr lang="en-GB" sz="2800" dirty="0"/>
          </a:p>
        </p:txBody>
      </p:sp>
      <p:pic>
        <p:nvPicPr>
          <p:cNvPr id="4" name="Picture 3" descr="A map of different colored regions">
            <a:extLst>
              <a:ext uri="{FF2B5EF4-FFF2-40B4-BE49-F238E27FC236}">
                <a16:creationId xmlns:a16="http://schemas.microsoft.com/office/drawing/2014/main" id="{F11402F7-EDDF-4CD1-8654-D0F24CE2A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2336" y="0"/>
            <a:ext cx="2588403" cy="367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8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Place – Why is it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Our health is only 15% related to the NHS care we receive. Other factors have a lot greater influence on our health;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our housing,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urban/rural environment,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job,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lifestyle factors.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want our population to receive coordinated care and use Derbyshire resources efficiently.</a:t>
            </a:r>
          </a:p>
        </p:txBody>
      </p:sp>
    </p:spTree>
    <p:extLst>
      <p:ext uri="{BB962C8B-B14F-4D97-AF65-F5344CB8AC3E}">
        <p14:creationId xmlns:p14="http://schemas.microsoft.com/office/powerpoint/2010/main" val="51304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Place – How does it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6858"/>
            <a:ext cx="10515600" cy="4570105"/>
          </a:xfrm>
        </p:spPr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service manager forums for communication, coordination and transformation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Delivery of care and support working AND those responsible for the factors that affect our health such as housing , the environment etc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Aim to improve local population health &amp; provide a better experience for staff, patients by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Better coordination of services,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Identifying local population needs and working together to meet them,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Breaking down organisational barriers</a:t>
            </a:r>
          </a:p>
        </p:txBody>
      </p:sp>
    </p:spTree>
    <p:extLst>
      <p:ext uri="{BB962C8B-B14F-4D97-AF65-F5344CB8AC3E}">
        <p14:creationId xmlns:p14="http://schemas.microsoft.com/office/powerpoint/2010/main" val="4242544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Place – Local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Amber Valley – Innovative use of resources to support Families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Chesterfield – Supporting the population of Barrow Hill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High Peak – Working with Derbyshire Carers Association</a:t>
            </a: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Place – The stages and What’s 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4053"/>
          </a:xfrm>
        </p:spPr>
        <p:txBody>
          <a:bodyPr/>
          <a:lstStyle/>
          <a:p>
            <a:r>
              <a:rPr lang="en-GB" dirty="0"/>
              <a:t>Working in this way since 2018</a:t>
            </a:r>
          </a:p>
          <a:p>
            <a:r>
              <a:rPr lang="en-GB" dirty="0"/>
              <a:t>Noticed a number of stages of development</a:t>
            </a:r>
          </a:p>
          <a:p>
            <a:pPr lvl="1"/>
            <a:r>
              <a:rPr lang="en-GB" dirty="0"/>
              <a:t>Communication – establishing the relationship , building trust and understanding</a:t>
            </a:r>
          </a:p>
          <a:p>
            <a:pPr lvl="1"/>
            <a:r>
              <a:rPr lang="en-GB" dirty="0"/>
              <a:t>Coordination – operating in a coordinated manner, joint projects</a:t>
            </a:r>
          </a:p>
          <a:p>
            <a:pPr lvl="1"/>
            <a:r>
              <a:rPr lang="en-GB" dirty="0"/>
              <a:t>Transformation – we can do this better – lets change it</a:t>
            </a:r>
          </a:p>
          <a:p>
            <a:r>
              <a:rPr lang="en-GB" dirty="0"/>
              <a:t>Transformation</a:t>
            </a:r>
          </a:p>
          <a:p>
            <a:pPr lvl="1"/>
            <a:r>
              <a:rPr lang="en-GB" dirty="0"/>
              <a:t>Team Up Programme – subject of next Derbyshire Dialogue</a:t>
            </a:r>
          </a:p>
          <a:p>
            <a:pPr lvl="1"/>
            <a:r>
              <a:rPr lang="en-GB" dirty="0"/>
              <a:t>Tackling Health Inequalities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0900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Place - How can you help?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405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Start to think system  </a:t>
            </a:r>
          </a:p>
          <a:p>
            <a:pPr marL="457200" lvl="1" indent="0">
              <a:buNone/>
            </a:pPr>
            <a:r>
              <a:rPr lang="en-GB" dirty="0"/>
              <a:t>-  your patient/client is someone else's too.  Is the way that you deliver your care / support assisting someone else in a different organisation to also do their best for that person</a:t>
            </a:r>
          </a:p>
          <a:p>
            <a:pPr marL="457200" lvl="1" indent="0">
              <a:buNone/>
            </a:pPr>
            <a:r>
              <a:rPr lang="en-GB" dirty="0"/>
              <a:t>- are the rules of your organisation helping partnership working or do they make it more difficult for people from different organisations to work together to help local communities 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Identify duplication in organisational procedures or effort between organisations which means resources aren’t being used effectively</a:t>
            </a:r>
          </a:p>
          <a:p>
            <a:r>
              <a:rPr lang="en-GB" dirty="0"/>
              <a:t>Engage with your local Place partnerships </a:t>
            </a:r>
          </a:p>
          <a:p>
            <a:r>
              <a:rPr lang="en-GB" dirty="0"/>
              <a:t>Everyone can be thinking what would enable joint working</a:t>
            </a:r>
          </a:p>
        </p:txBody>
      </p:sp>
    </p:spTree>
    <p:extLst>
      <p:ext uri="{BB962C8B-B14F-4D97-AF65-F5344CB8AC3E}">
        <p14:creationId xmlns:p14="http://schemas.microsoft.com/office/powerpoint/2010/main" val="2021069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842356" y="1049585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Angela Wright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Assistant Director Place 					Development &amp; Delivery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latin typeface="Arial" pitchFamily="34" charset="0"/>
                <a:cs typeface="Arial" pitchFamily="34" charset="0"/>
                <a:hlinkClick r:id="rId4"/>
              </a:rPr>
              <a:t>ad.place@nhs.net </a:t>
            </a:r>
            <a:r>
              <a:rPr lang="en-GB" dirty="0">
                <a:latin typeface="Arial" pitchFamily="34" charset="0"/>
                <a:cs typeface="Arial" pitchFamily="34" charset="0"/>
              </a:rPr>
              <a:t>or 					</a:t>
            </a:r>
            <a:r>
              <a:rPr lang="en-GB" dirty="0">
                <a:latin typeface="Arial" pitchFamily="34" charset="0"/>
                <a:cs typeface="Arial" pitchFamily="34" charset="0"/>
                <a:hlinkClick r:id="rId5"/>
              </a:rPr>
              <a:t>ddicb.communications@nhs.net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 dirty="0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39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476</Words>
  <Application>Microsoft Office PowerPoint</Application>
  <PresentationFormat>Widescreen</PresentationFormat>
  <Paragraphs>62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Place – What is it?</vt:lpstr>
      <vt:lpstr>Place – Why is it Important?</vt:lpstr>
      <vt:lpstr>Place – How does it Work?</vt:lpstr>
      <vt:lpstr>Place – Local Examples</vt:lpstr>
      <vt:lpstr>Place – The stages and What’s next</vt:lpstr>
      <vt:lpstr>Place - How can you help?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PATEL, Rupali (NHS DERBY AND DERBYSHIRE ICB - 15M)</cp:lastModifiedBy>
  <cp:revision>4</cp:revision>
  <dcterms:created xsi:type="dcterms:W3CDTF">2022-07-06T14:52:02Z</dcterms:created>
  <dcterms:modified xsi:type="dcterms:W3CDTF">2024-05-09T22:05:28Z</dcterms:modified>
</cp:coreProperties>
</file>