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  <p:sldMasterId id="2147483678" r:id="rId2"/>
  </p:sldMasterIdLst>
  <p:notesMasterIdLst>
    <p:notesMasterId r:id="rId9"/>
  </p:notesMasterIdLst>
  <p:sldIdLst>
    <p:sldId id="265" r:id="rId3"/>
    <p:sldId id="260" r:id="rId4"/>
    <p:sldId id="274" r:id="rId5"/>
    <p:sldId id="270" r:id="rId6"/>
    <p:sldId id="271" r:id="rId7"/>
    <p:sldId id="27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86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C7340A-1F39-47EB-B70C-67C5F4F6DA51}" type="datetimeFigureOut">
              <a:rPr lang="en-GB" smtClean="0"/>
              <a:t>03/04/2024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184765-0C3F-484A-AAD0-D2E3C6BF591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5439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Derbyshire</a:t>
            </a:r>
            <a:r>
              <a:rPr lang="en-GB" baseline="0" dirty="0"/>
              <a:t> continues to work as a system to deliver the change needed.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27B65-3AA4-4990-AD4B-15F3C41DD3DD}" type="slidenum">
              <a:rPr lang="en-GB" smtClean="0">
                <a:solidFill>
                  <a:prstClr val="black"/>
                </a:solidFill>
              </a:rPr>
              <a:pPr/>
              <a:t>2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657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Derbyshire</a:t>
            </a:r>
            <a:r>
              <a:rPr lang="en-GB" baseline="0" dirty="0"/>
              <a:t> continues to work as a system to deliver the change needed.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27B65-3AA4-4990-AD4B-15F3C41DD3DD}" type="slidenum">
              <a:rPr lang="en-GB" smtClean="0">
                <a:solidFill>
                  <a:prstClr val="black"/>
                </a:solidFill>
              </a:rPr>
              <a:pPr/>
              <a:t>3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754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Derbyshire</a:t>
            </a:r>
            <a:r>
              <a:rPr lang="en-GB" baseline="0" dirty="0"/>
              <a:t> continues to work as a system to deliver the change needed.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27B65-3AA4-4990-AD4B-15F3C41DD3DD}" type="slidenum">
              <a:rPr lang="en-GB" smtClean="0">
                <a:solidFill>
                  <a:prstClr val="black"/>
                </a:solidFill>
              </a:rPr>
              <a:pPr/>
              <a:t>4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640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Derbyshire</a:t>
            </a:r>
            <a:r>
              <a:rPr lang="en-GB" baseline="0" dirty="0"/>
              <a:t> continues to work as a system to deliver the change needed.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27B65-3AA4-4990-AD4B-15F3C41DD3DD}" type="slidenum">
              <a:rPr lang="en-GB" smtClean="0">
                <a:solidFill>
                  <a:prstClr val="black"/>
                </a:solidFill>
              </a:rPr>
              <a:pPr/>
              <a:t>5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993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Derbyshire</a:t>
            </a:r>
            <a:r>
              <a:rPr lang="en-GB" baseline="0" dirty="0"/>
              <a:t> continues to work as a system to deliver the change needed.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327B65-3AA4-4990-AD4B-15F3C41DD3DD}" type="slidenum">
              <a:rPr lang="en-GB" smtClean="0">
                <a:solidFill>
                  <a:prstClr val="black"/>
                </a:solidFill>
              </a:rPr>
              <a:pPr/>
              <a:t>6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574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2362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dpi="0" rotWithShape="1">
          <a:blip r:embed="rId2">
            <a:alphaModFix amt="3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86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86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86"/>
            <a:ext cx="2844800" cy="365125"/>
          </a:xfrm>
          <a:prstGeom prst="rect">
            <a:avLst/>
          </a:prstGeom>
        </p:spPr>
        <p:txBody>
          <a:bodyPr/>
          <a:lstStyle/>
          <a:p>
            <a:fld id="{DFD7B1B9-E4D9-496B-9E1A-B18A57C58EE8}" type="slidenum">
              <a:rPr lang="en-GB">
                <a:solidFill>
                  <a:prstClr val="black"/>
                </a:solidFill>
              </a:rPr>
              <a:pPr/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021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451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Landscap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andscape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159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509" y="260648"/>
            <a:ext cx="2658758" cy="648072"/>
          </a:xfrm>
          <a:prstGeom prst="rect">
            <a:avLst/>
          </a:prstGeom>
        </p:spPr>
      </p:pic>
      <p:pic>
        <p:nvPicPr>
          <p:cNvPr id="4" name="Picture 3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3985" y="6021289"/>
            <a:ext cx="4853354" cy="5949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08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itle slide with log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ulltitle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141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7B6150-D809-4CF1-94E3-E0F5501ED94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688298" y="6381328"/>
            <a:ext cx="3127055" cy="38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800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fulltitle.jp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124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joinedupcarederbyshire.co.uk/stay-well/diabetes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F5ADDDE-6522-9AB9-9FBE-F0128C7CE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300" y="274638"/>
            <a:ext cx="8915400" cy="1143000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Diabetes Dialogue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E87D8B9-C2C8-C1A8-4437-B98EB795A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9456" y="1600202"/>
            <a:ext cx="972108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10/4/24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Dr Kriss Owen </a:t>
            </a:r>
          </a:p>
          <a:p>
            <a:pPr marL="0" indent="0" algn="ctr">
              <a:buNone/>
            </a:pPr>
            <a:r>
              <a:rPr lang="en-GB" sz="2400" dirty="0">
                <a:latin typeface="Arial" panose="020B0604020202020204" pitchFamily="34" charset="0"/>
                <a:ea typeface="Aptos" panose="020B0004020202020204" pitchFamily="34" charset="0"/>
              </a:rPr>
              <a:t>GP at Littlewick Medical Centre Ilkeston and </a:t>
            </a:r>
          </a:p>
          <a:p>
            <a:pPr marL="0" indent="0" algn="ctr">
              <a:buNone/>
            </a:pPr>
            <a:r>
              <a:rPr lang="en-GB" sz="2400" dirty="0">
                <a:latin typeface="Arial" panose="020B0604020202020204" pitchFamily="34" charset="0"/>
                <a:ea typeface="Aptos" panose="020B0004020202020204" pitchFamily="34" charset="0"/>
              </a:rPr>
              <a:t>clinical lead for diabetes Derby and Derbyshire integrated Care Board.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61480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83085B-47BB-0083-503C-4F7CD81D567C}"/>
              </a:ext>
            </a:extLst>
          </p:cNvPr>
          <p:cNvSpPr txBox="1"/>
          <p:nvPr/>
        </p:nvSpPr>
        <p:spPr>
          <a:xfrm>
            <a:off x="1775520" y="332656"/>
            <a:ext cx="8856984" cy="3216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kern="100" dirty="0">
                <a:solidFill>
                  <a:srgbClr val="44546A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en-GB" sz="32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200" b="1" kern="100" dirty="0">
                <a:solidFill>
                  <a:srgbClr val="44546A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 matters to you?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3200" b="1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800" kern="100" dirty="0">
                <a:solidFill>
                  <a:srgbClr val="44546A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 made you give up your lunchtime to be here?</a:t>
            </a:r>
            <a:endParaRPr lang="en-GB" sz="28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800" kern="100" dirty="0">
                <a:solidFill>
                  <a:srgbClr val="44546A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 are your goals for preventing diabetes or living well with diabetes?</a:t>
            </a:r>
            <a:endParaRPr lang="en-GB" sz="28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523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8CE4E2-12EF-88D4-6FFF-51CC32AED117}"/>
              </a:ext>
            </a:extLst>
          </p:cNvPr>
          <p:cNvSpPr txBox="1"/>
          <p:nvPr/>
        </p:nvSpPr>
        <p:spPr>
          <a:xfrm>
            <a:off x="1631504" y="332657"/>
            <a:ext cx="8856984" cy="4483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200" b="1" kern="100" dirty="0">
                <a:solidFill>
                  <a:srgbClr val="44546A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 matters to me?</a:t>
            </a:r>
            <a:endParaRPr lang="en-GB" sz="3200" b="1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400" kern="100" dirty="0">
                <a:solidFill>
                  <a:srgbClr val="44546A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Personalised care – so I need to know what matters to you?</a:t>
            </a:r>
            <a:endParaRPr lang="en-GB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400" kern="100" dirty="0">
                <a:solidFill>
                  <a:srgbClr val="44546A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Evidence based care – updates for all staff </a:t>
            </a:r>
            <a:endParaRPr lang="en-GB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400" kern="100" dirty="0">
                <a:solidFill>
                  <a:srgbClr val="44546A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Compassionate care</a:t>
            </a:r>
            <a:endParaRPr lang="en-GB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400" kern="100" dirty="0">
                <a:solidFill>
                  <a:srgbClr val="44546A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Care close to home</a:t>
            </a:r>
            <a:endParaRPr lang="en-GB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400" kern="100" dirty="0">
                <a:solidFill>
                  <a:srgbClr val="44546A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Monitoring outcomes for patients</a:t>
            </a:r>
            <a:endParaRPr lang="en-GB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400" kern="100" dirty="0">
                <a:solidFill>
                  <a:srgbClr val="44546A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Cost effective care</a:t>
            </a:r>
            <a:endParaRPr lang="en-GB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400" kern="100" dirty="0">
                <a:solidFill>
                  <a:srgbClr val="44546A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Ensuring diabetes care in Derbyshire is the best!</a:t>
            </a:r>
            <a:endParaRPr lang="en-GB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6435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70B8921-BA85-9A90-6A99-5AB385865D72}"/>
              </a:ext>
            </a:extLst>
          </p:cNvPr>
          <p:cNvSpPr txBox="1"/>
          <p:nvPr/>
        </p:nvSpPr>
        <p:spPr>
          <a:xfrm>
            <a:off x="2459596" y="548680"/>
            <a:ext cx="7272808" cy="3985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200" b="1" kern="100" dirty="0">
                <a:solidFill>
                  <a:srgbClr val="44546A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 are your goals today?</a:t>
            </a:r>
            <a:endParaRPr lang="en-GB" sz="3200" b="1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400" kern="100" dirty="0">
                <a:solidFill>
                  <a:srgbClr val="44546A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Understand diabetes better</a:t>
            </a:r>
            <a:endParaRPr lang="en-GB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400" kern="100" dirty="0">
                <a:solidFill>
                  <a:srgbClr val="44546A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Get your diabetes into remission</a:t>
            </a:r>
            <a:endParaRPr lang="en-GB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400" kern="100" dirty="0">
                <a:solidFill>
                  <a:srgbClr val="44546A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Lose weight</a:t>
            </a:r>
            <a:endParaRPr lang="en-GB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400" kern="100" dirty="0">
                <a:solidFill>
                  <a:srgbClr val="44546A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Get fitter</a:t>
            </a:r>
            <a:endParaRPr lang="en-GB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400" kern="100" dirty="0">
                <a:solidFill>
                  <a:srgbClr val="44546A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Prevent diabetes</a:t>
            </a:r>
            <a:endParaRPr lang="en-GB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400" kern="100" dirty="0">
                <a:solidFill>
                  <a:srgbClr val="44546A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Prevent complications of diabetes. </a:t>
            </a:r>
            <a:endParaRPr lang="en-GB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2849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FF1F7F-109F-D741-2177-B541A4BDC739}"/>
              </a:ext>
            </a:extLst>
          </p:cNvPr>
          <p:cNvSpPr txBox="1"/>
          <p:nvPr/>
        </p:nvSpPr>
        <p:spPr>
          <a:xfrm>
            <a:off x="2135560" y="764704"/>
            <a:ext cx="8568952" cy="3121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3200" b="1" kern="100" dirty="0">
                <a:solidFill>
                  <a:srgbClr val="44546A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 are your personal goals?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32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400" kern="100" dirty="0">
                <a:solidFill>
                  <a:srgbClr val="44546A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Which of these services best meets your needs?</a:t>
            </a:r>
            <a:endParaRPr lang="en-GB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400" kern="100" dirty="0">
                <a:solidFill>
                  <a:srgbClr val="44546A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What one step can you take later today?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2400" kern="100" dirty="0">
                <a:solidFill>
                  <a:srgbClr val="44546A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Check out our website </a:t>
            </a:r>
            <a:r>
              <a:rPr lang="en-GB" sz="2400" u="sng" kern="100" dirty="0">
                <a:solidFill>
                  <a:srgbClr val="0000F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Diabetes » Joined Up Care Derbyshire</a:t>
            </a:r>
            <a:endParaRPr lang="en-GB" sz="2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6060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EFE78A9-7B36-FE51-35A1-BA40F6CAA2C1}"/>
              </a:ext>
            </a:extLst>
          </p:cNvPr>
          <p:cNvSpPr txBox="1"/>
          <p:nvPr/>
        </p:nvSpPr>
        <p:spPr>
          <a:xfrm>
            <a:off x="3719736" y="548681"/>
            <a:ext cx="7776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Time for questions</a:t>
            </a:r>
            <a:r>
              <a:rPr lang="en-GB" dirty="0"/>
              <a:t> </a:t>
            </a:r>
          </a:p>
        </p:txBody>
      </p:sp>
      <p:pic>
        <p:nvPicPr>
          <p:cNvPr id="4" name="Picture 3" descr="Different colored question marks">
            <a:extLst>
              <a:ext uri="{FF2B5EF4-FFF2-40B4-BE49-F238E27FC236}">
                <a16:creationId xmlns:a16="http://schemas.microsoft.com/office/drawing/2014/main" id="{627346D5-FFD3-EB7F-01E9-BC61EEE3B3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80" y="1772817"/>
            <a:ext cx="5529064" cy="311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41157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Joined Up Ca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</TotalTime>
  <Words>234</Words>
  <Application>Microsoft Office PowerPoint</Application>
  <PresentationFormat>Widescreen</PresentationFormat>
  <Paragraphs>42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Arial</vt:lpstr>
      <vt:lpstr>Calibri</vt:lpstr>
      <vt:lpstr>Courier New</vt:lpstr>
      <vt:lpstr>1_Office Theme</vt:lpstr>
      <vt:lpstr>2_Joined Up Care</vt:lpstr>
      <vt:lpstr>Diabetes Dialogue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Joined Up Care Derbyshire</dc:title>
  <dc:creator>Sukhi_Mahil2</dc:creator>
  <cp:lastModifiedBy>STUART, Mark (NHS DERBY AND DERBYSHIRE ICB - 15M)</cp:lastModifiedBy>
  <cp:revision>20</cp:revision>
  <dcterms:created xsi:type="dcterms:W3CDTF">2018-09-14T10:09:17Z</dcterms:created>
  <dcterms:modified xsi:type="dcterms:W3CDTF">2024-04-03T15:06:37Z</dcterms:modified>
</cp:coreProperties>
</file>