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8" r:id="rId2"/>
  </p:sldMasterIdLst>
  <p:notesMasterIdLst>
    <p:notesMasterId r:id="rId9"/>
  </p:notesMasterIdLst>
  <p:sldIdLst>
    <p:sldId id="265" r:id="rId3"/>
    <p:sldId id="260" r:id="rId4"/>
    <p:sldId id="274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7340A-1F39-47EB-B70C-67C5F4F6DA51}" type="datetimeFigureOut">
              <a:rPr lang="en-GB" smtClean="0"/>
              <a:t>03/04/2024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84765-0C3F-484A-AAD0-D2E3C6BF59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43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Derbyshire</a:t>
            </a:r>
            <a:r>
              <a:rPr lang="en-GB" baseline="0" dirty="0"/>
              <a:t> continues to work as a system to deliver the change needed.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27B65-3AA4-4990-AD4B-15F3C41DD3D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5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Derbyshire</a:t>
            </a:r>
            <a:r>
              <a:rPr lang="en-GB" baseline="0" dirty="0"/>
              <a:t> continues to work as a system to deliver the change needed.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27B65-3AA4-4990-AD4B-15F3C41DD3D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5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Derbyshire</a:t>
            </a:r>
            <a:r>
              <a:rPr lang="en-GB" baseline="0" dirty="0"/>
              <a:t> continues to work as a system to deliver the change needed.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27B65-3AA4-4990-AD4B-15F3C41DD3D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4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Derbyshire</a:t>
            </a:r>
            <a:r>
              <a:rPr lang="en-GB" baseline="0" dirty="0"/>
              <a:t> continues to work as a system to deliver the change needed.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27B65-3AA4-4990-AD4B-15F3C41DD3D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93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Derbyshire</a:t>
            </a:r>
            <a:r>
              <a:rPr lang="en-GB" baseline="0" dirty="0"/>
              <a:t> continues to work as a system to deliver the change needed.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27B65-3AA4-4990-AD4B-15F3C41DD3D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36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/>
          <a:lstStyle/>
          <a:p>
            <a:fld id="{DFD7B1B9-E4D9-496B-9E1A-B18A57C58EE8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2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5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andscap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ndscap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15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509" y="260648"/>
            <a:ext cx="2658758" cy="648072"/>
          </a:xfrm>
          <a:prstGeom prst="rect">
            <a:avLst/>
          </a:prstGeom>
        </p:spPr>
      </p:pic>
      <p:pic>
        <p:nvPicPr>
          <p:cNvPr id="4" name="Picture 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985" y="6021289"/>
            <a:ext cx="4853354" cy="594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 slide with log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ll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4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B6150-D809-4CF1-94E3-E0F5501ED9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88298" y="6381328"/>
            <a:ext cx="3127055" cy="3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0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lltitle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2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edupcarederbyshire.co.uk/stay-well/diabet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5ADDDE-6522-9AB9-9FBE-F0128C7C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638"/>
            <a:ext cx="8915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Diabetes Dialogue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87D8B9-C2C8-C1A8-4437-B98EB795A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600202"/>
            <a:ext cx="97210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10/4/24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Dr Kriss Owen </a:t>
            </a:r>
          </a:p>
          <a:p>
            <a:pPr marL="0" indent="0" algn="ctr">
              <a:buNone/>
            </a:pPr>
            <a:r>
              <a:rPr lang="en-GB" sz="2400" dirty="0">
                <a:latin typeface="Arial" panose="020B0604020202020204" pitchFamily="34" charset="0"/>
                <a:ea typeface="Aptos" panose="020B0004020202020204" pitchFamily="34" charset="0"/>
              </a:rPr>
              <a:t>GP at Littlewick Medical Centre Ilkeston and </a:t>
            </a:r>
          </a:p>
          <a:p>
            <a:pPr marL="0" indent="0" algn="ctr">
              <a:buNone/>
            </a:pPr>
            <a:r>
              <a:rPr lang="en-GB" sz="2400" dirty="0">
                <a:latin typeface="Arial" panose="020B0604020202020204" pitchFamily="34" charset="0"/>
                <a:ea typeface="Aptos" panose="020B0004020202020204" pitchFamily="34" charset="0"/>
              </a:rPr>
              <a:t>clinical lead for diabetes Derby and Derbyshire integrated Care Board.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148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83085B-47BB-0083-503C-4F7CD81D567C}"/>
              </a:ext>
            </a:extLst>
          </p:cNvPr>
          <p:cNvSpPr txBox="1"/>
          <p:nvPr/>
        </p:nvSpPr>
        <p:spPr>
          <a:xfrm>
            <a:off x="1775520" y="332656"/>
            <a:ext cx="8856984" cy="321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3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matters to you?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2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made you give up your lunchtime to be here?</a:t>
            </a:r>
            <a:endParaRPr lang="en-GB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8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are your goals for preventing diabetes or living well with diabetes?</a:t>
            </a:r>
            <a:endParaRPr lang="en-GB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2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8CE4E2-12EF-88D4-6FFF-51CC32AED117}"/>
              </a:ext>
            </a:extLst>
          </p:cNvPr>
          <p:cNvSpPr txBox="1"/>
          <p:nvPr/>
        </p:nvSpPr>
        <p:spPr>
          <a:xfrm>
            <a:off x="1631504" y="332657"/>
            <a:ext cx="8856984" cy="448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matters to me?</a:t>
            </a:r>
            <a:endParaRPr lang="en-GB" sz="32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Personalised care – so I need to know what matters to you?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Evidence based care – updates for all staff 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Compassionate care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Care close to home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Monitoring outcomes for patients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Cost effective care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Ensuring diabetes care in Derbyshire is the best!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43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0B8921-BA85-9A90-6A99-5AB385865D72}"/>
              </a:ext>
            </a:extLst>
          </p:cNvPr>
          <p:cNvSpPr txBox="1"/>
          <p:nvPr/>
        </p:nvSpPr>
        <p:spPr>
          <a:xfrm>
            <a:off x="2459596" y="548680"/>
            <a:ext cx="7272808" cy="398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are your goals today?</a:t>
            </a:r>
            <a:endParaRPr lang="en-GB" sz="32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 diabetes better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Get your diabetes into remission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Lose weight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Get fitter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Prevent diabetes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Prevent complications of diabetes. 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84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F1F7F-109F-D741-2177-B541A4BDC739}"/>
              </a:ext>
            </a:extLst>
          </p:cNvPr>
          <p:cNvSpPr txBox="1"/>
          <p:nvPr/>
        </p:nvSpPr>
        <p:spPr>
          <a:xfrm>
            <a:off x="2135560" y="764704"/>
            <a:ext cx="8568952" cy="3121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are your personal goals?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of these services best meets your needs?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one step can you take later today?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kern="100" dirty="0">
                <a:solidFill>
                  <a:srgbClr val="4454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Check out our website </a:t>
            </a:r>
            <a:r>
              <a:rPr lang="en-GB" sz="2400" u="sng" kern="100" dirty="0">
                <a:solidFill>
                  <a:srgbClr val="0000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Diabetes » Joined Up Care Derbyshire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06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FE78A9-7B36-FE51-35A1-BA40F6CAA2C1}"/>
              </a:ext>
            </a:extLst>
          </p:cNvPr>
          <p:cNvSpPr txBox="1"/>
          <p:nvPr/>
        </p:nvSpPr>
        <p:spPr>
          <a:xfrm>
            <a:off x="3719736" y="548681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Time for questions</a:t>
            </a:r>
            <a:r>
              <a:rPr lang="en-GB" dirty="0"/>
              <a:t> </a:t>
            </a:r>
          </a:p>
        </p:txBody>
      </p:sp>
      <p:pic>
        <p:nvPicPr>
          <p:cNvPr id="4" name="Picture 3" descr="Different colored question marks">
            <a:extLst>
              <a:ext uri="{FF2B5EF4-FFF2-40B4-BE49-F238E27FC236}">
                <a16:creationId xmlns:a16="http://schemas.microsoft.com/office/drawing/2014/main" id="{627346D5-FFD3-EB7F-01E9-BC61EEE3B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772817"/>
            <a:ext cx="5529064" cy="311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115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oined Up Ca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234</Words>
  <Application>Microsoft Office PowerPoint</Application>
  <PresentationFormat>Widescreen</PresentationFormat>
  <Paragraphs>42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Courier New</vt:lpstr>
      <vt:lpstr>1_Office Theme</vt:lpstr>
      <vt:lpstr>2_Joined Up Care</vt:lpstr>
      <vt:lpstr>Diabetes Dialogue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Joined Up Care Derbyshire</dc:title>
  <dc:creator>Sukhi_Mahil2</dc:creator>
  <cp:lastModifiedBy>STUART, Mark (NHS DERBY AND DERBYSHIRE ICB - 15M)</cp:lastModifiedBy>
  <cp:revision>20</cp:revision>
  <dcterms:created xsi:type="dcterms:W3CDTF">2018-09-14T10:09:17Z</dcterms:created>
  <dcterms:modified xsi:type="dcterms:W3CDTF">2024-04-03T15:06:37Z</dcterms:modified>
</cp:coreProperties>
</file>