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6" r:id="rId4"/>
    <p:sldId id="258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271464" y="1484784"/>
            <a:ext cx="10191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atin typeface="Arial" pitchFamily="34" charset="0"/>
                <a:cs typeface="Arial" pitchFamily="34" charset="0"/>
              </a:rPr>
              <a:t>EDS 2024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641976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28142" y="3075057"/>
            <a:ext cx="1238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rial" pitchFamily="34" charset="0"/>
                <a:cs typeface="Arial" pitchFamily="34" charset="0"/>
              </a:rPr>
              <a:t>Chesterfield Royal Hospital Foundation Trust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  <p:pic>
        <p:nvPicPr>
          <p:cNvPr id="2" name="Picture 4">
            <a:extLst>
              <a:ext uri="{FF2B5EF4-FFF2-40B4-BE49-F238E27FC236}">
                <a16:creationId xmlns:a16="http://schemas.microsoft.com/office/drawing/2014/main" id="{87E85571-D13D-9B92-C472-64BB835BF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890" y="110029"/>
            <a:ext cx="2613803" cy="170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presentation was scored to the scale below. For this report the most frequently occurring score has been used. A full breakdown of scores is available on the ICB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F089A3-E8D4-9982-D021-AEFC2ED0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05162"/>
              </p:ext>
            </p:extLst>
          </p:nvPr>
        </p:nvGraphicFramePr>
        <p:xfrm>
          <a:off x="951860" y="3429000"/>
          <a:ext cx="572516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862580">
                  <a:extLst>
                    <a:ext uri="{9D8B030D-6E8A-4147-A177-3AD203B41FA5}">
                      <a16:colId xmlns:a16="http://schemas.microsoft.com/office/drawing/2014/main" val="3679159866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3091211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16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Underdeveloped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0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16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1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31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Achieving</a:t>
                      </a: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2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8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Excelling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3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4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89315-F510-ED0A-44A1-A25B03A9435B}"/>
              </a:ext>
            </a:extLst>
          </p:cNvPr>
          <p:cNvSpPr txBox="1"/>
          <p:nvPr/>
        </p:nvSpPr>
        <p:spPr>
          <a:xfrm>
            <a:off x="905522" y="1690688"/>
            <a:ext cx="9974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Each of the scores for the three presentations at the scoring event are added together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give an overall score for each organisation.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50BA0-2A41-A1FB-5EC1-0A059F137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0" t="51651" r="10763" b="12492"/>
          <a:stretch/>
        </p:blipFill>
        <p:spPr>
          <a:xfrm>
            <a:off x="905522" y="2708197"/>
            <a:ext cx="7568357" cy="245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9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Maternity Services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Provision of Safe and Personalised Care: Achieving Equity and Reducing Health Inequalities</a:t>
            </a: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31429"/>
              </p:ext>
            </p:extLst>
          </p:nvPr>
        </p:nvGraphicFramePr>
        <p:xfrm>
          <a:off x="838200" y="1825625"/>
          <a:ext cx="8336635" cy="3820574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54705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764115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(63% of scores)</a:t>
                      </a:r>
                    </a:p>
                    <a:p>
                      <a:endParaRPr lang="en-GB" sz="14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094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(50%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(56%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(46%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5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8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rgbClr val="002060"/>
                </a:solidFill>
              </a:rPr>
            </a:br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Diagnosis for Bowel Cancer</a:t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Inequalities for those who are living with a learning disability</a:t>
            </a:r>
            <a:br>
              <a:rPr lang="en-GB" sz="4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36720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(58%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(56%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(44%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(79%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 wide project: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1812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(79%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(75%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(37%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9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Total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The score for this organisation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15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which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developing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0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464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Scoring results</vt:lpstr>
      <vt:lpstr>Scoring results</vt:lpstr>
      <vt:lpstr>  Maternity Services The Provision of Safe and Personalised Care: Achieving Equity and Reducing Health Inequalities  </vt:lpstr>
      <vt:lpstr> Early Diagnosis for Bowel Cancer Reducing Inequalities for those who are living with a learning disability </vt:lpstr>
      <vt:lpstr>System wide project: Hypertension</vt:lpstr>
      <vt:lpstr>Total score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WARNER, Claire (NHS DERBY AND DERBYSHIRE ICB - 15M)</cp:lastModifiedBy>
  <cp:revision>3</cp:revision>
  <dcterms:created xsi:type="dcterms:W3CDTF">2022-07-06T14:52:02Z</dcterms:created>
  <dcterms:modified xsi:type="dcterms:W3CDTF">2024-02-29T11:03:47Z</dcterms:modified>
</cp:coreProperties>
</file>