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4" r:id="rId5"/>
    <p:sldId id="268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Our Dental Recovery Plans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Our Dental Recovery Plans, where we will update you on NHS dentistry improvements across the county.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Clive Newman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latin typeface="Arial" pitchFamily="34" charset="0"/>
                <a:cs typeface="Arial" pitchFamily="34" charset="0"/>
              </a:rPr>
              <a:t>will be taking us through Our Dental Recovery Plans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2B5070-A9AE-6103-4A9B-94B913BB881A}"/>
              </a:ext>
            </a:extLst>
          </p:cNvPr>
          <p:cNvSpPr txBox="1">
            <a:spLocks/>
          </p:cNvSpPr>
          <p:nvPr/>
        </p:nvSpPr>
        <p:spPr>
          <a:xfrm>
            <a:off x="435528" y="1788159"/>
            <a:ext cx="10515600" cy="4330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Part of the session will be interactive, and we will ask you a few questions.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You will be able to answer the questions in a few different ways:</a:t>
            </a:r>
          </a:p>
          <a:p>
            <a:pPr marL="0" indent="0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Scan the QR code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with your smartphone camera, which will take you directly to Slido.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prefer, we’ll share a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Slido link in the chat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so you can join via your computer.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Type in the </a:t>
            </a:r>
            <a:r>
              <a:rPr lang="en-GB" sz="2400" b="1" dirty="0" err="1">
                <a:latin typeface="Arial" pitchFamily="34" charset="0"/>
                <a:cs typeface="Arial" pitchFamily="34" charset="0"/>
              </a:rPr>
              <a:t>chatbox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and we will copy your response into Slido.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Raise your hand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if you want to speak, and we can type in your response for you.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GB" sz="2000" dirty="0">
                <a:latin typeface="Arial" pitchFamily="34" charset="0"/>
                <a:cs typeface="Arial" pitchFamily="34" charset="0"/>
              </a:rPr>
            </a:b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89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324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27</cp:revision>
  <dcterms:created xsi:type="dcterms:W3CDTF">2022-07-06T14:52:02Z</dcterms:created>
  <dcterms:modified xsi:type="dcterms:W3CDTF">2025-04-25T08:27:46Z</dcterms:modified>
</cp:coreProperties>
</file>