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3" r:id="rId4"/>
    <p:sldId id="264" r:id="rId5"/>
    <p:sldId id="268" r:id="rId6"/>
    <p:sldId id="266" r:id="rId7"/>
    <p:sldId id="265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lee.mellor1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923438"/>
            <a:ext cx="101914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Children and Young People's Mental Health – crisis prevention support options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67558" y="3186539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Lee Mellor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Communications and Engagement Specialist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177" y="98161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Children and Young People's Mental Health, and w</a:t>
            </a:r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e’ll be talking about the community support available for children and young people to prevent them reaching mental health crisis.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Leading figures from the Children and Young People’s commissioning team and the Public Health Suicide Prevention Team will be taking us through the Children and Young People’s Crisis Alternatives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12B5070-A9AE-6103-4A9B-94B913BB881A}"/>
              </a:ext>
            </a:extLst>
          </p:cNvPr>
          <p:cNvSpPr txBox="1">
            <a:spLocks/>
          </p:cNvSpPr>
          <p:nvPr/>
        </p:nvSpPr>
        <p:spPr>
          <a:xfrm>
            <a:off x="435528" y="1788159"/>
            <a:ext cx="10515600" cy="43303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Part of the session will be interactive, and we will ask you a few questions.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You will be able to answer the questions in a few different ways:</a:t>
            </a:r>
          </a:p>
          <a:p>
            <a:pPr marL="0" indent="0"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en-GB" sz="2400" b="1" dirty="0">
                <a:latin typeface="Arial" pitchFamily="34" charset="0"/>
                <a:cs typeface="Arial" pitchFamily="34" charset="0"/>
              </a:rPr>
              <a:t>The main way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- scan the QR code with your smartphone camera - this will take you to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Slido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 where you can type in your response</a:t>
            </a:r>
          </a:p>
          <a:p>
            <a:r>
              <a:rPr lang="en-GB" sz="2400" dirty="0">
                <a:latin typeface="Arial" pitchFamily="34" charset="0"/>
                <a:cs typeface="Arial" pitchFamily="34" charset="0"/>
              </a:rPr>
              <a:t>You can raise your hand to talk and we can type the response for you</a:t>
            </a:r>
          </a:p>
          <a:p>
            <a:r>
              <a:rPr lang="en-GB" sz="2400" dirty="0">
                <a:latin typeface="Arial" pitchFamily="34" charset="0"/>
                <a:cs typeface="Arial" pitchFamily="34" charset="0"/>
              </a:rPr>
              <a:t>You can put a response in the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chatbox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 and we will copy and paste the response for you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br>
              <a:rPr lang="en-GB" sz="2000" dirty="0">
                <a:latin typeface="Arial" pitchFamily="34" charset="0"/>
                <a:cs typeface="Arial" pitchFamily="34" charset="0"/>
              </a:rPr>
            </a:br>
            <a:endParaRPr lang="en-GB" sz="20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890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Lee Mellor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Communications and Engagement Specialist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Lee.Mellor1@nhs.net</a:t>
            </a:r>
            <a:r>
              <a:rPr lang="en-GB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 dirty="0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353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27</cp:revision>
  <dcterms:created xsi:type="dcterms:W3CDTF">2022-07-06T14:52:02Z</dcterms:created>
  <dcterms:modified xsi:type="dcterms:W3CDTF">2025-01-21T10:20:45Z</dcterms:modified>
</cp:coreProperties>
</file>