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3" r:id="rId4"/>
    <p:sldId id="264" r:id="rId5"/>
    <p:sldId id="268" r:id="rId6"/>
    <p:sldId id="266" r:id="rId7"/>
    <p:sldId id="265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rbyshireinvolvement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oinedupcarederbyshire.co.uk/" TargetMode="External"/><Relationship Id="rId4" Type="http://schemas.openxmlformats.org/officeDocument/2006/relationships/hyperlink" Target="mailto:lee.mellor1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1000250" y="923438"/>
            <a:ext cx="101914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Arial" pitchFamily="34" charset="0"/>
                <a:cs typeface="Arial" pitchFamily="34" charset="0"/>
              </a:rPr>
              <a:t>Introduction to Children and Young People's Mental Health – crisis prevention support options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767558" y="3186539"/>
            <a:ext cx="10906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Lee Mellor</a:t>
            </a:r>
          </a:p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Communications and Engagement Specialist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177" y="98161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Today’s session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4487"/>
            <a:ext cx="10515600" cy="47324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Today’s session is about Children and Young People's Mental Health, and w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e’ll be talking about the community support available for children and young people to prevent them reaching mental health crisis.</a:t>
            </a: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Leading figures from the Children and Young People’s commissioning team and the Public Health Suicide Prevention Team will be taking us through the Children and Young People’s Crisis Alternatives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 opportunity to ask questions and give any feedback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What will today’s session influence?</a:t>
            </a:r>
            <a:br>
              <a:rPr lang="en-GB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Feedback and comments from today’s session will be fed into the system</a:t>
            </a:r>
            <a:endParaRPr lang="en-GB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You can be kept up to date with information by accessing the engagement platform </a:t>
            </a:r>
            <a:r>
              <a:rPr lang="en-GB" dirty="0">
                <a:latin typeface="Arial" pitchFamily="34" charset="0"/>
                <a:cs typeface="Arial" pitchFamily="34" charset="0"/>
                <a:hlinkClick r:id="rId2"/>
              </a:rPr>
              <a:t>HERE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FD4360-A4AD-F945-3D78-80FB47A0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3" y="1561515"/>
            <a:ext cx="8077503" cy="49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3D913-5507-C712-E613-EAA3D083B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4" y="1420838"/>
            <a:ext cx="8042203" cy="50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12B5070-A9AE-6103-4A9B-94B913BB881A}"/>
              </a:ext>
            </a:extLst>
          </p:cNvPr>
          <p:cNvSpPr txBox="1">
            <a:spLocks/>
          </p:cNvSpPr>
          <p:nvPr/>
        </p:nvSpPr>
        <p:spPr>
          <a:xfrm>
            <a:off x="435528" y="1788159"/>
            <a:ext cx="10515600" cy="4330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Part of the session will be interactive, and we will ask you a few questions.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You will be able to answer the questions in a few different ways:</a:t>
            </a:r>
          </a:p>
          <a:p>
            <a:pPr marL="0" indent="0">
              <a:buNone/>
            </a:pPr>
            <a:endParaRPr lang="en-GB" sz="2400" dirty="0">
              <a:latin typeface="Arial" pitchFamily="34" charset="0"/>
              <a:cs typeface="Arial" pitchFamily="34" charset="0"/>
            </a:endParaRPr>
          </a:p>
          <a:p>
            <a:r>
              <a:rPr lang="en-GB" sz="2400" b="1" dirty="0">
                <a:latin typeface="Arial" pitchFamily="34" charset="0"/>
                <a:cs typeface="Arial" pitchFamily="34" charset="0"/>
              </a:rPr>
              <a:t>The main way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- scan the QR code with your smartphone camera - this will take you to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Slido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where you can type in your response</a:t>
            </a:r>
          </a:p>
          <a:p>
            <a:r>
              <a:rPr lang="en-GB" sz="2400" dirty="0">
                <a:latin typeface="Arial" pitchFamily="34" charset="0"/>
                <a:cs typeface="Arial" pitchFamily="34" charset="0"/>
              </a:rPr>
              <a:t>You can raise your hand to talk and we can type the response for you</a:t>
            </a:r>
          </a:p>
          <a:p>
            <a:r>
              <a:rPr lang="en-GB" sz="2400" dirty="0">
                <a:latin typeface="Arial" pitchFamily="34" charset="0"/>
                <a:cs typeface="Arial" pitchFamily="34" charset="0"/>
              </a:rPr>
              <a:t>You can put a response in the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chatbox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and we will copy and paste the response for you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br>
              <a:rPr lang="en-GB" sz="2000" dirty="0">
                <a:latin typeface="Arial" pitchFamily="34" charset="0"/>
                <a:cs typeface="Arial" pitchFamily="34" charset="0"/>
              </a:rPr>
            </a:br>
            <a:endParaRPr lang="en-GB" sz="2000" dirty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890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So we can hear the person speaking you may be automatically muted. Please stay muted while others are speaking </a:t>
            </a: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To ensure everyone's questions and views are captured we ask that you raise your questions in the chat box please: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</a:rPr>
              <a:t>We want everyone to have a chance to contribute today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A8A5A-D36A-C9E3-49CE-BD812643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48" y="4185495"/>
            <a:ext cx="10115550" cy="819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3A2E00-5AF5-4E68-D680-E630F2E519F3}"/>
              </a:ext>
            </a:extLst>
          </p:cNvPr>
          <p:cNvSpPr/>
          <p:nvPr/>
        </p:nvSpPr>
        <p:spPr>
          <a:xfrm>
            <a:off x="947956" y="4001294"/>
            <a:ext cx="1132514" cy="1132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2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Please remember to: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Listen with an open mind</a:t>
            </a:r>
          </a:p>
          <a:p>
            <a:pPr marL="310767" indent="-310767">
              <a:buFont typeface="Courier New" panose="02070309020205020404" pitchFamily="49" charset="0"/>
              <a:buChar char="o"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Respect each other’s views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Try to keep in line with the agenda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If the point has already been raised please try not to repeat it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608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1320800" y="983324"/>
            <a:ext cx="10261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Lee Mellor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Communications and Engagement Specialist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Lee.Mellor1@nhs.net</a:t>
            </a:r>
            <a:r>
              <a:rPr lang="en-GB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 dirty="0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32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32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94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353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Office Theme</vt:lpstr>
      <vt:lpstr>PowerPoint Presentation</vt:lpstr>
      <vt:lpstr>Today’s session  </vt:lpstr>
      <vt:lpstr>Instructions for today </vt:lpstr>
      <vt:lpstr>Instructions for today </vt:lpstr>
      <vt:lpstr>Instructions for today </vt:lpstr>
      <vt:lpstr>Virtual Meeting House Rules </vt:lpstr>
      <vt:lpstr>Virtual Meeting House Rules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STUART, Mark (NHS DERBY AND DERBYSHIRE ICB - 15M)</cp:lastModifiedBy>
  <cp:revision>27</cp:revision>
  <dcterms:created xsi:type="dcterms:W3CDTF">2022-07-06T14:52:02Z</dcterms:created>
  <dcterms:modified xsi:type="dcterms:W3CDTF">2025-01-21T10:20:45Z</dcterms:modified>
</cp:coreProperties>
</file>