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4" r:id="rId5"/>
    <p:sldId id="266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mark.stuart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0" y="1539536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5EB8"/>
                </a:solidFill>
                <a:latin typeface="Arial" pitchFamily="34" charset="0"/>
                <a:cs typeface="Arial" pitchFamily="34" charset="0"/>
              </a:rPr>
              <a:t>Introduction to Community Pharmacy Services – Pharmacy First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67558" y="3167688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Engagement Officer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Community Pharmacy Services – Pharmacy First. It will focus on Pharmacy First and will discuss the different services that community pharmacies offer, and some of the work going on across Derbyshire with community pharmacy.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Paula Whitehurst will be taking us through Community Pharmacy Services – Pharmacy First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Officer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mark.stuart@nhs.net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242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28</cp:revision>
  <dcterms:created xsi:type="dcterms:W3CDTF">2022-07-06T14:52:02Z</dcterms:created>
  <dcterms:modified xsi:type="dcterms:W3CDTF">2025-04-11T08:26:03Z</dcterms:modified>
</cp:coreProperties>
</file>