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Sally.Longley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Derbyshire Community Diagnostic Centres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Sally Longley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Manager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Derbyshire Community Diagnostic Centres, which are 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being developed at Community hospital sites across Derbyshire to bring additional diagnostic tests to the local population.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Mike Goodwin, Divisional Director of Cancer, Diagnostics and Clinical Support at UHDB will</a:t>
            </a:r>
            <a:r>
              <a:rPr lang="en-GB" dirty="0">
                <a:latin typeface="Arial" pitchFamily="34" charset="0"/>
                <a:cs typeface="Arial" pitchFamily="34" charset="0"/>
              </a:rPr>
              <a:t> be taking us through Derbyshire Community Diagnostic Centres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2116080" y="983324"/>
            <a:ext cx="8507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Sally Longley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Manager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Sally.Longley@nhs.net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238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21</cp:revision>
  <dcterms:created xsi:type="dcterms:W3CDTF">2022-07-06T14:52:02Z</dcterms:created>
  <dcterms:modified xsi:type="dcterms:W3CDTF">2024-02-19T11:40:08Z</dcterms:modified>
</cp:coreProperties>
</file>