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4" r:id="rId5"/>
    <p:sldId id="268" r:id="rId6"/>
    <p:sldId id="266" r:id="rId7"/>
    <p:sldId id="265"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2" autoAdjust="0"/>
    <p:restoredTop sz="94660"/>
  </p:normalViewPr>
  <p:slideViewPr>
    <p:cSldViewPr snapToGrid="0">
      <p:cViewPr varScale="1">
        <p:scale>
          <a:sx n="110" d="100"/>
          <a:sy n="110" d="100"/>
        </p:scale>
        <p:origin x="57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01/08/2024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01/08/2024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01/08/2024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mark.stuar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391886" y="1539536"/>
            <a:ext cx="11321143"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Derbyshire Dementia Strategy – the 2025 Vision</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Mark Stuart</a:t>
            </a:r>
          </a:p>
          <a:p>
            <a:pPr algn="ctr"/>
            <a:r>
              <a:rPr lang="en-GB" sz="2400" b="1" dirty="0">
                <a:latin typeface="Arial" pitchFamily="34" charset="0"/>
                <a:cs typeface="Arial" pitchFamily="34" charset="0"/>
              </a:rPr>
              <a:t>Engagement Officer</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85000" lnSpcReduction="20000"/>
          </a:bodyPr>
          <a:lstStyle/>
          <a:p>
            <a:pPr marL="0" indent="0">
              <a:buNone/>
            </a:pPr>
            <a:r>
              <a:rPr lang="en-GB" dirty="0">
                <a:latin typeface="Arial" pitchFamily="34" charset="0"/>
                <a:cs typeface="Arial" pitchFamily="34" charset="0"/>
              </a:rPr>
              <a:t>Today’s session is about Derbyshire Dementia Strategy – the 2025 Vision, which </a:t>
            </a:r>
            <a:r>
              <a:rPr lang="en-GB" b="0" i="0" dirty="0">
                <a:solidFill>
                  <a:srgbClr val="212529"/>
                </a:solidFill>
                <a:effectLst/>
                <a:latin typeface="Arial" panose="020B0604020202020204" pitchFamily="34" charset="0"/>
              </a:rPr>
              <a:t>is about how dementia services will be organised to ensure people living with dementia, their carers and those close to them, have the support and services they need to live well with dementia in Derbyshire.</a:t>
            </a:r>
            <a:endParaRPr lang="en-GB" b="0" i="0" dirty="0">
              <a:solidFill>
                <a:srgbClr val="000000"/>
              </a:solidFill>
              <a:effectLst/>
              <a:latin typeface="Arial" panose="020B0604020202020204" pitchFamily="34" charset="0"/>
            </a:endParaRP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Claire </a:t>
            </a:r>
            <a:r>
              <a:rPr lang="en-GB" dirty="0" err="1">
                <a:latin typeface="Arial" pitchFamily="34" charset="0"/>
                <a:cs typeface="Arial" pitchFamily="34" charset="0"/>
              </a:rPr>
              <a:t>Biernacki</a:t>
            </a:r>
            <a:r>
              <a:rPr lang="en-GB" dirty="0">
                <a:latin typeface="Arial" pitchFamily="34" charset="0"/>
                <a:cs typeface="Arial" pitchFamily="34" charset="0"/>
              </a:rPr>
              <a:t>,</a:t>
            </a:r>
            <a:r>
              <a:rPr lang="en-GB" b="0" i="0" dirty="0">
                <a:solidFill>
                  <a:srgbClr val="212529"/>
                </a:solidFill>
                <a:effectLst/>
                <a:latin typeface="Arial" panose="020B0604020202020204" pitchFamily="34" charset="0"/>
              </a:rPr>
              <a:t> Phil Wall and Lorraine Stokes </a:t>
            </a:r>
            <a:r>
              <a:rPr lang="en-GB" dirty="0">
                <a:latin typeface="Arial" pitchFamily="34" charset="0"/>
                <a:cs typeface="Arial" pitchFamily="34" charset="0"/>
              </a:rPr>
              <a:t>will be taking us through the Derbyshire Dementia Strategy </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sp>
        <p:nvSpPr>
          <p:cNvPr id="7" name="Content Placeholder 2">
            <a:extLst>
              <a:ext uri="{FF2B5EF4-FFF2-40B4-BE49-F238E27FC236}">
                <a16:creationId xmlns:a16="http://schemas.microsoft.com/office/drawing/2014/main" id="{C12B5070-A9AE-6103-4A9B-94B913BB881A}"/>
              </a:ext>
            </a:extLst>
          </p:cNvPr>
          <p:cNvSpPr txBox="1">
            <a:spLocks/>
          </p:cNvSpPr>
          <p:nvPr/>
        </p:nvSpPr>
        <p:spPr>
          <a:xfrm>
            <a:off x="435528" y="1788159"/>
            <a:ext cx="10515600" cy="4330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itchFamily="34" charset="0"/>
                <a:cs typeface="Arial" pitchFamily="34" charset="0"/>
              </a:rPr>
              <a:t>Part of the session will be interactive, and we will ask you a few questions.</a:t>
            </a:r>
          </a:p>
          <a:p>
            <a:pPr marL="0" indent="0">
              <a:buFont typeface="Arial" panose="020B0604020202020204" pitchFamily="34" charset="0"/>
              <a:buNone/>
            </a:pPr>
            <a:endParaRPr lang="en-GB" sz="2400" dirty="0">
              <a:latin typeface="Arial" pitchFamily="34" charset="0"/>
              <a:cs typeface="Arial" pitchFamily="34" charset="0"/>
            </a:endParaRPr>
          </a:p>
          <a:p>
            <a:pPr marL="0" indent="0">
              <a:buFont typeface="Arial" panose="020B0604020202020204" pitchFamily="34" charset="0"/>
              <a:buNone/>
            </a:pPr>
            <a:r>
              <a:rPr lang="en-GB" sz="2400" dirty="0">
                <a:latin typeface="Arial" pitchFamily="34" charset="0"/>
                <a:cs typeface="Arial" pitchFamily="34" charset="0"/>
              </a:rPr>
              <a:t>You will be able to answer the questions in a few different ways:</a:t>
            </a:r>
          </a:p>
          <a:p>
            <a:pPr marL="0" indent="0">
              <a:buNone/>
            </a:pPr>
            <a:endParaRPr lang="en-GB" sz="2400" dirty="0">
              <a:latin typeface="Arial" pitchFamily="34" charset="0"/>
              <a:cs typeface="Arial" pitchFamily="34" charset="0"/>
            </a:endParaRPr>
          </a:p>
          <a:p>
            <a:r>
              <a:rPr lang="en-GB" sz="2400" b="1" dirty="0">
                <a:latin typeface="Arial" pitchFamily="34" charset="0"/>
                <a:cs typeface="Arial" pitchFamily="34" charset="0"/>
              </a:rPr>
              <a:t>The main way </a:t>
            </a:r>
            <a:r>
              <a:rPr lang="en-GB" sz="2400" dirty="0">
                <a:latin typeface="Arial" pitchFamily="34" charset="0"/>
                <a:cs typeface="Arial" pitchFamily="34" charset="0"/>
              </a:rPr>
              <a:t>- scan the QR code with your smartphone camera - this will take you to </a:t>
            </a:r>
            <a:r>
              <a:rPr lang="en-GB" sz="2400" dirty="0" err="1">
                <a:latin typeface="Arial" pitchFamily="34" charset="0"/>
                <a:cs typeface="Arial" pitchFamily="34" charset="0"/>
              </a:rPr>
              <a:t>Slido</a:t>
            </a:r>
            <a:r>
              <a:rPr lang="en-GB" sz="2400" dirty="0">
                <a:latin typeface="Arial" pitchFamily="34" charset="0"/>
                <a:cs typeface="Arial" pitchFamily="34" charset="0"/>
              </a:rPr>
              <a:t> where you can type in your response</a:t>
            </a:r>
          </a:p>
          <a:p>
            <a:r>
              <a:rPr lang="en-GB" sz="2400" dirty="0">
                <a:latin typeface="Arial" pitchFamily="34" charset="0"/>
                <a:cs typeface="Arial" pitchFamily="34" charset="0"/>
              </a:rPr>
              <a:t>You can raise your hand to talk and we can type the response for you</a:t>
            </a:r>
          </a:p>
          <a:p>
            <a:r>
              <a:rPr lang="en-GB" sz="2400" dirty="0">
                <a:latin typeface="Arial" pitchFamily="34" charset="0"/>
                <a:cs typeface="Arial" pitchFamily="34" charset="0"/>
              </a:rPr>
              <a:t>You can put a response in the </a:t>
            </a:r>
            <a:r>
              <a:rPr lang="en-GB" sz="2400" dirty="0" err="1">
                <a:latin typeface="Arial" pitchFamily="34" charset="0"/>
                <a:cs typeface="Arial" pitchFamily="34" charset="0"/>
              </a:rPr>
              <a:t>chatbox</a:t>
            </a:r>
            <a:r>
              <a:rPr lang="en-GB" sz="2400" dirty="0">
                <a:latin typeface="Arial" pitchFamily="34" charset="0"/>
                <a:cs typeface="Arial" pitchFamily="34" charset="0"/>
              </a:rPr>
              <a:t> and we will copy and paste the response for you</a:t>
            </a:r>
          </a:p>
          <a:p>
            <a:pPr marL="0" indent="0">
              <a:buFont typeface="Arial" panose="020B0604020202020204" pitchFamily="34" charset="0"/>
              <a:buNone/>
            </a:pPr>
            <a:endParaRPr lang="en-GB" sz="2000" dirty="0">
              <a:latin typeface="Arial" pitchFamily="34" charset="0"/>
              <a:cs typeface="Arial" pitchFamily="34" charset="0"/>
            </a:endParaRPr>
          </a:p>
          <a:p>
            <a:pPr marL="0" indent="0">
              <a:buFont typeface="Arial" panose="020B0604020202020204" pitchFamily="34" charset="0"/>
              <a:buNone/>
            </a:pPr>
            <a:br>
              <a:rPr lang="en-GB" sz="2000" dirty="0">
                <a:latin typeface="Arial" pitchFamily="34" charset="0"/>
                <a:cs typeface="Arial" pitchFamily="34" charset="0"/>
              </a:rPr>
            </a:br>
            <a:endParaRPr lang="en-GB" sz="2000" dirty="0">
              <a:latin typeface="Arial" pitchFamily="34" charset="0"/>
              <a:cs typeface="Arial" pitchFamily="34" charset="0"/>
            </a:endParaRPr>
          </a:p>
          <a:p>
            <a:endParaRPr lang="en-GB" dirty="0"/>
          </a:p>
        </p:txBody>
      </p:sp>
    </p:spTree>
    <p:extLst>
      <p:ext uri="{BB962C8B-B14F-4D97-AF65-F5344CB8AC3E}">
        <p14:creationId xmlns:p14="http://schemas.microsoft.com/office/powerpoint/2010/main" val="5888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Mark Stuart</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a:solidFill>
                  <a:schemeClr val="tx1"/>
                </a:solidFill>
                <a:latin typeface="Arial" pitchFamily="34" charset="0"/>
                <a:cs typeface="Arial" pitchFamily="34" charset="0"/>
              </a:rPr>
              <a:t>Engagement Officer</a:t>
            </a:r>
            <a:endParaRPr lang="en-GB" dirty="0">
              <a:solidFill>
                <a:schemeClr val="tx1"/>
              </a:solidFill>
              <a:latin typeface="Arial" pitchFamily="34" charset="0"/>
              <a:cs typeface="Arial" pitchFamily="34" charset="0"/>
            </a:endParaRP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28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mark.stuart@nhs.net</a:t>
            </a:r>
            <a:r>
              <a:rPr lang="en-GB" sz="2800"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1548</TotalTime>
  <Words>351</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27</cp:revision>
  <dcterms:created xsi:type="dcterms:W3CDTF">2022-07-06T14:52:02Z</dcterms:created>
  <dcterms:modified xsi:type="dcterms:W3CDTF">2024-08-01T12:27:07Z</dcterms:modified>
</cp:coreProperties>
</file>