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mark.stuart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0" y="1043473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Introduction to Developing our </a:t>
            </a:r>
          </a:p>
          <a:p>
            <a:pPr algn="ctr"/>
            <a:r>
              <a:rPr lang="en-GB" sz="4400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'one workforce' ethos and approach </a:t>
            </a:r>
          </a:p>
          <a:p>
            <a:pPr algn="ctr"/>
            <a:r>
              <a:rPr lang="en-GB" sz="4400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 Derbyshire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67558" y="3167131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Officer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Developing our 'one workforce' ethos and approach in Derbyshire, which will provide insights into what this means for our system and why this is important. 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Lee Radford, Sukhi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Mahill</a:t>
            </a:r>
            <a:r>
              <a:rPr lang="en-GB" dirty="0">
                <a:latin typeface="Arial" pitchFamily="34" charset="0"/>
                <a:cs typeface="Arial" pitchFamily="34" charset="0"/>
              </a:rPr>
              <a:t> and Susan Spray will be taking us through the 'one workforce' ethos 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Officer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mark.stuart@nhs.net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242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27</cp:revision>
  <dcterms:created xsi:type="dcterms:W3CDTF">2022-07-06T14:52:02Z</dcterms:created>
  <dcterms:modified xsi:type="dcterms:W3CDTF">2025-02-25T14:46:10Z</dcterms:modified>
</cp:coreProperties>
</file>