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GP Access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GP Access, which concerns 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how many GPs we have, how many appointments they offer, and why getting a GP appointment can sometimes be difficult.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Clive Newman, Director of Primary Care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will be taking us through 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r>
              <a:rPr lang="en-GB" dirty="0">
                <a:latin typeface="Arial" pitchFamily="34" charset="0"/>
                <a:cs typeface="Arial" pitchFamily="34" charset="0"/>
              </a:rPr>
              <a:t>GP Access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</a:t>
            </a: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chat box </a:t>
            </a: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or </a:t>
            </a: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raise your hand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B74159-C199-3661-B65D-EACA7D830531}"/>
              </a:ext>
            </a:extLst>
          </p:cNvPr>
          <p:cNvSpPr/>
          <p:nvPr/>
        </p:nvSpPr>
        <p:spPr>
          <a:xfrm>
            <a:off x="2647802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233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27</cp:revision>
  <dcterms:created xsi:type="dcterms:W3CDTF">2022-07-06T14:52:02Z</dcterms:created>
  <dcterms:modified xsi:type="dcterms:W3CDTF">2024-12-02T14:38:45Z</dcterms:modified>
</cp:coreProperties>
</file>