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3" r:id="rId4"/>
    <p:sldId id="264" r:id="rId5"/>
    <p:sldId id="266" r:id="rId6"/>
    <p:sldId id="265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rbyshireinvolvement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oinedupcarederbyshire.co.uk/" TargetMode="External"/><Relationship Id="rId4" Type="http://schemas.openxmlformats.org/officeDocument/2006/relationships/hyperlink" Target="mailto:Sally.Longley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1000250" y="1539536"/>
            <a:ext cx="1019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Arial" pitchFamily="34" charset="0"/>
                <a:cs typeface="Arial" pitchFamily="34" charset="0"/>
              </a:rPr>
              <a:t>Introduction to </a:t>
            </a:r>
          </a:p>
          <a:p>
            <a:pPr algn="ctr"/>
            <a:r>
              <a:rPr lang="en-GB" sz="4800" b="1" dirty="0">
                <a:latin typeface="Arial" pitchFamily="34" charset="0"/>
                <a:cs typeface="Arial" pitchFamily="34" charset="0"/>
              </a:rPr>
              <a:t>How we use your data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702365" y="3075057"/>
            <a:ext cx="10906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Sally Longley</a:t>
            </a:r>
          </a:p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Engagement Specialist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8956"/>
            <a:ext cx="10515600" cy="784167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Today’s session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031" y="973123"/>
            <a:ext cx="10515600" cy="47324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Today’s session is about how NHS organisations across Derby and Derbyshire use patient data to improve healthcare.</a:t>
            </a:r>
          </a:p>
          <a:p>
            <a:pPr marL="0" indent="0">
              <a:buNone/>
            </a:pPr>
            <a:endParaRPr lang="en-GB" sz="1000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Ged Connolly-Thompson​, Lis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Ries</a:t>
            </a:r>
            <a:r>
              <a:rPr lang="en-GB" dirty="0">
                <a:latin typeface="Arial" pitchFamily="34" charset="0"/>
                <a:cs typeface="Arial" pitchFamily="34" charset="0"/>
              </a:rPr>
              <a:t>​ and Hils Poole​ will be taking us </a:t>
            </a:r>
            <a:r>
              <a:rPr lang="en-GB">
                <a:latin typeface="Arial" pitchFamily="34" charset="0"/>
                <a:cs typeface="Arial" pitchFamily="34" charset="0"/>
              </a:rPr>
              <a:t>through ‘How </a:t>
            </a:r>
            <a:r>
              <a:rPr lang="en-GB" dirty="0">
                <a:latin typeface="Arial" pitchFamily="34" charset="0"/>
                <a:cs typeface="Arial" pitchFamily="34" charset="0"/>
              </a:rPr>
              <a:t>we use </a:t>
            </a:r>
            <a:r>
              <a:rPr lang="en-GB">
                <a:latin typeface="Arial" pitchFamily="34" charset="0"/>
                <a:cs typeface="Arial" pitchFamily="34" charset="0"/>
              </a:rPr>
              <a:t>your data’</a:t>
            </a: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sz="1000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 opportunity to ask questions and give any feedback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b="1" dirty="0">
                <a:latin typeface="Arial" pitchFamily="34" charset="0"/>
                <a:cs typeface="Arial" pitchFamily="34" charset="0"/>
              </a:rPr>
              <a:t>What will today’s session influence?</a:t>
            </a:r>
            <a:br>
              <a:rPr lang="en-GB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Feedback and comments from today’s session will be fed into the system</a:t>
            </a:r>
            <a:endParaRPr lang="en-GB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You can be kept up to date with information by accessing the engagement platform </a:t>
            </a:r>
            <a:r>
              <a:rPr lang="en-GB" dirty="0">
                <a:latin typeface="Arial" pitchFamily="34" charset="0"/>
                <a:cs typeface="Arial" pitchFamily="34" charset="0"/>
                <a:hlinkClick r:id="rId2"/>
              </a:rPr>
              <a:t>HERE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237"/>
            <a:ext cx="10515600" cy="882650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FD4360-A4AD-F945-3D78-80FB47A0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1762"/>
          <a:stretch/>
        </p:blipFill>
        <p:spPr>
          <a:xfrm>
            <a:off x="455237" y="986887"/>
            <a:ext cx="10764077" cy="514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5100"/>
            <a:ext cx="10515600" cy="815975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3D913-5507-C712-E613-EAA3D083B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509" b="24694"/>
          <a:stretch/>
        </p:blipFill>
        <p:spPr>
          <a:xfrm>
            <a:off x="426134" y="981075"/>
            <a:ext cx="10765741" cy="535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0889"/>
            <a:ext cx="10515600" cy="884835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98" y="1347453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So we can hear the person speaking you may be automatically muted. Please stay muted while others are speaking </a:t>
            </a: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To ensure everyone's questions and views are captured we ask that you raise your questions in the chat box please: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</a:rPr>
              <a:t>We want everyone to have a chance to contribute today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A8A5A-D36A-C9E3-49CE-BD812643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66" y="3719039"/>
            <a:ext cx="10115550" cy="819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3A2E00-5AF5-4E68-D680-E630F2E519F3}"/>
              </a:ext>
            </a:extLst>
          </p:cNvPr>
          <p:cNvSpPr/>
          <p:nvPr/>
        </p:nvSpPr>
        <p:spPr>
          <a:xfrm>
            <a:off x="595618" y="3562230"/>
            <a:ext cx="1132514" cy="1132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35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509"/>
            <a:ext cx="10515600" cy="435133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Please remember to: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Listen with an open mind</a:t>
            </a:r>
          </a:p>
          <a:p>
            <a:pPr marL="310767" indent="-310767">
              <a:buFont typeface="Courier New" panose="02070309020205020404" pitchFamily="49" charset="0"/>
              <a:buChar char="o"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Respect each other’s views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Try to keep in line with the agenda</a:t>
            </a: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If the point has already been raised please try not to repeat it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60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2116080" y="983324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Sally Longley 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Engagement Specialist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Sally.Longley@nhs.net</a:t>
            </a:r>
            <a:r>
              <a:rPr lang="en-GB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 dirty="0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39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228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Office Theme</vt:lpstr>
      <vt:lpstr>PowerPoint Presentation</vt:lpstr>
      <vt:lpstr>Today’s session  </vt:lpstr>
      <vt:lpstr>Instructions for today </vt:lpstr>
      <vt:lpstr>Instructions for today </vt:lpstr>
      <vt:lpstr>Virtual Meeting House Rules </vt:lpstr>
      <vt:lpstr>Virtual Meeting House Rules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LONGLEY, Sally (NHS DERBY AND DERBYSHIRE ICB - 15M)</cp:lastModifiedBy>
  <cp:revision>24</cp:revision>
  <dcterms:created xsi:type="dcterms:W3CDTF">2022-07-06T14:52:02Z</dcterms:created>
  <dcterms:modified xsi:type="dcterms:W3CDTF">2023-12-20T07:13:02Z</dcterms:modified>
</cp:coreProperties>
</file>