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6" r:id="rId6"/>
    <p:sldId id="265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Sally.Longley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</a:t>
            </a:r>
          </a:p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How we use your data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Sally Longley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Specialist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8956"/>
            <a:ext cx="10515600" cy="784167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031" y="973123"/>
            <a:ext cx="10515600" cy="47324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how NHS organisations across Derby and Derbyshire use patient data to improve healthcare.</a:t>
            </a:r>
          </a:p>
          <a:p>
            <a:pPr marL="0" indent="0">
              <a:buNone/>
            </a:pPr>
            <a:endParaRPr lang="en-GB" sz="1000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Ged Connolly-Thompson​, Lis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Ries</a:t>
            </a:r>
            <a:r>
              <a:rPr lang="en-GB" dirty="0">
                <a:latin typeface="Arial" pitchFamily="34" charset="0"/>
                <a:cs typeface="Arial" pitchFamily="34" charset="0"/>
              </a:rPr>
              <a:t>​ and Hils Poole​ will be taking us </a:t>
            </a:r>
            <a:r>
              <a:rPr lang="en-GB">
                <a:latin typeface="Arial" pitchFamily="34" charset="0"/>
                <a:cs typeface="Arial" pitchFamily="34" charset="0"/>
              </a:rPr>
              <a:t>through ‘How </a:t>
            </a:r>
            <a:r>
              <a:rPr lang="en-GB" dirty="0">
                <a:latin typeface="Arial" pitchFamily="34" charset="0"/>
                <a:cs typeface="Arial" pitchFamily="34" charset="0"/>
              </a:rPr>
              <a:t>we use </a:t>
            </a:r>
            <a:r>
              <a:rPr lang="en-GB">
                <a:latin typeface="Arial" pitchFamily="34" charset="0"/>
                <a:cs typeface="Arial" pitchFamily="34" charset="0"/>
              </a:rPr>
              <a:t>your data’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1000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b="1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237"/>
            <a:ext cx="10515600" cy="882650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1762"/>
          <a:stretch/>
        </p:blipFill>
        <p:spPr>
          <a:xfrm>
            <a:off x="455237" y="986887"/>
            <a:ext cx="10764077" cy="514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815975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509" b="24694"/>
          <a:stretch/>
        </p:blipFill>
        <p:spPr>
          <a:xfrm>
            <a:off x="426134" y="981075"/>
            <a:ext cx="10765741" cy="535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889"/>
            <a:ext cx="10515600" cy="884835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898" y="134745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166" y="3719039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595618" y="3562230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835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509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2116080" y="983324"/>
            <a:ext cx="85072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Sally Longley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Specialist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Sally.Longley@nhs.net</a:t>
            </a:r>
            <a:r>
              <a:rPr lang="en-GB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39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228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LONGLEY, Sally (NHS DERBY AND DERBYSHIRE ICB - 15M)</cp:lastModifiedBy>
  <cp:revision>24</cp:revision>
  <dcterms:created xsi:type="dcterms:W3CDTF">2022-07-06T14:52:02Z</dcterms:created>
  <dcterms:modified xsi:type="dcterms:W3CDTF">2023-12-20T07:13:02Z</dcterms:modified>
</cp:coreProperties>
</file>