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3" r:id="rId4"/>
    <p:sldId id="264" r:id="rId5"/>
    <p:sldId id="266" r:id="rId6"/>
    <p:sldId id="265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rbyshireinvolvement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joinedupcarederbyshire.co.uk/" TargetMode="External"/><Relationship Id="rId4" Type="http://schemas.openxmlformats.org/officeDocument/2006/relationships/hyperlink" Target="mailto:Sally.Longley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894F10-CE7A-45D9-B152-B3812A506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04A04-BA98-411F-8384-50EB88C07E5A}"/>
              </a:ext>
            </a:extLst>
          </p:cNvPr>
          <p:cNvSpPr txBox="1"/>
          <p:nvPr/>
        </p:nvSpPr>
        <p:spPr>
          <a:xfrm>
            <a:off x="1000250" y="1539536"/>
            <a:ext cx="10191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Arial" pitchFamily="34" charset="0"/>
                <a:cs typeface="Arial" pitchFamily="34" charset="0"/>
              </a:rPr>
              <a:t>Introduction to </a:t>
            </a:r>
          </a:p>
          <a:p>
            <a:pPr algn="ctr"/>
            <a:r>
              <a:rPr lang="en-GB" sz="4800" b="1" dirty="0">
                <a:latin typeface="Arial" pitchFamily="34" charset="0"/>
                <a:cs typeface="Arial" pitchFamily="34" charset="0"/>
              </a:rPr>
              <a:t>How we use your data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CDA8D7A-A9CA-4588-AEFD-043BE10019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7"/>
          <a:stretch/>
        </p:blipFill>
        <p:spPr>
          <a:xfrm>
            <a:off x="0" y="3501008"/>
            <a:ext cx="12192000" cy="2394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D582AB-0C24-40C0-ADFD-C8C8D764D9DA}"/>
              </a:ext>
            </a:extLst>
          </p:cNvPr>
          <p:cNvSpPr txBox="1"/>
          <p:nvPr/>
        </p:nvSpPr>
        <p:spPr>
          <a:xfrm>
            <a:off x="702365" y="3075057"/>
            <a:ext cx="1090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Sally Longley</a:t>
            </a:r>
          </a:p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Engagement Specialist</a:t>
            </a:r>
          </a:p>
        </p:txBody>
      </p:sp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85F1AB9-2347-4F25-A6DC-495E7F7EBE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C2C1E0C-DCB8-4E1C-867B-04EA3B9C32FC}"/>
              </a:ext>
            </a:extLst>
          </p:cNvPr>
          <p:cNvGrpSpPr/>
          <p:nvPr/>
        </p:nvGrpSpPr>
        <p:grpSpPr>
          <a:xfrm>
            <a:off x="0" y="5835851"/>
            <a:ext cx="12192000" cy="1145974"/>
            <a:chOff x="0" y="5835851"/>
            <a:chExt cx="12192000" cy="11459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78AA03-D1D2-4BCD-A36E-C8CDC783EC2F}"/>
                </a:ext>
              </a:extLst>
            </p:cNvPr>
            <p:cNvSpPr/>
            <p:nvPr/>
          </p:nvSpPr>
          <p:spPr>
            <a:xfrm>
              <a:off x="0" y="5895900"/>
              <a:ext cx="12192000" cy="108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EFE1A21B-C924-4AA2-A4DB-A872850D3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829" y="5835851"/>
              <a:ext cx="6155999" cy="97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473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8956"/>
            <a:ext cx="10515600" cy="784167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Today’s session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031" y="973123"/>
            <a:ext cx="10515600" cy="47324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Today’s session is about how NHS organisations across Derby and Derbyshire use patient data to improve healthcare.</a:t>
            </a:r>
          </a:p>
          <a:p>
            <a:pPr marL="0" indent="0">
              <a:buNone/>
            </a:pPr>
            <a:endParaRPr lang="en-GB" sz="1000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Ged Connolly-Thompson​, Lis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Ries</a:t>
            </a:r>
            <a:r>
              <a:rPr lang="en-GB" dirty="0">
                <a:latin typeface="Arial" pitchFamily="34" charset="0"/>
                <a:cs typeface="Arial" pitchFamily="34" charset="0"/>
              </a:rPr>
              <a:t>​ and Hils Poole​ will be taking us </a:t>
            </a:r>
            <a:r>
              <a:rPr lang="en-GB">
                <a:latin typeface="Arial" pitchFamily="34" charset="0"/>
                <a:cs typeface="Arial" pitchFamily="34" charset="0"/>
              </a:rPr>
              <a:t>through ‘How </a:t>
            </a:r>
            <a:r>
              <a:rPr lang="en-GB" dirty="0">
                <a:latin typeface="Arial" pitchFamily="34" charset="0"/>
                <a:cs typeface="Arial" pitchFamily="34" charset="0"/>
              </a:rPr>
              <a:t>we use </a:t>
            </a:r>
            <a:r>
              <a:rPr lang="en-GB">
                <a:latin typeface="Arial" pitchFamily="34" charset="0"/>
                <a:cs typeface="Arial" pitchFamily="34" charset="0"/>
              </a:rPr>
              <a:t>your data’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1000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An opportunity to ask questions and give any feedback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b="1" dirty="0">
                <a:latin typeface="Arial" pitchFamily="34" charset="0"/>
                <a:cs typeface="Arial" pitchFamily="34" charset="0"/>
              </a:rPr>
              <a:t>What will today’s session influence?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Feedback and comments from today’s session will be fed into the system</a:t>
            </a:r>
            <a:endParaRPr lang="en-GB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You can be kept up to date with information by accessing the engagement platform </a:t>
            </a:r>
            <a:r>
              <a:rPr lang="en-GB" dirty="0">
                <a:latin typeface="Arial" pitchFamily="34" charset="0"/>
                <a:cs typeface="Arial" pitchFamily="34" charset="0"/>
                <a:hlinkClick r:id="rId2"/>
              </a:rPr>
              <a:t>HERE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1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237"/>
            <a:ext cx="10515600" cy="882650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FD4360-A4AD-F945-3D78-80FB47A06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21762"/>
          <a:stretch/>
        </p:blipFill>
        <p:spPr>
          <a:xfrm>
            <a:off x="455237" y="986887"/>
            <a:ext cx="10764077" cy="514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6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5100"/>
            <a:ext cx="10515600" cy="815975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BD3D913-5507-C712-E613-EAA3D083B6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4509" b="24694"/>
          <a:stretch/>
        </p:blipFill>
        <p:spPr>
          <a:xfrm>
            <a:off x="426134" y="981075"/>
            <a:ext cx="10765741" cy="535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1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889"/>
            <a:ext cx="10515600" cy="884835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898" y="134745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So we can hear the person speaking you may be automatically muted. Please stay muted while others are speaking </a:t>
            </a: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To ensure everyone's questions and views are captured we ask that you raise your questions in the chat box please: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We want everyone to have a chance to contribute today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2A8A5A-D36A-C9E3-49CE-BD8126439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66" y="3719039"/>
            <a:ext cx="10115550" cy="8191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13A2E00-5AF5-4E68-D680-E630F2E519F3}"/>
              </a:ext>
            </a:extLst>
          </p:cNvPr>
          <p:cNvSpPr/>
          <p:nvPr/>
        </p:nvSpPr>
        <p:spPr>
          <a:xfrm>
            <a:off x="595618" y="3562230"/>
            <a:ext cx="1132514" cy="11327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3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835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6509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Please remember to: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Listen with an open mind</a:t>
            </a:r>
          </a:p>
          <a:p>
            <a:pPr marL="310767" indent="-310767">
              <a:buFont typeface="Courier New" panose="02070309020205020404" pitchFamily="49" charset="0"/>
              <a:buChar char="o"/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Respect each other’s views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Try to keep in line with the agenda</a:t>
            </a:r>
          </a:p>
          <a:p>
            <a:pPr marL="0" indent="0">
              <a:buNone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If the point has already been raised please try not to repeat it</a:t>
            </a: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60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5CFC8D7-37EB-43D5-861F-79D372FC0E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7486"/>
            <a:ext cx="12192000" cy="2564904"/>
          </a:xfrm>
          <a:prstGeom prst="rect">
            <a:avLst/>
          </a:prstGeom>
        </p:spPr>
      </p:pic>
      <p:pic>
        <p:nvPicPr>
          <p:cNvPr id="11" name="Picture 10" descr="A picture containing timeline&#10;&#10;Description automatically generated">
            <a:extLst>
              <a:ext uri="{FF2B5EF4-FFF2-40B4-BE49-F238E27FC236}">
                <a16:creationId xmlns:a16="http://schemas.microsoft.com/office/drawing/2014/main" id="{8116EB2D-2597-4A68-9C4B-C70B87C294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6A645-396E-41E8-B814-922FF6E8C902}"/>
              </a:ext>
            </a:extLst>
          </p:cNvPr>
          <p:cNvSpPr txBox="1">
            <a:spLocks/>
          </p:cNvSpPr>
          <p:nvPr/>
        </p:nvSpPr>
        <p:spPr>
          <a:xfrm>
            <a:off x="2116080" y="983324"/>
            <a:ext cx="85072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Name: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Sally Longley 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Title: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Engagement Specialist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Email: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Sally.Longley@nhs.net</a:t>
            </a:r>
            <a:r>
              <a:rPr lang="en-GB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Web: </a:t>
            </a:r>
            <a:r>
              <a:rPr lang="en-GB" b="1" dirty="0">
                <a:solidFill>
                  <a:srgbClr val="0072C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800" dirty="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https://joinedupcarederbyshire.co.uk</a:t>
            </a:r>
            <a:r>
              <a:rPr lang="en-GB" sz="2800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A1C7A9-2443-474D-B013-34A147DA397A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Contact Details</a:t>
            </a:r>
            <a:endParaRPr lang="en-GB" b="1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398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228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PowerPoint Presentation</vt:lpstr>
      <vt:lpstr>Today’s session  </vt:lpstr>
      <vt:lpstr>Instructions for today </vt:lpstr>
      <vt:lpstr>Instructions for today </vt:lpstr>
      <vt:lpstr>Virtual Meeting House Rules </vt:lpstr>
      <vt:lpstr>Virtual Meeting House Rules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LONGLEY, Sally (NHS DERBY AND DERBYSHIRE ICB - 15M)</cp:lastModifiedBy>
  <cp:revision>24</cp:revision>
  <dcterms:created xsi:type="dcterms:W3CDTF">2022-07-06T14:52:02Z</dcterms:created>
  <dcterms:modified xsi:type="dcterms:W3CDTF">2023-12-20T07:13:02Z</dcterms:modified>
</cp:coreProperties>
</file>