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63" r:id="rId4"/>
    <p:sldId id="264" r:id="rId5"/>
    <p:sldId id="266" r:id="rId6"/>
    <p:sldId id="265"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2" autoAdjust="0"/>
    <p:restoredTop sz="94660"/>
  </p:normalViewPr>
  <p:slideViewPr>
    <p:cSldViewPr snapToGrid="0">
      <p:cViewPr varScale="1">
        <p:scale>
          <a:sx n="63" d="100"/>
          <a:sy n="63"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16/01/2024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16/01/2024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16/01/2024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Sally.Longley@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1000250" y="1539536"/>
            <a:ext cx="10191499" cy="1569660"/>
          </a:xfrm>
          <a:prstGeom prst="rect">
            <a:avLst/>
          </a:prstGeom>
          <a:noFill/>
        </p:spPr>
        <p:txBody>
          <a:bodyPr wrap="square" rtlCol="0">
            <a:spAutoFit/>
          </a:bodyPr>
          <a:lstStyle/>
          <a:p>
            <a:pPr algn="ctr"/>
            <a:r>
              <a:rPr lang="en-GB" sz="4800" b="1" dirty="0">
                <a:latin typeface="Arial" pitchFamily="34" charset="0"/>
                <a:cs typeface="Arial" pitchFamily="34" charset="0"/>
              </a:rPr>
              <a:t>Introduction to the</a:t>
            </a:r>
          </a:p>
          <a:p>
            <a:pPr algn="ctr"/>
            <a:r>
              <a:rPr lang="en-GB" sz="4800" b="1" dirty="0">
                <a:latin typeface="Arial" pitchFamily="34" charset="0"/>
                <a:cs typeface="Arial" pitchFamily="34" charset="0"/>
              </a:rPr>
              <a:t>Living Well Programme</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Sally Longley</a:t>
            </a:r>
          </a:p>
          <a:p>
            <a:pPr algn="ctr"/>
            <a:r>
              <a:rPr lang="en-GB" sz="2400" b="1" dirty="0">
                <a:latin typeface="Arial" pitchFamily="34" charset="0"/>
                <a:cs typeface="Arial" pitchFamily="34" charset="0"/>
              </a:rPr>
              <a:t>Engagement Specialist</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77500" lnSpcReduction="20000"/>
          </a:bodyPr>
          <a:lstStyle/>
          <a:p>
            <a:pPr marL="0" indent="0">
              <a:buNone/>
            </a:pPr>
            <a:r>
              <a:rPr lang="en-GB" dirty="0">
                <a:latin typeface="Arial" pitchFamily="34" charset="0"/>
                <a:cs typeface="Arial" pitchFamily="34" charset="0"/>
              </a:rPr>
              <a:t>Today’s session is about the Living Well Programme, which is </a:t>
            </a:r>
            <a:r>
              <a:rPr lang="en-GB" b="0" i="0" dirty="0">
                <a:solidFill>
                  <a:srgbClr val="000000"/>
                </a:solidFill>
                <a:effectLst/>
                <a:latin typeface="Arial" panose="020B0604020202020204" pitchFamily="34" charset="0"/>
              </a:rPr>
              <a:t>about how health, social care and the Voluntary, Community and Social Enterprise (VSCE) sector are developing new ways of working and modernising community mental health services for adults and older adults, taking into account the particular needs of local areas.</a:t>
            </a:r>
          </a:p>
          <a:p>
            <a:pPr marL="0" indent="0">
              <a:buNone/>
            </a:pPr>
            <a:endParaRPr lang="en-GB" dirty="0">
              <a:latin typeface="Arial" pitchFamily="34" charset="0"/>
              <a:cs typeface="Arial" pitchFamily="34" charset="0"/>
            </a:endParaRPr>
          </a:p>
          <a:p>
            <a:r>
              <a:rPr lang="en-GB" dirty="0">
                <a:latin typeface="Arial" pitchFamily="34" charset="0"/>
                <a:cs typeface="Arial" pitchFamily="34" charset="0"/>
              </a:rPr>
              <a:t>Vikki Ashton Taylor and Laura </a:t>
            </a:r>
            <a:r>
              <a:rPr lang="en-GB" dirty="0" err="1">
                <a:latin typeface="Arial" pitchFamily="34" charset="0"/>
                <a:cs typeface="Arial" pitchFamily="34" charset="0"/>
              </a:rPr>
              <a:t>McAra</a:t>
            </a:r>
            <a:r>
              <a:rPr lang="en-GB" dirty="0">
                <a:latin typeface="Arial" pitchFamily="34" charset="0"/>
                <a:cs typeface="Arial" pitchFamily="34" charset="0"/>
              </a:rPr>
              <a:t> will be taking us through the Living Well Programme </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b="1"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2650"/>
          </a:xfrm>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rotWithShape="1">
          <a:blip r:embed="rId2"/>
          <a:srcRect b="21762"/>
          <a:stretch/>
        </p:blipFill>
        <p:spPr>
          <a:xfrm>
            <a:off x="446848" y="1170989"/>
            <a:ext cx="10764077" cy="5141449"/>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100"/>
            <a:ext cx="10515600" cy="815975"/>
          </a:xfrm>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rotWithShape="1">
          <a:blip r:embed="rId2"/>
          <a:srcRect r="4509" b="24694"/>
          <a:stretch/>
        </p:blipFill>
        <p:spPr>
          <a:xfrm>
            <a:off x="426134" y="981075"/>
            <a:ext cx="10765741" cy="5354419"/>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2116080" y="983324"/>
            <a:ext cx="850728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Sally Longley </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Engagement Specialist</a:t>
            </a: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Sally.Longley@nhs.net</a:t>
            </a:r>
            <a:r>
              <a:rPr lang="en-GB"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3470398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258</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22</cp:revision>
  <dcterms:created xsi:type="dcterms:W3CDTF">2022-07-06T14:52:02Z</dcterms:created>
  <dcterms:modified xsi:type="dcterms:W3CDTF">2024-01-16T14:48:02Z</dcterms:modified>
</cp:coreProperties>
</file>