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3" r:id="rId4"/>
    <p:sldId id="264" r:id="rId5"/>
    <p:sldId id="268" r:id="rId6"/>
    <p:sldId id="266" r:id="rId7"/>
    <p:sldId id="265"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63" d="100"/>
          <a:sy n="63"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12/04/2024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12/04/2024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12/04/2024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lee.mellor1@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1000250" y="1539536"/>
            <a:ext cx="10191499" cy="830997"/>
          </a:xfrm>
          <a:prstGeom prst="rect">
            <a:avLst/>
          </a:prstGeom>
          <a:noFill/>
        </p:spPr>
        <p:txBody>
          <a:bodyPr wrap="square" rtlCol="0">
            <a:spAutoFit/>
          </a:bodyPr>
          <a:lstStyle/>
          <a:p>
            <a:pPr algn="ctr"/>
            <a:r>
              <a:rPr lang="en-GB" sz="4800" b="1" dirty="0">
                <a:latin typeface="Arial" pitchFamily="34" charset="0"/>
                <a:cs typeface="Arial" pitchFamily="34" charset="0"/>
              </a:rPr>
              <a:t>Introduction to Place</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Lee Mellor</a:t>
            </a:r>
          </a:p>
          <a:p>
            <a:pPr algn="ctr"/>
            <a:r>
              <a:rPr lang="en-GB" sz="2400" b="1" dirty="0">
                <a:latin typeface="Arial" pitchFamily="34" charset="0"/>
                <a:cs typeface="Arial" pitchFamily="34" charset="0"/>
              </a:rPr>
              <a:t>Communications and Engagement Specialist</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85000" lnSpcReduction="20000"/>
          </a:bodyPr>
          <a:lstStyle/>
          <a:p>
            <a:pPr marL="0" indent="0">
              <a:buNone/>
            </a:pPr>
            <a:r>
              <a:rPr lang="en-GB" dirty="0">
                <a:latin typeface="Arial" pitchFamily="34" charset="0"/>
                <a:cs typeface="Arial" pitchFamily="34" charset="0"/>
              </a:rPr>
              <a:t>Today’s session is about ‘Place’, which involves commissioners, community services providers, local authorities, primary care, the voluntary and community sector, and the public working together to meet the needs of local people.</a:t>
            </a:r>
          </a:p>
          <a:p>
            <a:pPr marL="0" indent="0">
              <a:buNone/>
            </a:pPr>
            <a:endParaRPr lang="en-GB" dirty="0">
              <a:latin typeface="Arial" pitchFamily="34" charset="0"/>
              <a:cs typeface="Arial" pitchFamily="34" charset="0"/>
            </a:endParaRPr>
          </a:p>
          <a:p>
            <a:r>
              <a:rPr lang="en-GB" b="0" i="0">
                <a:solidFill>
                  <a:srgbClr val="212529"/>
                </a:solidFill>
                <a:effectLst/>
                <a:latin typeface="Arial" panose="020B0604020202020204" pitchFamily="34" charset="0"/>
              </a:rPr>
              <a:t>Angela </a:t>
            </a:r>
            <a:r>
              <a:rPr lang="en-GB" b="0" i="0" dirty="0">
                <a:solidFill>
                  <a:srgbClr val="212529"/>
                </a:solidFill>
                <a:effectLst/>
                <a:latin typeface="Arial" panose="020B0604020202020204" pitchFamily="34" charset="0"/>
              </a:rPr>
              <a:t>Wright, Kate Brown and Dr Ian Lawrence </a:t>
            </a:r>
            <a:r>
              <a:rPr lang="en-GB" dirty="0">
                <a:latin typeface="Arial" pitchFamily="34" charset="0"/>
                <a:cs typeface="Arial" pitchFamily="34" charset="0"/>
              </a:rPr>
              <a:t>will be taking us through Place</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a:blip r:embed="rId2"/>
          <a:stretch>
            <a:fillRect/>
          </a:stretch>
        </p:blipFill>
        <p:spPr>
          <a:xfrm>
            <a:off x="437323" y="1561515"/>
            <a:ext cx="8077503" cy="4931360"/>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a:blip r:embed="rId2"/>
          <a:stretch>
            <a:fillRect/>
          </a:stretch>
        </p:blipFill>
        <p:spPr>
          <a:xfrm>
            <a:off x="464234" y="1420838"/>
            <a:ext cx="8042203" cy="5072038"/>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sp>
        <p:nvSpPr>
          <p:cNvPr id="7" name="Content Placeholder 2">
            <a:extLst>
              <a:ext uri="{FF2B5EF4-FFF2-40B4-BE49-F238E27FC236}">
                <a16:creationId xmlns:a16="http://schemas.microsoft.com/office/drawing/2014/main" id="{C12B5070-A9AE-6103-4A9B-94B913BB881A}"/>
              </a:ext>
            </a:extLst>
          </p:cNvPr>
          <p:cNvSpPr txBox="1">
            <a:spLocks/>
          </p:cNvSpPr>
          <p:nvPr/>
        </p:nvSpPr>
        <p:spPr>
          <a:xfrm>
            <a:off x="435528" y="1788159"/>
            <a:ext cx="10515600" cy="433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Arial" pitchFamily="34" charset="0"/>
                <a:cs typeface="Arial" pitchFamily="34" charset="0"/>
              </a:rPr>
              <a:t>Part of the session will be interactive, and we will ask you a few questions.</a:t>
            </a:r>
          </a:p>
          <a:p>
            <a:pPr marL="0" indent="0">
              <a:buFont typeface="Arial" panose="020B0604020202020204" pitchFamily="34" charset="0"/>
              <a:buNone/>
            </a:pPr>
            <a:endParaRPr lang="en-GB" sz="2400" dirty="0">
              <a:latin typeface="Arial" pitchFamily="34" charset="0"/>
              <a:cs typeface="Arial" pitchFamily="34" charset="0"/>
            </a:endParaRPr>
          </a:p>
          <a:p>
            <a:pPr marL="0" indent="0">
              <a:buFont typeface="Arial" panose="020B0604020202020204" pitchFamily="34" charset="0"/>
              <a:buNone/>
            </a:pPr>
            <a:r>
              <a:rPr lang="en-GB" sz="2400" dirty="0">
                <a:latin typeface="Arial" pitchFamily="34" charset="0"/>
                <a:cs typeface="Arial" pitchFamily="34" charset="0"/>
              </a:rPr>
              <a:t>You will be able to answer the questions in a few different ways:</a:t>
            </a:r>
          </a:p>
          <a:p>
            <a:pPr marL="0" indent="0">
              <a:buNone/>
            </a:pPr>
            <a:endParaRPr lang="en-GB" sz="2400" dirty="0">
              <a:latin typeface="Arial" pitchFamily="34" charset="0"/>
              <a:cs typeface="Arial" pitchFamily="34" charset="0"/>
            </a:endParaRPr>
          </a:p>
          <a:p>
            <a:r>
              <a:rPr lang="en-GB" sz="2400" b="1" dirty="0">
                <a:latin typeface="Arial" pitchFamily="34" charset="0"/>
                <a:cs typeface="Arial" pitchFamily="34" charset="0"/>
              </a:rPr>
              <a:t>The main way </a:t>
            </a:r>
            <a:r>
              <a:rPr lang="en-GB" sz="2400" dirty="0">
                <a:latin typeface="Arial" pitchFamily="34" charset="0"/>
                <a:cs typeface="Arial" pitchFamily="34" charset="0"/>
              </a:rPr>
              <a:t>- scan the QR code with your smartphone camera - this will take you to </a:t>
            </a:r>
            <a:r>
              <a:rPr lang="en-GB" sz="2400" dirty="0" err="1">
                <a:latin typeface="Arial" pitchFamily="34" charset="0"/>
                <a:cs typeface="Arial" pitchFamily="34" charset="0"/>
              </a:rPr>
              <a:t>Slido</a:t>
            </a:r>
            <a:r>
              <a:rPr lang="en-GB" sz="2400" dirty="0">
                <a:latin typeface="Arial" pitchFamily="34" charset="0"/>
                <a:cs typeface="Arial" pitchFamily="34" charset="0"/>
              </a:rPr>
              <a:t> where you can type in your response</a:t>
            </a:r>
          </a:p>
          <a:p>
            <a:r>
              <a:rPr lang="en-GB" sz="2400" dirty="0">
                <a:latin typeface="Arial" pitchFamily="34" charset="0"/>
                <a:cs typeface="Arial" pitchFamily="34" charset="0"/>
              </a:rPr>
              <a:t>You can raise your hand to talk and we can type the response for you</a:t>
            </a:r>
          </a:p>
          <a:p>
            <a:r>
              <a:rPr lang="en-GB" sz="2400" dirty="0">
                <a:latin typeface="Arial" pitchFamily="34" charset="0"/>
                <a:cs typeface="Arial" pitchFamily="34" charset="0"/>
              </a:rPr>
              <a:t>You can put a response in the </a:t>
            </a:r>
            <a:r>
              <a:rPr lang="en-GB" sz="2400" dirty="0" err="1">
                <a:latin typeface="Arial" pitchFamily="34" charset="0"/>
                <a:cs typeface="Arial" pitchFamily="34" charset="0"/>
              </a:rPr>
              <a:t>chatbox</a:t>
            </a:r>
            <a:r>
              <a:rPr lang="en-GB" sz="2400" dirty="0">
                <a:latin typeface="Arial" pitchFamily="34" charset="0"/>
                <a:cs typeface="Arial" pitchFamily="34" charset="0"/>
              </a:rPr>
              <a:t> and we will copy and paste the response for you</a:t>
            </a:r>
          </a:p>
          <a:p>
            <a:pPr marL="0" indent="0">
              <a:buFont typeface="Arial" panose="020B0604020202020204" pitchFamily="34" charset="0"/>
              <a:buNone/>
            </a:pPr>
            <a:endParaRPr lang="en-GB" sz="2000" dirty="0">
              <a:latin typeface="Arial" pitchFamily="34" charset="0"/>
              <a:cs typeface="Arial" pitchFamily="34" charset="0"/>
            </a:endParaRPr>
          </a:p>
          <a:p>
            <a:pPr marL="0" indent="0">
              <a:buFont typeface="Arial" panose="020B0604020202020204" pitchFamily="34" charset="0"/>
              <a:buNone/>
            </a:pPr>
            <a:br>
              <a:rPr lang="en-GB" sz="2000" dirty="0">
                <a:latin typeface="Arial" pitchFamily="34" charset="0"/>
                <a:cs typeface="Arial" pitchFamily="34" charset="0"/>
              </a:rPr>
            </a:br>
            <a:endParaRPr lang="en-GB" sz="2000" dirty="0">
              <a:latin typeface="Arial" pitchFamily="34" charset="0"/>
              <a:cs typeface="Arial" pitchFamily="34" charset="0"/>
            </a:endParaRPr>
          </a:p>
          <a:p>
            <a:endParaRPr lang="en-GB" dirty="0"/>
          </a:p>
        </p:txBody>
      </p:sp>
    </p:spTree>
    <p:extLst>
      <p:ext uri="{BB962C8B-B14F-4D97-AF65-F5344CB8AC3E}">
        <p14:creationId xmlns:p14="http://schemas.microsoft.com/office/powerpoint/2010/main" val="58889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320800" y="983324"/>
            <a:ext cx="10261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Lee Mellor</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Communications and Engagement Specialist</a:t>
            </a: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sz="2800"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lee.mellor1@nhs.net</a:t>
            </a:r>
            <a:r>
              <a:rPr lang="en-GB" sz="2800"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1989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336</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26</cp:revision>
  <dcterms:created xsi:type="dcterms:W3CDTF">2022-07-06T14:52:02Z</dcterms:created>
  <dcterms:modified xsi:type="dcterms:W3CDTF">2024-04-12T14:53:19Z</dcterms:modified>
</cp:coreProperties>
</file>