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8" r:id="rId5"/>
    <p:sldId id="264" r:id="rId6"/>
    <p:sldId id="266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lee.mellor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Social Prescribing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Lee Mellor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Communications and Engagement Specialist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Social Prescribing, which is 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an approach that connects people to activities, groups, and services in their community and is being delivered across Derbyshire.</a:t>
            </a:r>
            <a:endParaRPr lang="en-GB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Clare Burgess and Fay </a:t>
            </a:r>
            <a:r>
              <a:rPr lang="en-GB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Benskin</a:t>
            </a:r>
            <a:r>
              <a:rPr lang="en-GB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will do a presentation on Social Prescribing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2B5070-A9AE-6103-4A9B-94B913BB881A}"/>
              </a:ext>
            </a:extLst>
          </p:cNvPr>
          <p:cNvSpPr txBox="1">
            <a:spLocks/>
          </p:cNvSpPr>
          <p:nvPr/>
        </p:nvSpPr>
        <p:spPr>
          <a:xfrm>
            <a:off x="435528" y="1788159"/>
            <a:ext cx="10515600" cy="43303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Part of the session will be interactive, and we will ask you a few questions.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You will be able to answer the questions in a few different ways: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>
                <a:latin typeface="Arial" pitchFamily="34" charset="0"/>
                <a:cs typeface="Arial" pitchFamily="34" charset="0"/>
              </a:rPr>
              <a:t>The main way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- scan the QR code with your smartphone camera - this will take you to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Slido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where you can type in your response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You can raise your hand to talk and we can type the response for you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You can put a response in the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chatbox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and we will copy and paste the response for you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br>
              <a:rPr lang="en-GB" sz="2000" dirty="0">
                <a:latin typeface="Arial" pitchFamily="34" charset="0"/>
                <a:cs typeface="Arial" pitchFamily="34" charset="0"/>
              </a:rPr>
            </a:b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890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Lee Mellor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Communications and Engagement Specialist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lee.mellor1@nhs.net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 dirty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325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23</cp:revision>
  <dcterms:created xsi:type="dcterms:W3CDTF">2022-07-06T14:52:02Z</dcterms:created>
  <dcterms:modified xsi:type="dcterms:W3CDTF">2024-03-20T09:17:30Z</dcterms:modified>
</cp:coreProperties>
</file>