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3" r:id="rId4"/>
    <p:sldId id="268" r:id="rId5"/>
    <p:sldId id="264" r:id="rId6"/>
    <p:sldId id="266" r:id="rId7"/>
    <p:sldId id="265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/>
  </p:normalViewPr>
  <p:slideViewPr>
    <p:cSldViewPr snapToGrid="0">
      <p:cViewPr varScale="1">
        <p:scale>
          <a:sx n="50" d="100"/>
          <a:sy n="50" d="100"/>
        </p:scale>
        <p:origin x="36" y="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rbyshireinvolvement.co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joinedupcarederbyshire.co.uk/" TargetMode="External"/><Relationship Id="rId4" Type="http://schemas.openxmlformats.org/officeDocument/2006/relationships/hyperlink" Target="mailto:lee.mellor1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894F10-CE7A-45D9-B152-B3812A506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604A04-BA98-411F-8384-50EB88C07E5A}"/>
              </a:ext>
            </a:extLst>
          </p:cNvPr>
          <p:cNvSpPr txBox="1"/>
          <p:nvPr/>
        </p:nvSpPr>
        <p:spPr>
          <a:xfrm>
            <a:off x="1000250" y="1539536"/>
            <a:ext cx="101914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latin typeface="Arial" pitchFamily="34" charset="0"/>
                <a:cs typeface="Arial" pitchFamily="34" charset="0"/>
              </a:rPr>
              <a:t>Introduction to Social Prescribing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DA8D7A-A9CA-4588-AEFD-043BE10019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0" y="3501008"/>
            <a:ext cx="12192000" cy="23948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D582AB-0C24-40C0-ADFD-C8C8D764D9DA}"/>
              </a:ext>
            </a:extLst>
          </p:cNvPr>
          <p:cNvSpPr txBox="1"/>
          <p:nvPr/>
        </p:nvSpPr>
        <p:spPr>
          <a:xfrm>
            <a:off x="702365" y="3075057"/>
            <a:ext cx="10906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Lee Mellor</a:t>
            </a:r>
          </a:p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Communications and Engagement Specialist</a:t>
            </a:r>
          </a:p>
        </p:txBody>
      </p:sp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685F1AB9-2347-4F25-A6DC-495E7F7EBE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C2C1E0C-DCB8-4E1C-867B-04EA3B9C32FC}"/>
              </a:ext>
            </a:extLst>
          </p:cNvPr>
          <p:cNvGrpSpPr/>
          <p:nvPr/>
        </p:nvGrpSpPr>
        <p:grpSpPr>
          <a:xfrm>
            <a:off x="0" y="5835851"/>
            <a:ext cx="12192000" cy="1145974"/>
            <a:chOff x="0" y="5835851"/>
            <a:chExt cx="12192000" cy="1145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78AA03-D1D2-4BCD-A36E-C8CDC783EC2F}"/>
                </a:ext>
              </a:extLst>
            </p:cNvPr>
            <p:cNvSpPr/>
            <p:nvPr/>
          </p:nvSpPr>
          <p:spPr>
            <a:xfrm>
              <a:off x="0" y="5895900"/>
              <a:ext cx="12192000" cy="10859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EFE1A21B-C924-4AA2-A4DB-A872850D3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829" y="5835851"/>
              <a:ext cx="6155999" cy="97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473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Today’s session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4487"/>
            <a:ext cx="10515600" cy="47324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Today’s session is about Social Prescribing, which is </a:t>
            </a:r>
            <a:r>
              <a:rPr lang="en-GB" b="0" i="0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an approach that connects people to activities, groups, and services in their community and is being delivered across Derbyshire.</a:t>
            </a:r>
            <a:endParaRPr lang="en-GB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b="0" i="0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Clare Burgess and Fay </a:t>
            </a:r>
            <a:r>
              <a:rPr lang="en-GB" b="0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Benskin</a:t>
            </a:r>
            <a:r>
              <a:rPr lang="en-GB" b="0" i="0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will do a presentation on Social Prescribing</a:t>
            </a: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An opportunity to ask questions and give any feedback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What will today’s session influence?</a:t>
            </a:r>
            <a:br>
              <a:rPr lang="en-GB" dirty="0">
                <a:latin typeface="Arial" pitchFamily="34" charset="0"/>
                <a:cs typeface="Arial" pitchFamily="34" charset="0"/>
              </a:rPr>
            </a:b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Feedback and comments from today’s session will be fed into the system</a:t>
            </a:r>
            <a:endParaRPr lang="en-GB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You can be kept up to date with information by accessing the engagement platform </a:t>
            </a:r>
            <a:r>
              <a:rPr lang="en-GB" dirty="0">
                <a:latin typeface="Arial" pitchFamily="34" charset="0"/>
                <a:cs typeface="Arial" pitchFamily="34" charset="0"/>
                <a:hlinkClick r:id="rId2"/>
              </a:rPr>
              <a:t>HERE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81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3FD4360-A4AD-F945-3D78-80FB47A06C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7323" y="1561515"/>
            <a:ext cx="8077503" cy="493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6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12B5070-A9AE-6103-4A9B-94B913BB881A}"/>
              </a:ext>
            </a:extLst>
          </p:cNvPr>
          <p:cNvSpPr txBox="1">
            <a:spLocks/>
          </p:cNvSpPr>
          <p:nvPr/>
        </p:nvSpPr>
        <p:spPr>
          <a:xfrm>
            <a:off x="435528" y="1788159"/>
            <a:ext cx="10515600" cy="43303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Part of the session will be interactive, and we will ask you a few questions.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You will be able to answer the questions in a few different ways:</a:t>
            </a:r>
          </a:p>
          <a:p>
            <a:pPr marL="0" indent="0">
              <a:buNone/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r>
              <a:rPr lang="en-GB" sz="2400" b="1" dirty="0">
                <a:latin typeface="Arial" pitchFamily="34" charset="0"/>
                <a:cs typeface="Arial" pitchFamily="34" charset="0"/>
              </a:rPr>
              <a:t>The main way 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- scan the QR code with your smartphone camera - this will take you to </a:t>
            </a:r>
            <a:r>
              <a:rPr lang="en-GB" sz="2400" dirty="0" err="1">
                <a:latin typeface="Arial" pitchFamily="34" charset="0"/>
                <a:cs typeface="Arial" pitchFamily="34" charset="0"/>
              </a:rPr>
              <a:t>Slido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 where you can type in your response</a:t>
            </a:r>
          </a:p>
          <a:p>
            <a:r>
              <a:rPr lang="en-GB" sz="2400" dirty="0">
                <a:latin typeface="Arial" pitchFamily="34" charset="0"/>
                <a:cs typeface="Arial" pitchFamily="34" charset="0"/>
              </a:rPr>
              <a:t>You can raise your hand to talk and we can type the response for you</a:t>
            </a:r>
          </a:p>
          <a:p>
            <a:r>
              <a:rPr lang="en-GB" sz="2400" dirty="0">
                <a:latin typeface="Arial" pitchFamily="34" charset="0"/>
                <a:cs typeface="Arial" pitchFamily="34" charset="0"/>
              </a:rPr>
              <a:t>You can put a response in the </a:t>
            </a:r>
            <a:r>
              <a:rPr lang="en-GB" sz="2400" dirty="0" err="1">
                <a:latin typeface="Arial" pitchFamily="34" charset="0"/>
                <a:cs typeface="Arial" pitchFamily="34" charset="0"/>
              </a:rPr>
              <a:t>chatbox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 and we will copy and paste the response for you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br>
              <a:rPr lang="en-GB" sz="2000" dirty="0">
                <a:latin typeface="Arial" pitchFamily="34" charset="0"/>
                <a:cs typeface="Arial" pitchFamily="34" charset="0"/>
              </a:rPr>
            </a:br>
            <a:endParaRPr lang="en-GB" sz="2000" dirty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8890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BD3D913-5507-C712-E613-EAA3D083B6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234" y="1420838"/>
            <a:ext cx="8042203" cy="507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217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So we can hear the person speaking you may be automatically muted. Please stay muted while others are speaking </a:t>
            </a: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To ensure everyone's questions and views are captured we ask that you raise your questions in the chat box please: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</a:rPr>
              <a:t>We want everyone to have a chance to contribute today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2A8A5A-D36A-C9E3-49CE-BD8126439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948" y="4185495"/>
            <a:ext cx="10115550" cy="81915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13A2E00-5AF5-4E68-D680-E630F2E519F3}"/>
              </a:ext>
            </a:extLst>
          </p:cNvPr>
          <p:cNvSpPr/>
          <p:nvPr/>
        </p:nvSpPr>
        <p:spPr>
          <a:xfrm>
            <a:off x="947956" y="4001294"/>
            <a:ext cx="1132514" cy="11327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332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Please remember to: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Listen with an open mind</a:t>
            </a:r>
          </a:p>
          <a:p>
            <a:pPr marL="310767" indent="-310767">
              <a:buFont typeface="Courier New" panose="02070309020205020404" pitchFamily="49" charset="0"/>
              <a:buChar char="o"/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Respect each other’s views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Try to keep in line with the agenda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If the point has already been raised please try not to repeat it</a:t>
            </a: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608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D5CFC8D7-37EB-43D5-861F-79D372FC0E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7486"/>
            <a:ext cx="12192000" cy="2564904"/>
          </a:xfrm>
          <a:prstGeom prst="rect">
            <a:avLst/>
          </a:prstGeom>
        </p:spPr>
      </p:pic>
      <p:pic>
        <p:nvPicPr>
          <p:cNvPr id="11" name="Picture 10" descr="A picture containing timeline&#10;&#10;Description automatically generated">
            <a:extLst>
              <a:ext uri="{FF2B5EF4-FFF2-40B4-BE49-F238E27FC236}">
                <a16:creationId xmlns:a16="http://schemas.microsoft.com/office/drawing/2014/main" id="{8116EB2D-2597-4A68-9C4B-C70B87C294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EA6A645-396E-41E8-B814-922FF6E8C902}"/>
              </a:ext>
            </a:extLst>
          </p:cNvPr>
          <p:cNvSpPr txBox="1">
            <a:spLocks/>
          </p:cNvSpPr>
          <p:nvPr/>
        </p:nvSpPr>
        <p:spPr>
          <a:xfrm>
            <a:off x="1320800" y="983324"/>
            <a:ext cx="10261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Name: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Lee Mellor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Title: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Communications and Engagement Specialist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Email: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2800" dirty="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lee.mellor1@nhs.net</a:t>
            </a:r>
            <a:r>
              <a:rPr lang="en-GB" sz="2800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Web: </a:t>
            </a:r>
            <a:r>
              <a:rPr lang="en-GB" b="1" dirty="0">
                <a:solidFill>
                  <a:srgbClr val="0072C6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800" dirty="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https://joinedupcarederbyshire.co.uk</a:t>
            </a:r>
            <a:r>
              <a:rPr lang="en-GB" sz="2800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4A1C7A9-2443-474D-B013-34A147DA397A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Contact Details</a:t>
            </a:r>
            <a:endParaRPr lang="en-GB" b="1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94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325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Office Theme</vt:lpstr>
      <vt:lpstr>PowerPoint Presentation</vt:lpstr>
      <vt:lpstr>Today’s session  </vt:lpstr>
      <vt:lpstr>Instructions for today </vt:lpstr>
      <vt:lpstr>Instructions for today </vt:lpstr>
      <vt:lpstr>Instructions for today </vt:lpstr>
      <vt:lpstr>Virtual Meeting House Rules </vt:lpstr>
      <vt:lpstr>Virtual Meeting House Rules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STUART, Mark (NHS DERBY AND DERBYSHIRE ICB - 15M)</cp:lastModifiedBy>
  <cp:revision>23</cp:revision>
  <dcterms:created xsi:type="dcterms:W3CDTF">2022-07-06T14:52:02Z</dcterms:created>
  <dcterms:modified xsi:type="dcterms:W3CDTF">2024-03-20T09:17:30Z</dcterms:modified>
</cp:coreProperties>
</file>