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lee.mellor1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Team Up</a:t>
            </a:r>
            <a:endParaRPr lang="en-GB" sz="4800" b="1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Lee Mellor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Communications and Engagement Specialist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Team Up, which is about how working together is improving healthcare for people who need it in their own homes. 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Hannah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Leaton</a:t>
            </a:r>
            <a:r>
              <a:rPr lang="en-GB" dirty="0">
                <a:latin typeface="Arial" pitchFamily="34" charset="0"/>
                <a:cs typeface="Arial" pitchFamily="34" charset="0"/>
              </a:rPr>
              <a:t>, Ian Lawrence and Kate Brown will be taking us through Team Up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Lee Mellor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Communications and Engagement Specialist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lee.mellor1@nhs.net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 dirty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229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25</cp:revision>
  <dcterms:created xsi:type="dcterms:W3CDTF">2022-07-06T14:52:02Z</dcterms:created>
  <dcterms:modified xsi:type="dcterms:W3CDTF">2024-05-30T12:07:26Z</dcterms:modified>
</cp:coreProperties>
</file>