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3" r:id="rId4"/>
    <p:sldId id="264" r:id="rId5"/>
    <p:sldId id="266" r:id="rId6"/>
    <p:sldId id="265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600A3-F499-4B1F-9341-19D1D28552D2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AAE2F-DC3C-48E0-91EE-11040200B7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731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5AEF-B6E2-4C55-A5CA-86C3A7354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2697A-C7B3-4103-B540-DD3AA50D5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2B92-0624-4701-8C7D-1E1CD785F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5FD62-414B-49A2-A06B-781D48A03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75446-3002-41B8-AF12-79BE07990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081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DF6EE-BDEF-4C05-BF8E-3DEA418D1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26368-C261-4E0C-B6C9-0279AB85F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535F0-65D0-4E7D-815A-737ADD6D19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8E45F-A0F9-4C89-86AE-64FABE5C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FBBB3-9A8C-4049-9312-E2D6BD5E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62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FF0FC-698E-46B8-BBFE-36EBD406C8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2AA9CB-31DE-4281-955D-70528C6056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3B65-DCDF-49E8-B1A5-74E680C5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B9205-03FB-41E8-A4A2-BDED88AB3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3772E-F697-4C83-957D-4887FCD3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6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D3F10-42F8-436E-B0FF-8ADD05E4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A2F4-1F26-4DEE-90D9-E05791AA0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865AD-FA39-4CD6-B315-104B91DFA6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9B4DC-5284-416E-9985-6D24F05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00D34-47E2-41F3-94A4-13846F78A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E7A6-D65F-4A12-9B1C-F101FCBB7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3E7D7-DCF7-4058-9F9A-1712CD52B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8C77-3AA3-4A1D-9E6E-11543A9C9A2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89E8A-57AC-4BBF-B49C-81A0F4E8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F7A76-86D3-48D2-969C-B1EDD703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71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6EFA-5262-488D-9E03-76D6F61BB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83497-7644-4E1A-8493-CE644C992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BB7265-4627-48C6-A6FE-BAAFF71B6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E025-3F4D-4DED-9C2D-B3FB4AB11E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2C53F-4826-480F-80BA-21872A7F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64540-5059-47F7-9C37-CA41EF94A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1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5085-7EFD-4F82-B3C2-667956CA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0A1BD-8656-4300-9D3C-C64806047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B375A-3610-460A-BDC0-5FA1FA573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C46873-B37C-4D93-ACF9-2295C9D8B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BB782F-1367-43DC-B0ED-D32C32B886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83B4FA-18B8-4489-8DAB-47776D7708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B79650-E106-43A3-A584-448144D5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FC51A-49E9-4525-9E82-583EF28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419D-2C44-4C60-916D-9507D905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BE59C3-DABB-48C5-9B22-B803D859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64389-70B3-475E-B38F-85C6CB6B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FD133-EE21-4CD7-A541-BB7B948F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BC443-45E9-4222-BFA4-88E9F9E90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737DD8-B12A-4EA0-86A2-CE33983F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399A4-0CD4-45A6-8048-6FA30E124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0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C485-F8BE-4685-8A5E-9D0D8E511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970B-FCC1-4AD0-BF68-E625BA3B5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ADF7-70F5-487F-BB95-3663CA17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39490-8A31-41D2-B1BA-45EB1C55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34523-63A4-4BB8-B913-2C3E71EFA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E0175-46AD-41D6-9A37-BB86D6BF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54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F7BB6-B2E9-4DF6-9C1E-ABA974D2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E9AF04-CFF5-45C8-BC97-1A8A475E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7DA5D-3FFE-432C-8CDC-331F4EC2D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51EF-446F-470C-A16E-781A61BF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05AF9-4264-4E55-9F1A-3D7165CF5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0C58-140E-4383-B62F-66443F2E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B3A0A1-39D3-4F13-BFEB-B4CAEB93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F636-3271-42C5-8C3B-69BD133C3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75C3-CE4A-4CBD-8751-D92BC58B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7135-707D-41E1-AF4F-D43A11E12FA9}" type="datetimeFigureOut">
              <a:rPr lang="en-GB" smtClean="0"/>
              <a:t>30/05/2024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9AB2B-1A45-479C-BE6D-B9C299A96A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DF32F-A152-4DDF-A7A1-FFCC72736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C590E-5E06-45DD-9CD0-8021651856D2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51A6E3-35F3-4E9F-9C41-8E672635B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62" r="787" b="34233"/>
          <a:stretch/>
        </p:blipFill>
        <p:spPr>
          <a:xfrm>
            <a:off x="0" y="6608351"/>
            <a:ext cx="12192000" cy="27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05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rbyshireinvolvement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joinedupcarederbyshire.co.uk/" TargetMode="External"/><Relationship Id="rId4" Type="http://schemas.openxmlformats.org/officeDocument/2006/relationships/hyperlink" Target="mailto:lee.mellor1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894F10-CE7A-45D9-B152-B3812A50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604A04-BA98-411F-8384-50EB88C07E5A}"/>
              </a:ext>
            </a:extLst>
          </p:cNvPr>
          <p:cNvSpPr txBox="1"/>
          <p:nvPr/>
        </p:nvSpPr>
        <p:spPr>
          <a:xfrm>
            <a:off x="1000250" y="1539536"/>
            <a:ext cx="10191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latin typeface="Arial" pitchFamily="34" charset="0"/>
                <a:cs typeface="Arial" pitchFamily="34" charset="0"/>
              </a:rPr>
              <a:t>Introduction to Team Up</a:t>
            </a:r>
            <a:endParaRPr lang="en-GB" sz="4800" b="1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5CDA8D7A-A9CA-4588-AEFD-043BE10019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47"/>
          <a:stretch/>
        </p:blipFill>
        <p:spPr>
          <a:xfrm>
            <a:off x="0" y="3501008"/>
            <a:ext cx="12192000" cy="23948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D582AB-0C24-40C0-ADFD-C8C8D764D9DA}"/>
              </a:ext>
            </a:extLst>
          </p:cNvPr>
          <p:cNvSpPr txBox="1"/>
          <p:nvPr/>
        </p:nvSpPr>
        <p:spPr>
          <a:xfrm>
            <a:off x="702365" y="3075057"/>
            <a:ext cx="1090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Lee Mellor</a:t>
            </a:r>
          </a:p>
          <a:p>
            <a:pPr algn="ctr"/>
            <a:r>
              <a:rPr lang="en-GB" sz="2400" b="1" dirty="0">
                <a:latin typeface="Arial" pitchFamily="34" charset="0"/>
                <a:cs typeface="Arial" pitchFamily="34" charset="0"/>
              </a:rPr>
              <a:t>Communications and Engagement Specialist</a:t>
            </a:r>
          </a:p>
        </p:txBody>
      </p:sp>
      <p:pic>
        <p:nvPicPr>
          <p:cNvPr id="7" name="Picture 6" descr="A picture containing timeline&#10;&#10;Description automatically generated">
            <a:extLst>
              <a:ext uri="{FF2B5EF4-FFF2-40B4-BE49-F238E27FC236}">
                <a16:creationId xmlns:a16="http://schemas.microsoft.com/office/drawing/2014/main" id="{685F1AB9-2347-4F25-A6DC-495E7F7EBEB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C2C1E0C-DCB8-4E1C-867B-04EA3B9C32FC}"/>
              </a:ext>
            </a:extLst>
          </p:cNvPr>
          <p:cNvGrpSpPr/>
          <p:nvPr/>
        </p:nvGrpSpPr>
        <p:grpSpPr>
          <a:xfrm>
            <a:off x="0" y="5835851"/>
            <a:ext cx="12192000" cy="1145974"/>
            <a:chOff x="0" y="5835851"/>
            <a:chExt cx="12192000" cy="114597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878AA03-D1D2-4BCD-A36E-C8CDC783EC2F}"/>
                </a:ext>
              </a:extLst>
            </p:cNvPr>
            <p:cNvSpPr/>
            <p:nvPr/>
          </p:nvSpPr>
          <p:spPr>
            <a:xfrm>
              <a:off x="0" y="5895900"/>
              <a:ext cx="12192000" cy="10859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Picture 7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FE1A21B-C924-4AA2-A4DB-A872850D3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42829" y="5835851"/>
              <a:ext cx="6155999" cy="97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2473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Today’s session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47324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Today’s session is about Team Up, which is about how working together is improving healthcare for people who need it in their own homes. 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Hannah </a:t>
            </a:r>
            <a:r>
              <a:rPr lang="en-GB" dirty="0" err="1">
                <a:latin typeface="Arial" pitchFamily="34" charset="0"/>
                <a:cs typeface="Arial" pitchFamily="34" charset="0"/>
              </a:rPr>
              <a:t>Leaton</a:t>
            </a:r>
            <a:r>
              <a:rPr lang="en-GB" dirty="0">
                <a:latin typeface="Arial" pitchFamily="34" charset="0"/>
                <a:cs typeface="Arial" pitchFamily="34" charset="0"/>
              </a:rPr>
              <a:t>, Ian Lawrence and Kate Brown will be taking us through Team Up</a:t>
            </a: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An opportunity to ask questions and give any feedback</a:t>
            </a:r>
          </a:p>
          <a:p>
            <a:pPr marL="0" indent="0">
              <a:buNone/>
            </a:pPr>
            <a:endParaRPr lang="en-GB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itchFamily="34" charset="0"/>
                <a:cs typeface="Arial" pitchFamily="34" charset="0"/>
              </a:rPr>
              <a:t>What will today’s session influence?</a:t>
            </a:r>
            <a:br>
              <a:rPr lang="en-GB" dirty="0">
                <a:latin typeface="Arial" pitchFamily="34" charset="0"/>
                <a:cs typeface="Arial" pitchFamily="34" charset="0"/>
              </a:rPr>
            </a:br>
            <a:endParaRPr lang="en-GB" dirty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Feedback and comments from today’s session will be fed into the system</a:t>
            </a:r>
            <a:endParaRPr lang="en-GB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latin typeface="Arial" pitchFamily="34" charset="0"/>
                <a:cs typeface="Arial" pitchFamily="34" charset="0"/>
              </a:rPr>
              <a:t>You can be kept up to date with information by accessing the engagement platform </a:t>
            </a:r>
            <a:r>
              <a:rPr lang="en-GB" dirty="0">
                <a:latin typeface="Arial" pitchFamily="34" charset="0"/>
                <a:cs typeface="Arial" pitchFamily="34" charset="0"/>
                <a:hlinkClick r:id="rId2"/>
              </a:rPr>
              <a:t>HERE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1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3FD4360-A4AD-F945-3D78-80FB47A06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3" y="1561515"/>
            <a:ext cx="8077503" cy="49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76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Instructions for today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BD3D913-5507-C712-E613-EAA3D083B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234" y="1420838"/>
            <a:ext cx="8042203" cy="50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21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So we can hear the person speaking you may be automatically muted. Please stay muted while others are speaking </a:t>
            </a: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To ensure everyone's questions and views are captured we ask that you raise your questions in the chat box please: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We want everyone to have a chance to contribute today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2A8A5A-D36A-C9E3-49CE-BD8126439E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48" y="4185495"/>
            <a:ext cx="10115550" cy="8191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13A2E00-5AF5-4E68-D680-E630F2E519F3}"/>
              </a:ext>
            </a:extLst>
          </p:cNvPr>
          <p:cNvSpPr/>
          <p:nvPr/>
        </p:nvSpPr>
        <p:spPr>
          <a:xfrm>
            <a:off x="947956" y="4001294"/>
            <a:ext cx="1132514" cy="11327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33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Virtual Meeting House Rules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984D70F-E056-4A9E-92F4-B4C5DE615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Please remember to:</a:t>
            </a:r>
          </a:p>
          <a:p>
            <a:pPr eaLnBrk="1" hangingPunct="1"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Listen with an open mind</a:t>
            </a:r>
          </a:p>
          <a:p>
            <a:pPr marL="310767" indent="-310767">
              <a:buFont typeface="Courier New" panose="02070309020205020404" pitchFamily="49" charset="0"/>
              <a:buChar char="o"/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Respect each other’s views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Try to keep in line with the agenda</a:t>
            </a: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endParaRPr lang="en-GB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>
              <a:buFont typeface="Courier New" panose="02070309020205020404" pitchFamily="49" charset="0"/>
              <a:buChar char="o"/>
              <a:defRPr/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</a:rPr>
              <a:t>If the point has already been raised please try not to repeat it</a:t>
            </a: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6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D5CFC8D7-37EB-43D5-861F-79D372FC0E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37486"/>
            <a:ext cx="12192000" cy="2564904"/>
          </a:xfrm>
          <a:prstGeom prst="rect">
            <a:avLst/>
          </a:prstGeom>
        </p:spPr>
      </p:pic>
      <p:pic>
        <p:nvPicPr>
          <p:cNvPr id="11" name="Picture 10" descr="A picture containing timeline&#10;&#10;Description automatically generated">
            <a:extLst>
              <a:ext uri="{FF2B5EF4-FFF2-40B4-BE49-F238E27FC236}">
                <a16:creationId xmlns:a16="http://schemas.microsoft.com/office/drawing/2014/main" id="{8116EB2D-2597-4A68-9C4B-C70B87C294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368" y="301064"/>
            <a:ext cx="2430000" cy="972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EA6A645-396E-41E8-B814-922FF6E8C902}"/>
              </a:ext>
            </a:extLst>
          </p:cNvPr>
          <p:cNvSpPr txBox="1">
            <a:spLocks/>
          </p:cNvSpPr>
          <p:nvPr/>
        </p:nvSpPr>
        <p:spPr>
          <a:xfrm>
            <a:off x="1320800" y="983324"/>
            <a:ext cx="10261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Name: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Lee Mellor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Title: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Communications and Engagement Specialist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Email:</a:t>
            </a:r>
            <a:r>
              <a:rPr lang="en-GB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lee.mellor1@nhs.net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/>
            <a:r>
              <a:rPr lang="en-GB" b="1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Web: </a:t>
            </a:r>
            <a:r>
              <a:rPr lang="en-GB" b="1" dirty="0">
                <a:solidFill>
                  <a:srgbClr val="0072C6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https://joinedupcarederbyshire.co.uk</a:t>
            </a:r>
            <a:r>
              <a:rPr lang="en-GB" sz="2800" dirty="0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GB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A1C7A9-2443-474D-B013-34A147DA397A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b="1">
                <a:solidFill>
                  <a:srgbClr val="00AED9"/>
                </a:solidFill>
                <a:latin typeface="Arial" pitchFamily="34" charset="0"/>
                <a:cs typeface="Arial" pitchFamily="34" charset="0"/>
              </a:rPr>
              <a:t>Contact Details</a:t>
            </a:r>
            <a:endParaRPr lang="en-GB" b="1" dirty="0">
              <a:solidFill>
                <a:srgbClr val="00AED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229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PowerPoint Presentation</vt:lpstr>
      <vt:lpstr>Today’s session  </vt:lpstr>
      <vt:lpstr>Instructions for today </vt:lpstr>
      <vt:lpstr>Instructions for today </vt:lpstr>
      <vt:lpstr>Virtual Meeting House Rules </vt:lpstr>
      <vt:lpstr>Virtual Meeting House Rules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CANNON, Chloe (NHS DERBY AND DERBYSHIRE CCG)</dc:creator>
  <cp:lastModifiedBy>STUART, Mark (NHS DERBY AND DERBYSHIRE ICB - 15M)</cp:lastModifiedBy>
  <cp:revision>25</cp:revision>
  <dcterms:created xsi:type="dcterms:W3CDTF">2022-07-06T14:52:02Z</dcterms:created>
  <dcterms:modified xsi:type="dcterms:W3CDTF">2024-05-30T12:07:26Z</dcterms:modified>
</cp:coreProperties>
</file>