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mark.stuar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the Urgent Emergency Care (UEC) System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Officer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the Urgent Emergency Care (UEC) System, and will give a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 overview of the Urgent and Emergency Care Services that are available.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Andrew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Sidebotham</a:t>
            </a:r>
            <a:r>
              <a:rPr lang="en-GB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Associate </a:t>
            </a:r>
            <a:r>
              <a:rPr lang="en-GB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Director for Urgent and Emergency Care</a:t>
            </a:r>
            <a:r>
              <a:rPr lang="en-GB" b="0" i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will be taking us through the Urgent Emergency Care (UEC) System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Officer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mark.stuart@nhs.net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242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27</cp:revision>
  <dcterms:created xsi:type="dcterms:W3CDTF">2022-07-06T14:52:02Z</dcterms:created>
  <dcterms:modified xsi:type="dcterms:W3CDTF">2024-11-01T07:54:44Z</dcterms:modified>
</cp:coreProperties>
</file>