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3" r:id="rId4"/>
    <p:sldId id="264" r:id="rId5"/>
    <p:sldId id="266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01/11/2024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erbyshireinvolvement.co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joinedupcarederbyshire.co.uk/" TargetMode="External"/><Relationship Id="rId4" Type="http://schemas.openxmlformats.org/officeDocument/2006/relationships/hyperlink" Target="mailto:mark.stuart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1000250" y="1539536"/>
            <a:ext cx="101914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latin typeface="Arial" pitchFamily="34" charset="0"/>
                <a:cs typeface="Arial" pitchFamily="34" charset="0"/>
              </a:rPr>
              <a:t>Introduction to the Urgent Emergency Care (UEC) System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501008"/>
            <a:ext cx="12192000" cy="23948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AD582AB-0C24-40C0-ADFD-C8C8D764D9DA}"/>
              </a:ext>
            </a:extLst>
          </p:cNvPr>
          <p:cNvSpPr txBox="1"/>
          <p:nvPr/>
        </p:nvSpPr>
        <p:spPr>
          <a:xfrm>
            <a:off x="702365" y="3075057"/>
            <a:ext cx="1090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Mark Stuart</a:t>
            </a:r>
          </a:p>
          <a:p>
            <a:pPr algn="ctr"/>
            <a:r>
              <a:rPr lang="en-GB" sz="2400" b="1" dirty="0">
                <a:latin typeface="Arial" pitchFamily="34" charset="0"/>
                <a:cs typeface="Arial" pitchFamily="34" charset="0"/>
              </a:rPr>
              <a:t>Engagement Officer</a:t>
            </a:r>
          </a:p>
        </p:txBody>
      </p:sp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Today’s session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4487"/>
            <a:ext cx="10515600" cy="47324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Today’s session is about the Urgent Emergency Care (UEC) System, and will give a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n overview of the Urgent and Emergency Care Services that are available.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Andrew </a:t>
            </a:r>
            <a:r>
              <a:rPr lang="en-GB" dirty="0" err="1">
                <a:latin typeface="Arial" pitchFamily="34" charset="0"/>
                <a:cs typeface="Arial" pitchFamily="34" charset="0"/>
              </a:rPr>
              <a:t>Sidebotham</a:t>
            </a:r>
            <a:r>
              <a:rPr lang="en-GB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Associate </a:t>
            </a:r>
            <a:r>
              <a:rPr lang="en-GB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Director for Urgent and Emergency Care</a:t>
            </a:r>
            <a:r>
              <a:rPr lang="en-GB" b="0" i="0">
                <a:solidFill>
                  <a:srgbClr val="212529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dirty="0">
                <a:latin typeface="Arial" pitchFamily="34" charset="0"/>
                <a:cs typeface="Arial" pitchFamily="34" charset="0"/>
              </a:rPr>
              <a:t>will be taking us through the Urgent Emergency Care (UEC) System</a:t>
            </a: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An opportunity to ask questions and give any feedback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GB" dirty="0">
                <a:latin typeface="Arial" pitchFamily="34" charset="0"/>
                <a:cs typeface="Arial" pitchFamily="34" charset="0"/>
              </a:rPr>
              <a:t>What will today’s session influence?</a:t>
            </a:r>
            <a:br>
              <a:rPr lang="en-GB" dirty="0">
                <a:latin typeface="Arial" pitchFamily="34" charset="0"/>
                <a:cs typeface="Arial" pitchFamily="34" charset="0"/>
              </a:rPr>
            </a:br>
            <a:endParaRPr lang="en-GB" dirty="0"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Feedback and comments from today’s session will be fed into the system</a:t>
            </a:r>
            <a:endParaRPr lang="en-GB" dirty="0">
              <a:highlight>
                <a:srgbClr val="FFFF00"/>
              </a:highlight>
              <a:latin typeface="Arial" pitchFamily="34" charset="0"/>
              <a:cs typeface="Arial" pitchFamily="34" charset="0"/>
            </a:endParaRPr>
          </a:p>
          <a:p>
            <a:r>
              <a:rPr lang="en-GB" dirty="0">
                <a:latin typeface="Arial" pitchFamily="34" charset="0"/>
                <a:cs typeface="Arial" pitchFamily="34" charset="0"/>
              </a:rPr>
              <a:t>You can be kept up to date with information by accessing the engagement platform </a:t>
            </a:r>
            <a:r>
              <a:rPr lang="en-GB" dirty="0">
                <a:latin typeface="Arial" pitchFamily="34" charset="0"/>
                <a:cs typeface="Arial" pitchFamily="34" charset="0"/>
                <a:hlinkClick r:id="rId2"/>
              </a:rPr>
              <a:t>HERE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81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3FD4360-A4AD-F945-3D78-80FB47A06C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323" y="1561515"/>
            <a:ext cx="8077503" cy="4931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76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Instructions for today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BD3D913-5507-C712-E613-EAA3D083B6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234" y="1420838"/>
            <a:ext cx="8042203" cy="5072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217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So we can hear the person speaking you may be automatically muted. Please stay muted while others are speaking </a:t>
            </a: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To ensure everyone's questions and views are captured we ask that you raise your questions in the chat box please: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r>
              <a:rPr lang="en-GB" sz="2800" b="1" dirty="0">
                <a:solidFill>
                  <a:srgbClr val="000000"/>
                </a:solidFill>
                <a:latin typeface="Arial" panose="020B0604020202020204" pitchFamily="34" charset="0"/>
              </a:rPr>
              <a:t>We want everyone to have a chance to contribute today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42A8A5A-D36A-C9E3-49CE-BD8126439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948" y="4185495"/>
            <a:ext cx="10115550" cy="81915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F13A2E00-5AF5-4E68-D680-E630F2E519F3}"/>
              </a:ext>
            </a:extLst>
          </p:cNvPr>
          <p:cNvSpPr/>
          <p:nvPr/>
        </p:nvSpPr>
        <p:spPr>
          <a:xfrm>
            <a:off x="947956" y="4001294"/>
            <a:ext cx="1132514" cy="11327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32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Virtual Meeting House Rules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84D70F-E056-4A9E-92F4-B4C5DE615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Please remember to:</a:t>
            </a:r>
          </a:p>
          <a:p>
            <a:pPr eaLnBrk="1" hangingPunct="1"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Listen with an open mind</a:t>
            </a:r>
          </a:p>
          <a:p>
            <a:pPr marL="310767" indent="-310767">
              <a:buFont typeface="Courier New" panose="02070309020205020404" pitchFamily="49" charset="0"/>
              <a:buChar char="o"/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Respect each other’s views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Try to keep in line with the agenda</a:t>
            </a: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endParaRPr lang="en-GB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  <a:defRPr/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</a:rPr>
              <a:t>If the point has already been raised please try not to repeat it</a:t>
            </a: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608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1320800" y="983324"/>
            <a:ext cx="10261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Name: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Mark Stuart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Title: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Engagement Officer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Email: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3200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mark.stuart@nhs.net</a:t>
            </a:r>
            <a:r>
              <a:rPr lang="en-GB" sz="3200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Web: </a:t>
            </a:r>
            <a:r>
              <a:rPr lang="en-GB" b="1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320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https://joinedupcarederbyshire.co.uk</a:t>
            </a:r>
            <a:r>
              <a:rPr lang="en-GB" sz="320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Contact Details</a:t>
            </a: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94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1546</TotalTime>
  <Words>242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Office Theme</vt:lpstr>
      <vt:lpstr>PowerPoint Presentation</vt:lpstr>
      <vt:lpstr>Today’s session  </vt:lpstr>
      <vt:lpstr>Instructions for today </vt:lpstr>
      <vt:lpstr>Instructions for today </vt:lpstr>
      <vt:lpstr>Virtual Meeting House Rules </vt:lpstr>
      <vt:lpstr>Virtual Meeting House Rules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STUART, Mark (NHS DERBY AND DERBYSHIRE ICB - 15M)</cp:lastModifiedBy>
  <cp:revision>27</cp:revision>
  <dcterms:created xsi:type="dcterms:W3CDTF">2022-07-06T14:52:02Z</dcterms:created>
  <dcterms:modified xsi:type="dcterms:W3CDTF">2024-11-01T07:54:44Z</dcterms:modified>
</cp:coreProperties>
</file>