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63" r:id="rId4"/>
    <p:sldId id="264" r:id="rId5"/>
    <p:sldId id="266" r:id="rId6"/>
    <p:sldId id="265"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2" autoAdjust="0"/>
    <p:restoredTop sz="94660"/>
  </p:normalViewPr>
  <p:slideViewPr>
    <p:cSldViewPr snapToGrid="0">
      <p:cViewPr varScale="1">
        <p:scale>
          <a:sx n="110" d="100"/>
          <a:sy n="110" d="100"/>
        </p:scale>
        <p:origin x="57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08/07/2024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08/07/2024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08/07/2024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mark.stuart@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830997"/>
          </a:xfrm>
          <a:prstGeom prst="rect">
            <a:avLst/>
          </a:prstGeom>
          <a:noFill/>
        </p:spPr>
        <p:txBody>
          <a:bodyPr wrap="square" rtlCol="0">
            <a:spAutoFit/>
          </a:bodyPr>
          <a:lstStyle/>
          <a:p>
            <a:pPr algn="ctr"/>
            <a:r>
              <a:rPr lang="en-GB" sz="4800" b="1" dirty="0">
                <a:latin typeface="Arial" pitchFamily="34" charset="0"/>
                <a:cs typeface="Arial" pitchFamily="34" charset="0"/>
              </a:rPr>
              <a:t>Introduction to Virtual Wards</a:t>
            </a:r>
            <a:endParaRPr lang="en-GB" sz="4800" b="1" dirty="0">
              <a:highlight>
                <a:srgbClr val="FFFF00"/>
              </a:highlight>
              <a:latin typeface="Arial" pitchFamily="34" charset="0"/>
              <a:cs typeface="Arial" pitchFamily="34" charset="0"/>
            </a:endParaRP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Mark Stuart</a:t>
            </a:r>
          </a:p>
          <a:p>
            <a:pPr algn="ctr"/>
            <a:r>
              <a:rPr lang="en-GB" sz="2400" b="1" dirty="0">
                <a:latin typeface="Arial" pitchFamily="34" charset="0"/>
                <a:cs typeface="Arial" pitchFamily="34" charset="0"/>
              </a:rPr>
              <a:t>Communications and Engagement Officer</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85000" lnSpcReduction="20000"/>
          </a:bodyPr>
          <a:lstStyle/>
          <a:p>
            <a:pPr marL="0" indent="0">
              <a:buNone/>
            </a:pPr>
            <a:r>
              <a:rPr lang="en-GB" dirty="0">
                <a:latin typeface="Arial" pitchFamily="34" charset="0"/>
                <a:cs typeface="Arial" pitchFamily="34" charset="0"/>
              </a:rPr>
              <a:t>Today’s session is about Virtual Wards, </a:t>
            </a:r>
            <a:r>
              <a:rPr lang="en-GB" b="0" i="0" dirty="0">
                <a:solidFill>
                  <a:srgbClr val="333333"/>
                </a:solidFill>
                <a:effectLst/>
                <a:latin typeface="Arial" panose="020B0604020202020204" pitchFamily="34" charset="0"/>
              </a:rPr>
              <a:t>which allow patients to get the care they need at home safely and conveniently, rather than being in hospital. Using technology, virtual wards support patients, who would otherwise be in hospital, to get the care they need in the place they call home.</a:t>
            </a:r>
            <a:r>
              <a:rPr lang="en-GB" b="0" i="0" dirty="0">
                <a:solidFill>
                  <a:srgbClr val="000000"/>
                </a:solidFill>
                <a:effectLst/>
                <a:latin typeface="Arial" panose="020B0604020202020204" pitchFamily="34" charset="0"/>
              </a:rPr>
              <a:t> </a:t>
            </a: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Victoria Byrne will be taking us through Virtual Wards</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a:blip r:embed="rId2"/>
          <a:stretch>
            <a:fillRect/>
          </a:stretch>
        </p:blipFill>
        <p:spPr>
          <a:xfrm>
            <a:off x="437323" y="1561515"/>
            <a:ext cx="8077503" cy="4931360"/>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a:blip r:embed="rId2"/>
          <a:stretch>
            <a:fillRect/>
          </a:stretch>
        </p:blipFill>
        <p:spPr>
          <a:xfrm>
            <a:off x="464234" y="1420838"/>
            <a:ext cx="8042203" cy="5072038"/>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1320800" y="983324"/>
            <a:ext cx="10261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Mark Stuart</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Communications and Engagement Officer</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sz="2800"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mark.stuart@nhs.net</a:t>
            </a:r>
            <a:r>
              <a:rPr lang="en-GB" sz="2800"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419894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1548</TotalTime>
  <Words>253</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26</cp:revision>
  <dcterms:created xsi:type="dcterms:W3CDTF">2022-07-06T14:52:02Z</dcterms:created>
  <dcterms:modified xsi:type="dcterms:W3CDTF">2024-07-08T10:29:23Z</dcterms:modified>
</cp:coreProperties>
</file>