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6" r:id="rId2"/>
    <p:sldId id="260" r:id="rId3"/>
    <p:sldId id="263" r:id="rId4"/>
    <p:sldId id="264" r:id="rId5"/>
    <p:sldId id="266" r:id="rId6"/>
    <p:sldId id="265" r:id="rId7"/>
    <p:sldId id="267"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632" autoAdjust="0"/>
    <p:restoredTop sz="94660"/>
  </p:normalViewPr>
  <p:slideViewPr>
    <p:cSldViewPr snapToGrid="0">
      <p:cViewPr varScale="1">
        <p:scale>
          <a:sx n="110" d="100"/>
          <a:sy n="110" d="100"/>
        </p:scale>
        <p:origin x="570"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BF600A3-F499-4B1F-9341-19D1D28552D2}" type="datetimeFigureOut">
              <a:rPr lang="en-GB" smtClean="0"/>
              <a:t>08/07/2024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AFAAE2F-DC3C-48E0-91EE-11040200B7E4}" type="slidenum">
              <a:rPr lang="en-GB" smtClean="0"/>
              <a:t>‹#›</a:t>
            </a:fld>
            <a:endParaRPr lang="en-GB"/>
          </a:p>
        </p:txBody>
      </p:sp>
    </p:spTree>
    <p:extLst>
      <p:ext uri="{BB962C8B-B14F-4D97-AF65-F5344CB8AC3E}">
        <p14:creationId xmlns:p14="http://schemas.microsoft.com/office/powerpoint/2010/main" val="11717315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DB5AEF-B6E2-4C55-A5CA-86C3A73540AA}"/>
              </a:ext>
            </a:extLst>
          </p:cNvPr>
          <p:cNvSpPr>
            <a:spLocks noGrp="1"/>
          </p:cNvSpPr>
          <p:nvPr>
            <p:ph type="ctrTitle"/>
          </p:nvPr>
        </p:nvSpPr>
        <p:spPr>
          <a:xfrm>
            <a:off x="1524000" y="1122363"/>
            <a:ext cx="9144000" cy="2387600"/>
          </a:xfrm>
          <a:prstGeom prst="rect">
            <a:avLst/>
          </a:prstGeo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1112697A-C7B3-4103-B540-DD3AA50D5822}"/>
              </a:ext>
            </a:extLst>
          </p:cNvPr>
          <p:cNvSpPr>
            <a:spLocks noGrp="1"/>
          </p:cNvSpPr>
          <p:nvPr>
            <p:ph type="subTitle" idx="1"/>
          </p:nvPr>
        </p:nvSpPr>
        <p:spPr>
          <a:xfrm>
            <a:off x="1524000" y="3602038"/>
            <a:ext cx="9144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0D6F2B92-0624-4701-8C7D-1E1CD785FC07}"/>
              </a:ext>
            </a:extLst>
          </p:cNvPr>
          <p:cNvSpPr>
            <a:spLocks noGrp="1"/>
          </p:cNvSpPr>
          <p:nvPr>
            <p:ph type="dt" sz="half" idx="10"/>
          </p:nvPr>
        </p:nvSpPr>
        <p:spPr>
          <a:xfrm>
            <a:off x="838200" y="6356350"/>
            <a:ext cx="2743200" cy="365125"/>
          </a:xfrm>
          <a:prstGeom prst="rect">
            <a:avLst/>
          </a:prstGeom>
        </p:spPr>
        <p:txBody>
          <a:bodyPr/>
          <a:lstStyle/>
          <a:p>
            <a:fld id="{3CF97135-707D-41E1-AF4F-D43A11E12FA9}" type="datetimeFigureOut">
              <a:rPr lang="en-GB" smtClean="0"/>
              <a:t>08/07/2024</a:t>
            </a:fld>
            <a:endParaRPr lang="en-GB"/>
          </a:p>
        </p:txBody>
      </p:sp>
      <p:sp>
        <p:nvSpPr>
          <p:cNvPr id="5" name="Footer Placeholder 4">
            <a:extLst>
              <a:ext uri="{FF2B5EF4-FFF2-40B4-BE49-F238E27FC236}">
                <a16:creationId xmlns:a16="http://schemas.microsoft.com/office/drawing/2014/main" id="{EE75FD62-414B-49A2-A06B-781D48A036B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C975446-3002-41B8-AF12-79BE07990205}"/>
              </a:ext>
            </a:extLst>
          </p:cNvPr>
          <p:cNvSpPr>
            <a:spLocks noGrp="1"/>
          </p:cNvSpPr>
          <p:nvPr>
            <p:ph type="sldNum" sz="quarter" idx="12"/>
          </p:nvPr>
        </p:nvSpPr>
        <p:spPr>
          <a:xfrm>
            <a:off x="8610600" y="6356350"/>
            <a:ext cx="2743200" cy="365125"/>
          </a:xfrm>
          <a:prstGeom prst="rect">
            <a:avLst/>
          </a:prstGeom>
        </p:spPr>
        <p:txBody>
          <a:bodyPr/>
          <a:lstStyle/>
          <a:p>
            <a:fld id="{06AC590E-5E06-45DD-9CD0-8021651856D2}" type="slidenum">
              <a:rPr lang="en-GB" smtClean="0"/>
              <a:t>‹#›</a:t>
            </a:fld>
            <a:endParaRPr lang="en-GB"/>
          </a:p>
        </p:txBody>
      </p:sp>
    </p:spTree>
    <p:extLst>
      <p:ext uri="{BB962C8B-B14F-4D97-AF65-F5344CB8AC3E}">
        <p14:creationId xmlns:p14="http://schemas.microsoft.com/office/powerpoint/2010/main" val="40640814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2DF6EE-BDEF-4C05-BF8E-3DEA418D15B0}"/>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F5826368-C261-4E0C-B6C9-0279AB85FA8F}"/>
              </a:ext>
            </a:extLst>
          </p:cNvPr>
          <p:cNvSpPr>
            <a:spLocks noGrp="1"/>
          </p:cNvSpPr>
          <p:nvPr>
            <p:ph type="body" orient="vert" idx="1"/>
          </p:nvPr>
        </p:nvSpPr>
        <p:spPr>
          <a:xfrm>
            <a:off x="838200" y="1825625"/>
            <a:ext cx="10515600" cy="4351338"/>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6E535F0-65D0-4E7D-815A-737ADD6D19AE}"/>
              </a:ext>
            </a:extLst>
          </p:cNvPr>
          <p:cNvSpPr>
            <a:spLocks noGrp="1"/>
          </p:cNvSpPr>
          <p:nvPr>
            <p:ph type="dt" sz="half" idx="10"/>
          </p:nvPr>
        </p:nvSpPr>
        <p:spPr>
          <a:xfrm>
            <a:off x="838200" y="6356350"/>
            <a:ext cx="2743200" cy="365125"/>
          </a:xfrm>
          <a:prstGeom prst="rect">
            <a:avLst/>
          </a:prstGeom>
        </p:spPr>
        <p:txBody>
          <a:bodyPr/>
          <a:lstStyle/>
          <a:p>
            <a:fld id="{3CF97135-707D-41E1-AF4F-D43A11E12FA9}" type="datetimeFigureOut">
              <a:rPr lang="en-GB" smtClean="0"/>
              <a:t>08/07/2024</a:t>
            </a:fld>
            <a:endParaRPr lang="en-GB"/>
          </a:p>
        </p:txBody>
      </p:sp>
      <p:sp>
        <p:nvSpPr>
          <p:cNvPr id="5" name="Footer Placeholder 4">
            <a:extLst>
              <a:ext uri="{FF2B5EF4-FFF2-40B4-BE49-F238E27FC236}">
                <a16:creationId xmlns:a16="http://schemas.microsoft.com/office/drawing/2014/main" id="{6548E45F-A0F9-4C89-86AE-64FABE5C122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00FBBB3-9A8C-4049-9312-E2D6BD5E8EBC}"/>
              </a:ext>
            </a:extLst>
          </p:cNvPr>
          <p:cNvSpPr>
            <a:spLocks noGrp="1"/>
          </p:cNvSpPr>
          <p:nvPr>
            <p:ph type="sldNum" sz="quarter" idx="12"/>
          </p:nvPr>
        </p:nvSpPr>
        <p:spPr>
          <a:xfrm>
            <a:off x="8610600" y="6356350"/>
            <a:ext cx="2743200" cy="365125"/>
          </a:xfrm>
          <a:prstGeom prst="rect">
            <a:avLst/>
          </a:prstGeom>
        </p:spPr>
        <p:txBody>
          <a:bodyPr/>
          <a:lstStyle/>
          <a:p>
            <a:fld id="{06AC590E-5E06-45DD-9CD0-8021651856D2}" type="slidenum">
              <a:rPr lang="en-GB" smtClean="0"/>
              <a:t>‹#›</a:t>
            </a:fld>
            <a:endParaRPr lang="en-GB"/>
          </a:p>
        </p:txBody>
      </p:sp>
    </p:spTree>
    <p:extLst>
      <p:ext uri="{BB962C8B-B14F-4D97-AF65-F5344CB8AC3E}">
        <p14:creationId xmlns:p14="http://schemas.microsoft.com/office/powerpoint/2010/main" val="22226205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C3FF0FC-698E-46B8-BBFE-36EBD406C89F}"/>
              </a:ext>
            </a:extLst>
          </p:cNvPr>
          <p:cNvSpPr>
            <a:spLocks noGrp="1"/>
          </p:cNvSpPr>
          <p:nvPr>
            <p:ph type="title" orient="vert"/>
          </p:nvPr>
        </p:nvSpPr>
        <p:spPr>
          <a:xfrm>
            <a:off x="8724900" y="365125"/>
            <a:ext cx="2628900" cy="5811838"/>
          </a:xfrm>
          <a:prstGeom prst="rect">
            <a:avLst/>
          </a:prstGeo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2D2AA9CB-31DE-4281-955D-70528C605667}"/>
              </a:ext>
            </a:extLst>
          </p:cNvPr>
          <p:cNvSpPr>
            <a:spLocks noGrp="1"/>
          </p:cNvSpPr>
          <p:nvPr>
            <p:ph type="body" orient="vert" idx="1"/>
          </p:nvPr>
        </p:nvSpPr>
        <p:spPr>
          <a:xfrm>
            <a:off x="838200" y="365125"/>
            <a:ext cx="7734300" cy="5811838"/>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BB23B65-DCDF-49E8-B1A5-74E680C53A1A}"/>
              </a:ext>
            </a:extLst>
          </p:cNvPr>
          <p:cNvSpPr>
            <a:spLocks noGrp="1"/>
          </p:cNvSpPr>
          <p:nvPr>
            <p:ph type="dt" sz="half" idx="10"/>
          </p:nvPr>
        </p:nvSpPr>
        <p:spPr>
          <a:xfrm>
            <a:off x="838200" y="6356350"/>
            <a:ext cx="2743200" cy="365125"/>
          </a:xfrm>
          <a:prstGeom prst="rect">
            <a:avLst/>
          </a:prstGeom>
        </p:spPr>
        <p:txBody>
          <a:bodyPr/>
          <a:lstStyle/>
          <a:p>
            <a:fld id="{3CF97135-707D-41E1-AF4F-D43A11E12FA9}" type="datetimeFigureOut">
              <a:rPr lang="en-GB" smtClean="0"/>
              <a:t>08/07/2024</a:t>
            </a:fld>
            <a:endParaRPr lang="en-GB"/>
          </a:p>
        </p:txBody>
      </p:sp>
      <p:sp>
        <p:nvSpPr>
          <p:cNvPr id="5" name="Footer Placeholder 4">
            <a:extLst>
              <a:ext uri="{FF2B5EF4-FFF2-40B4-BE49-F238E27FC236}">
                <a16:creationId xmlns:a16="http://schemas.microsoft.com/office/drawing/2014/main" id="{C68B9205-03FB-41E8-A4A2-BDED88AB34D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763772E-F697-4C83-957D-4887FCD3F16B}"/>
              </a:ext>
            </a:extLst>
          </p:cNvPr>
          <p:cNvSpPr>
            <a:spLocks noGrp="1"/>
          </p:cNvSpPr>
          <p:nvPr>
            <p:ph type="sldNum" sz="quarter" idx="12"/>
          </p:nvPr>
        </p:nvSpPr>
        <p:spPr>
          <a:xfrm>
            <a:off x="8610600" y="6356350"/>
            <a:ext cx="2743200" cy="365125"/>
          </a:xfrm>
          <a:prstGeom prst="rect">
            <a:avLst/>
          </a:prstGeom>
        </p:spPr>
        <p:txBody>
          <a:bodyPr/>
          <a:lstStyle/>
          <a:p>
            <a:fld id="{06AC590E-5E06-45DD-9CD0-8021651856D2}" type="slidenum">
              <a:rPr lang="en-GB" smtClean="0"/>
              <a:t>‹#›</a:t>
            </a:fld>
            <a:endParaRPr lang="en-GB"/>
          </a:p>
        </p:txBody>
      </p:sp>
    </p:spTree>
    <p:extLst>
      <p:ext uri="{BB962C8B-B14F-4D97-AF65-F5344CB8AC3E}">
        <p14:creationId xmlns:p14="http://schemas.microsoft.com/office/powerpoint/2010/main" val="20751612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4D3F10-42F8-436E-B0FF-8ADD05E498CC}"/>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39AFA2F4-1F26-4DEE-90D9-E05791AA014E}"/>
              </a:ext>
            </a:extLst>
          </p:cNvPr>
          <p:cNvSpPr>
            <a:spLocks noGrp="1"/>
          </p:cNvSpPr>
          <p:nvPr>
            <p:ph idx="1"/>
          </p:nvPr>
        </p:nvSpPr>
        <p:spPr>
          <a:xfrm>
            <a:off x="838200" y="1825625"/>
            <a:ext cx="105156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B8865AD-FA39-4CD6-B315-104B91DFA673}"/>
              </a:ext>
            </a:extLst>
          </p:cNvPr>
          <p:cNvSpPr>
            <a:spLocks noGrp="1"/>
          </p:cNvSpPr>
          <p:nvPr>
            <p:ph type="dt" sz="half" idx="10"/>
          </p:nvPr>
        </p:nvSpPr>
        <p:spPr>
          <a:xfrm>
            <a:off x="838200" y="6356350"/>
            <a:ext cx="2743200" cy="365125"/>
          </a:xfrm>
          <a:prstGeom prst="rect">
            <a:avLst/>
          </a:prstGeom>
        </p:spPr>
        <p:txBody>
          <a:bodyPr/>
          <a:lstStyle/>
          <a:p>
            <a:fld id="{3CF97135-707D-41E1-AF4F-D43A11E12FA9}" type="datetimeFigureOut">
              <a:rPr lang="en-GB" smtClean="0"/>
              <a:t>08/07/2024</a:t>
            </a:fld>
            <a:endParaRPr lang="en-GB"/>
          </a:p>
        </p:txBody>
      </p:sp>
      <p:sp>
        <p:nvSpPr>
          <p:cNvPr id="5" name="Footer Placeholder 4">
            <a:extLst>
              <a:ext uri="{FF2B5EF4-FFF2-40B4-BE49-F238E27FC236}">
                <a16:creationId xmlns:a16="http://schemas.microsoft.com/office/drawing/2014/main" id="{5DD9B4DC-5284-416E-9985-6D24F05A010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2B00D34-47E2-41F3-94A4-13846F78A933}"/>
              </a:ext>
            </a:extLst>
          </p:cNvPr>
          <p:cNvSpPr>
            <a:spLocks noGrp="1"/>
          </p:cNvSpPr>
          <p:nvPr>
            <p:ph type="sldNum" sz="quarter" idx="12"/>
          </p:nvPr>
        </p:nvSpPr>
        <p:spPr>
          <a:xfrm>
            <a:off x="8610600" y="6356350"/>
            <a:ext cx="2743200" cy="365125"/>
          </a:xfrm>
          <a:prstGeom prst="rect">
            <a:avLst/>
          </a:prstGeom>
        </p:spPr>
        <p:txBody>
          <a:bodyPr/>
          <a:lstStyle/>
          <a:p>
            <a:fld id="{06AC590E-5E06-45DD-9CD0-8021651856D2}" type="slidenum">
              <a:rPr lang="en-GB" smtClean="0"/>
              <a:t>‹#›</a:t>
            </a:fld>
            <a:endParaRPr lang="en-GB"/>
          </a:p>
        </p:txBody>
      </p:sp>
    </p:spTree>
    <p:extLst>
      <p:ext uri="{BB962C8B-B14F-4D97-AF65-F5344CB8AC3E}">
        <p14:creationId xmlns:p14="http://schemas.microsoft.com/office/powerpoint/2010/main" val="31987004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17E7A6-D65F-4A12-9B1C-F101FCBB76D2}"/>
              </a:ext>
            </a:extLst>
          </p:cNvPr>
          <p:cNvSpPr>
            <a:spLocks noGrp="1"/>
          </p:cNvSpPr>
          <p:nvPr>
            <p:ph type="title"/>
          </p:nvPr>
        </p:nvSpPr>
        <p:spPr>
          <a:xfrm>
            <a:off x="831850" y="1709738"/>
            <a:ext cx="10515600" cy="2852737"/>
          </a:xfrm>
          <a:prstGeom prst="rect">
            <a:avLst/>
          </a:prstGeo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BF63E7D7-DCF7-4058-9F9A-1712CD52B050}"/>
              </a:ext>
            </a:extLst>
          </p:cNvPr>
          <p:cNvSpPr>
            <a:spLocks noGrp="1"/>
          </p:cNvSpPr>
          <p:nvPr>
            <p:ph type="body" idx="1"/>
          </p:nvPr>
        </p:nvSpPr>
        <p:spPr>
          <a:xfrm>
            <a:off x="831850" y="4589463"/>
            <a:ext cx="10515600" cy="1500187"/>
          </a:xfrm>
          <a:prstGeom prst="rect">
            <a:avLst/>
          </a:prstGeo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BAB8C77-3AA3-4A1D-9E6E-11543A9C9A2D}"/>
              </a:ext>
            </a:extLst>
          </p:cNvPr>
          <p:cNvSpPr>
            <a:spLocks noGrp="1"/>
          </p:cNvSpPr>
          <p:nvPr>
            <p:ph type="dt" sz="half" idx="10"/>
          </p:nvPr>
        </p:nvSpPr>
        <p:spPr>
          <a:xfrm>
            <a:off x="838200" y="6356350"/>
            <a:ext cx="2743200" cy="365125"/>
          </a:xfrm>
          <a:prstGeom prst="rect">
            <a:avLst/>
          </a:prstGeom>
        </p:spPr>
        <p:txBody>
          <a:bodyPr/>
          <a:lstStyle/>
          <a:p>
            <a:fld id="{3CF97135-707D-41E1-AF4F-D43A11E12FA9}" type="datetimeFigureOut">
              <a:rPr lang="en-GB" smtClean="0"/>
              <a:t>08/07/2024</a:t>
            </a:fld>
            <a:endParaRPr lang="en-GB"/>
          </a:p>
        </p:txBody>
      </p:sp>
      <p:sp>
        <p:nvSpPr>
          <p:cNvPr id="5" name="Footer Placeholder 4">
            <a:extLst>
              <a:ext uri="{FF2B5EF4-FFF2-40B4-BE49-F238E27FC236}">
                <a16:creationId xmlns:a16="http://schemas.microsoft.com/office/drawing/2014/main" id="{38189E8A-57AC-4BBF-B49C-81A0F4E8EC6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76F7A76-86D3-48D2-969C-B1EDD70366FC}"/>
              </a:ext>
            </a:extLst>
          </p:cNvPr>
          <p:cNvSpPr>
            <a:spLocks noGrp="1"/>
          </p:cNvSpPr>
          <p:nvPr>
            <p:ph type="sldNum" sz="quarter" idx="12"/>
          </p:nvPr>
        </p:nvSpPr>
        <p:spPr>
          <a:xfrm>
            <a:off x="8610600" y="6356350"/>
            <a:ext cx="2743200" cy="365125"/>
          </a:xfrm>
          <a:prstGeom prst="rect">
            <a:avLst/>
          </a:prstGeom>
        </p:spPr>
        <p:txBody>
          <a:bodyPr/>
          <a:lstStyle/>
          <a:p>
            <a:fld id="{06AC590E-5E06-45DD-9CD0-8021651856D2}" type="slidenum">
              <a:rPr lang="en-GB" smtClean="0"/>
              <a:t>‹#›</a:t>
            </a:fld>
            <a:endParaRPr lang="en-GB"/>
          </a:p>
        </p:txBody>
      </p:sp>
    </p:spTree>
    <p:extLst>
      <p:ext uri="{BB962C8B-B14F-4D97-AF65-F5344CB8AC3E}">
        <p14:creationId xmlns:p14="http://schemas.microsoft.com/office/powerpoint/2010/main" val="30067108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C56EFA-5262-488D-9E03-76D6F61BB0E2}"/>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5883497-7644-4E1A-8493-CE644C992529}"/>
              </a:ext>
            </a:extLst>
          </p:cNvPr>
          <p:cNvSpPr>
            <a:spLocks noGrp="1"/>
          </p:cNvSpPr>
          <p:nvPr>
            <p:ph sz="half" idx="1"/>
          </p:nvPr>
        </p:nvSpPr>
        <p:spPr>
          <a:xfrm>
            <a:off x="838200" y="1825625"/>
            <a:ext cx="51816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3EBB7265-4627-48C6-A6FE-BAAFF71B6AD1}"/>
              </a:ext>
            </a:extLst>
          </p:cNvPr>
          <p:cNvSpPr>
            <a:spLocks noGrp="1"/>
          </p:cNvSpPr>
          <p:nvPr>
            <p:ph sz="half" idx="2"/>
          </p:nvPr>
        </p:nvSpPr>
        <p:spPr>
          <a:xfrm>
            <a:off x="6172200" y="1825625"/>
            <a:ext cx="51816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E096E025-3F4D-4DED-9C2D-B3FB4AB11EB3}"/>
              </a:ext>
            </a:extLst>
          </p:cNvPr>
          <p:cNvSpPr>
            <a:spLocks noGrp="1"/>
          </p:cNvSpPr>
          <p:nvPr>
            <p:ph type="dt" sz="half" idx="10"/>
          </p:nvPr>
        </p:nvSpPr>
        <p:spPr>
          <a:xfrm>
            <a:off x="838200" y="6356350"/>
            <a:ext cx="2743200" cy="365125"/>
          </a:xfrm>
          <a:prstGeom prst="rect">
            <a:avLst/>
          </a:prstGeom>
        </p:spPr>
        <p:txBody>
          <a:bodyPr/>
          <a:lstStyle/>
          <a:p>
            <a:fld id="{3CF97135-707D-41E1-AF4F-D43A11E12FA9}" type="datetimeFigureOut">
              <a:rPr lang="en-GB" smtClean="0"/>
              <a:t>08/07/2024</a:t>
            </a:fld>
            <a:endParaRPr lang="en-GB"/>
          </a:p>
        </p:txBody>
      </p:sp>
      <p:sp>
        <p:nvSpPr>
          <p:cNvPr id="6" name="Footer Placeholder 5">
            <a:extLst>
              <a:ext uri="{FF2B5EF4-FFF2-40B4-BE49-F238E27FC236}">
                <a16:creationId xmlns:a16="http://schemas.microsoft.com/office/drawing/2014/main" id="{4642C53F-4826-480F-80BA-21872A7F9EA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D964540-5059-47F7-9C37-CA41EF94A44D}"/>
              </a:ext>
            </a:extLst>
          </p:cNvPr>
          <p:cNvSpPr>
            <a:spLocks noGrp="1"/>
          </p:cNvSpPr>
          <p:nvPr>
            <p:ph type="sldNum" sz="quarter" idx="12"/>
          </p:nvPr>
        </p:nvSpPr>
        <p:spPr>
          <a:xfrm>
            <a:off x="8610600" y="6356350"/>
            <a:ext cx="2743200" cy="365125"/>
          </a:xfrm>
          <a:prstGeom prst="rect">
            <a:avLst/>
          </a:prstGeom>
        </p:spPr>
        <p:txBody>
          <a:bodyPr/>
          <a:lstStyle/>
          <a:p>
            <a:fld id="{06AC590E-5E06-45DD-9CD0-8021651856D2}" type="slidenum">
              <a:rPr lang="en-GB" smtClean="0"/>
              <a:t>‹#›</a:t>
            </a:fld>
            <a:endParaRPr lang="en-GB"/>
          </a:p>
        </p:txBody>
      </p:sp>
    </p:spTree>
    <p:extLst>
      <p:ext uri="{BB962C8B-B14F-4D97-AF65-F5344CB8AC3E}">
        <p14:creationId xmlns:p14="http://schemas.microsoft.com/office/powerpoint/2010/main" val="7041140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145085-7EFD-4F82-B3C2-667956CA51F3}"/>
              </a:ext>
            </a:extLst>
          </p:cNvPr>
          <p:cNvSpPr>
            <a:spLocks noGrp="1"/>
          </p:cNvSpPr>
          <p:nvPr>
            <p:ph type="title"/>
          </p:nvPr>
        </p:nvSpPr>
        <p:spPr>
          <a:xfrm>
            <a:off x="839788" y="365125"/>
            <a:ext cx="10515600" cy="1325563"/>
          </a:xfrm>
          <a:prstGeom prst="rect">
            <a:avLst/>
          </a:prstGeo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B080A1BD-8656-4300-9D3C-C64806047F80}"/>
              </a:ext>
            </a:extLst>
          </p:cNvPr>
          <p:cNvSpPr>
            <a:spLocks noGrp="1"/>
          </p:cNvSpPr>
          <p:nvPr>
            <p:ph type="body" idx="1"/>
          </p:nvPr>
        </p:nvSpPr>
        <p:spPr>
          <a:xfrm>
            <a:off x="839788" y="1681163"/>
            <a:ext cx="515778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59B375A-3610-460A-BDC0-5FA1FA573164}"/>
              </a:ext>
            </a:extLst>
          </p:cNvPr>
          <p:cNvSpPr>
            <a:spLocks noGrp="1"/>
          </p:cNvSpPr>
          <p:nvPr>
            <p:ph sz="half" idx="2"/>
          </p:nvPr>
        </p:nvSpPr>
        <p:spPr>
          <a:xfrm>
            <a:off x="839788" y="2505075"/>
            <a:ext cx="5157787" cy="36845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BBC46873-B37C-4D93-ACF9-2295C9D8BCD8}"/>
              </a:ext>
            </a:extLst>
          </p:cNvPr>
          <p:cNvSpPr>
            <a:spLocks noGrp="1"/>
          </p:cNvSpPr>
          <p:nvPr>
            <p:ph type="body" sz="quarter" idx="3"/>
          </p:nvPr>
        </p:nvSpPr>
        <p:spPr>
          <a:xfrm>
            <a:off x="6172200" y="1681163"/>
            <a:ext cx="51831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9BB782F-1367-43DC-B0ED-D32C32B886EA}"/>
              </a:ext>
            </a:extLst>
          </p:cNvPr>
          <p:cNvSpPr>
            <a:spLocks noGrp="1"/>
          </p:cNvSpPr>
          <p:nvPr>
            <p:ph sz="quarter" idx="4"/>
          </p:nvPr>
        </p:nvSpPr>
        <p:spPr>
          <a:xfrm>
            <a:off x="6172200" y="2505075"/>
            <a:ext cx="5183188" cy="36845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4C83B4FA-18B8-4489-8DAB-47776D7708C9}"/>
              </a:ext>
            </a:extLst>
          </p:cNvPr>
          <p:cNvSpPr>
            <a:spLocks noGrp="1"/>
          </p:cNvSpPr>
          <p:nvPr>
            <p:ph type="dt" sz="half" idx="10"/>
          </p:nvPr>
        </p:nvSpPr>
        <p:spPr>
          <a:xfrm>
            <a:off x="838200" y="6356350"/>
            <a:ext cx="2743200" cy="365125"/>
          </a:xfrm>
          <a:prstGeom prst="rect">
            <a:avLst/>
          </a:prstGeom>
        </p:spPr>
        <p:txBody>
          <a:bodyPr/>
          <a:lstStyle/>
          <a:p>
            <a:fld id="{3CF97135-707D-41E1-AF4F-D43A11E12FA9}" type="datetimeFigureOut">
              <a:rPr lang="en-GB" smtClean="0"/>
              <a:t>08/07/2024</a:t>
            </a:fld>
            <a:endParaRPr lang="en-GB"/>
          </a:p>
        </p:txBody>
      </p:sp>
      <p:sp>
        <p:nvSpPr>
          <p:cNvPr id="8" name="Footer Placeholder 7">
            <a:extLst>
              <a:ext uri="{FF2B5EF4-FFF2-40B4-BE49-F238E27FC236}">
                <a16:creationId xmlns:a16="http://schemas.microsoft.com/office/drawing/2014/main" id="{32B79650-E106-43A3-A584-448144D5DEE2}"/>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391FC51A-49E9-4525-9E82-583EF286ABDE}"/>
              </a:ext>
            </a:extLst>
          </p:cNvPr>
          <p:cNvSpPr>
            <a:spLocks noGrp="1"/>
          </p:cNvSpPr>
          <p:nvPr>
            <p:ph type="sldNum" sz="quarter" idx="12"/>
          </p:nvPr>
        </p:nvSpPr>
        <p:spPr>
          <a:xfrm>
            <a:off x="8610600" y="6356350"/>
            <a:ext cx="2743200" cy="365125"/>
          </a:xfrm>
          <a:prstGeom prst="rect">
            <a:avLst/>
          </a:prstGeom>
        </p:spPr>
        <p:txBody>
          <a:bodyPr/>
          <a:lstStyle/>
          <a:p>
            <a:fld id="{06AC590E-5E06-45DD-9CD0-8021651856D2}" type="slidenum">
              <a:rPr lang="en-GB" smtClean="0"/>
              <a:t>‹#›</a:t>
            </a:fld>
            <a:endParaRPr lang="en-GB"/>
          </a:p>
        </p:txBody>
      </p:sp>
    </p:spTree>
    <p:extLst>
      <p:ext uri="{BB962C8B-B14F-4D97-AF65-F5344CB8AC3E}">
        <p14:creationId xmlns:p14="http://schemas.microsoft.com/office/powerpoint/2010/main" val="41821675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5D419D-2C44-4C60-916D-9507D90538EC}"/>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14BE59C3-DABB-48C5-9B22-B803D8599145}"/>
              </a:ext>
            </a:extLst>
          </p:cNvPr>
          <p:cNvSpPr>
            <a:spLocks noGrp="1"/>
          </p:cNvSpPr>
          <p:nvPr>
            <p:ph type="dt" sz="half" idx="10"/>
          </p:nvPr>
        </p:nvSpPr>
        <p:spPr>
          <a:xfrm>
            <a:off x="838200" y="6356350"/>
            <a:ext cx="2743200" cy="365125"/>
          </a:xfrm>
          <a:prstGeom prst="rect">
            <a:avLst/>
          </a:prstGeom>
        </p:spPr>
        <p:txBody>
          <a:bodyPr/>
          <a:lstStyle/>
          <a:p>
            <a:fld id="{3CF97135-707D-41E1-AF4F-D43A11E12FA9}" type="datetimeFigureOut">
              <a:rPr lang="en-GB" smtClean="0"/>
              <a:t>08/07/2024</a:t>
            </a:fld>
            <a:endParaRPr lang="en-GB"/>
          </a:p>
        </p:txBody>
      </p:sp>
      <p:sp>
        <p:nvSpPr>
          <p:cNvPr id="4" name="Footer Placeholder 3">
            <a:extLst>
              <a:ext uri="{FF2B5EF4-FFF2-40B4-BE49-F238E27FC236}">
                <a16:creationId xmlns:a16="http://schemas.microsoft.com/office/drawing/2014/main" id="{45B64389-70B3-475E-B38F-85C6CB6BEA6E}"/>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2F4FD133-EE21-4CD7-A541-BB7B948F6675}"/>
              </a:ext>
            </a:extLst>
          </p:cNvPr>
          <p:cNvSpPr>
            <a:spLocks noGrp="1"/>
          </p:cNvSpPr>
          <p:nvPr>
            <p:ph type="sldNum" sz="quarter" idx="12"/>
          </p:nvPr>
        </p:nvSpPr>
        <p:spPr>
          <a:xfrm>
            <a:off x="8610600" y="6356350"/>
            <a:ext cx="2743200" cy="365125"/>
          </a:xfrm>
          <a:prstGeom prst="rect">
            <a:avLst/>
          </a:prstGeom>
        </p:spPr>
        <p:txBody>
          <a:bodyPr/>
          <a:lstStyle/>
          <a:p>
            <a:fld id="{06AC590E-5E06-45DD-9CD0-8021651856D2}" type="slidenum">
              <a:rPr lang="en-GB" smtClean="0"/>
              <a:t>‹#›</a:t>
            </a:fld>
            <a:endParaRPr lang="en-GB"/>
          </a:p>
        </p:txBody>
      </p:sp>
    </p:spTree>
    <p:extLst>
      <p:ext uri="{BB962C8B-B14F-4D97-AF65-F5344CB8AC3E}">
        <p14:creationId xmlns:p14="http://schemas.microsoft.com/office/powerpoint/2010/main" val="19997376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E8BC443-45E9-4222-BFA4-88E9F9E90A69}"/>
              </a:ext>
            </a:extLst>
          </p:cNvPr>
          <p:cNvSpPr>
            <a:spLocks noGrp="1"/>
          </p:cNvSpPr>
          <p:nvPr>
            <p:ph type="dt" sz="half" idx="10"/>
          </p:nvPr>
        </p:nvSpPr>
        <p:spPr>
          <a:xfrm>
            <a:off x="838200" y="6356350"/>
            <a:ext cx="2743200" cy="365125"/>
          </a:xfrm>
          <a:prstGeom prst="rect">
            <a:avLst/>
          </a:prstGeom>
        </p:spPr>
        <p:txBody>
          <a:bodyPr/>
          <a:lstStyle/>
          <a:p>
            <a:fld id="{3CF97135-707D-41E1-AF4F-D43A11E12FA9}" type="datetimeFigureOut">
              <a:rPr lang="en-GB" smtClean="0"/>
              <a:t>08/07/2024</a:t>
            </a:fld>
            <a:endParaRPr lang="en-GB"/>
          </a:p>
        </p:txBody>
      </p:sp>
      <p:sp>
        <p:nvSpPr>
          <p:cNvPr id="3" name="Footer Placeholder 2">
            <a:extLst>
              <a:ext uri="{FF2B5EF4-FFF2-40B4-BE49-F238E27FC236}">
                <a16:creationId xmlns:a16="http://schemas.microsoft.com/office/drawing/2014/main" id="{F0737DD8-B12A-4EA0-86A2-CE33983F41AA}"/>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4A8399A4-0CD4-45A6-8048-6FA30E1241B9}"/>
              </a:ext>
            </a:extLst>
          </p:cNvPr>
          <p:cNvSpPr>
            <a:spLocks noGrp="1"/>
          </p:cNvSpPr>
          <p:nvPr>
            <p:ph type="sldNum" sz="quarter" idx="12"/>
          </p:nvPr>
        </p:nvSpPr>
        <p:spPr>
          <a:xfrm>
            <a:off x="8610600" y="6356350"/>
            <a:ext cx="2743200" cy="365125"/>
          </a:xfrm>
          <a:prstGeom prst="rect">
            <a:avLst/>
          </a:prstGeom>
        </p:spPr>
        <p:txBody>
          <a:bodyPr/>
          <a:lstStyle/>
          <a:p>
            <a:fld id="{06AC590E-5E06-45DD-9CD0-8021651856D2}" type="slidenum">
              <a:rPr lang="en-GB" smtClean="0"/>
              <a:t>‹#›</a:t>
            </a:fld>
            <a:endParaRPr lang="en-GB"/>
          </a:p>
        </p:txBody>
      </p:sp>
    </p:spTree>
    <p:extLst>
      <p:ext uri="{BB962C8B-B14F-4D97-AF65-F5344CB8AC3E}">
        <p14:creationId xmlns:p14="http://schemas.microsoft.com/office/powerpoint/2010/main" val="23720455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DDC485-F8BE-4685-8A5E-9D0D8E511CC5}"/>
              </a:ext>
            </a:extLst>
          </p:cNvPr>
          <p:cNvSpPr>
            <a:spLocks noGrp="1"/>
          </p:cNvSpPr>
          <p:nvPr>
            <p:ph type="title"/>
          </p:nvPr>
        </p:nvSpPr>
        <p:spPr>
          <a:xfrm>
            <a:off x="839788" y="457200"/>
            <a:ext cx="3932237" cy="1600200"/>
          </a:xfrm>
          <a:prstGeom prst="rect">
            <a:avLst/>
          </a:prstGeo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513B970B-FCC1-4AD0-BF68-E625BA3B5370}"/>
              </a:ext>
            </a:extLst>
          </p:cNvPr>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6103ADF7-70F5-487F-BB95-3663CA175BB8}"/>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3239490-8A31-41D2-B1BA-45EB1C55B796}"/>
              </a:ext>
            </a:extLst>
          </p:cNvPr>
          <p:cNvSpPr>
            <a:spLocks noGrp="1"/>
          </p:cNvSpPr>
          <p:nvPr>
            <p:ph type="dt" sz="half" idx="10"/>
          </p:nvPr>
        </p:nvSpPr>
        <p:spPr>
          <a:xfrm>
            <a:off x="838200" y="6356350"/>
            <a:ext cx="2743200" cy="365125"/>
          </a:xfrm>
          <a:prstGeom prst="rect">
            <a:avLst/>
          </a:prstGeom>
        </p:spPr>
        <p:txBody>
          <a:bodyPr/>
          <a:lstStyle/>
          <a:p>
            <a:fld id="{3CF97135-707D-41E1-AF4F-D43A11E12FA9}" type="datetimeFigureOut">
              <a:rPr lang="en-GB" smtClean="0"/>
              <a:t>08/07/2024</a:t>
            </a:fld>
            <a:endParaRPr lang="en-GB"/>
          </a:p>
        </p:txBody>
      </p:sp>
      <p:sp>
        <p:nvSpPr>
          <p:cNvPr id="6" name="Footer Placeholder 5">
            <a:extLst>
              <a:ext uri="{FF2B5EF4-FFF2-40B4-BE49-F238E27FC236}">
                <a16:creationId xmlns:a16="http://schemas.microsoft.com/office/drawing/2014/main" id="{46134523-63A4-4BB8-B913-2C3E71EFA7F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BBE0175-46AD-41D6-9A37-BB86D6BF11CA}"/>
              </a:ext>
            </a:extLst>
          </p:cNvPr>
          <p:cNvSpPr>
            <a:spLocks noGrp="1"/>
          </p:cNvSpPr>
          <p:nvPr>
            <p:ph type="sldNum" sz="quarter" idx="12"/>
          </p:nvPr>
        </p:nvSpPr>
        <p:spPr>
          <a:xfrm>
            <a:off x="8610600" y="6356350"/>
            <a:ext cx="2743200" cy="365125"/>
          </a:xfrm>
          <a:prstGeom prst="rect">
            <a:avLst/>
          </a:prstGeom>
        </p:spPr>
        <p:txBody>
          <a:bodyPr/>
          <a:lstStyle/>
          <a:p>
            <a:fld id="{06AC590E-5E06-45DD-9CD0-8021651856D2}" type="slidenum">
              <a:rPr lang="en-GB" smtClean="0"/>
              <a:t>‹#›</a:t>
            </a:fld>
            <a:endParaRPr lang="en-GB"/>
          </a:p>
        </p:txBody>
      </p:sp>
    </p:spTree>
    <p:extLst>
      <p:ext uri="{BB962C8B-B14F-4D97-AF65-F5344CB8AC3E}">
        <p14:creationId xmlns:p14="http://schemas.microsoft.com/office/powerpoint/2010/main" val="16881549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9F7BB6-B2E9-4DF6-9C1E-ABA974D2DD25}"/>
              </a:ext>
            </a:extLst>
          </p:cNvPr>
          <p:cNvSpPr>
            <a:spLocks noGrp="1"/>
          </p:cNvSpPr>
          <p:nvPr>
            <p:ph type="title"/>
          </p:nvPr>
        </p:nvSpPr>
        <p:spPr>
          <a:xfrm>
            <a:off x="839788" y="457200"/>
            <a:ext cx="3932237" cy="1600200"/>
          </a:xfrm>
          <a:prstGeom prst="rect">
            <a:avLst/>
          </a:prstGeo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A6E9AF04-CFF5-45C8-BC97-1A8A475EEAA4}"/>
              </a:ext>
            </a:extLst>
          </p:cNvPr>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FF27DA5D-3FFE-432C-8CDC-331F4EC2D56D}"/>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16151EF-446F-470C-A16E-781A61BF6A88}"/>
              </a:ext>
            </a:extLst>
          </p:cNvPr>
          <p:cNvSpPr>
            <a:spLocks noGrp="1"/>
          </p:cNvSpPr>
          <p:nvPr>
            <p:ph type="dt" sz="half" idx="10"/>
          </p:nvPr>
        </p:nvSpPr>
        <p:spPr>
          <a:xfrm>
            <a:off x="838200" y="6356350"/>
            <a:ext cx="2743200" cy="365125"/>
          </a:xfrm>
          <a:prstGeom prst="rect">
            <a:avLst/>
          </a:prstGeom>
        </p:spPr>
        <p:txBody>
          <a:bodyPr/>
          <a:lstStyle/>
          <a:p>
            <a:fld id="{3CF97135-707D-41E1-AF4F-D43A11E12FA9}" type="datetimeFigureOut">
              <a:rPr lang="en-GB" smtClean="0"/>
              <a:t>08/07/2024</a:t>
            </a:fld>
            <a:endParaRPr lang="en-GB"/>
          </a:p>
        </p:txBody>
      </p:sp>
      <p:sp>
        <p:nvSpPr>
          <p:cNvPr id="6" name="Footer Placeholder 5">
            <a:extLst>
              <a:ext uri="{FF2B5EF4-FFF2-40B4-BE49-F238E27FC236}">
                <a16:creationId xmlns:a16="http://schemas.microsoft.com/office/drawing/2014/main" id="{4C405AF9-4264-4E55-9F1A-3D7165CF5B2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17A0C58-140E-4383-B62F-66443F2EC38F}"/>
              </a:ext>
            </a:extLst>
          </p:cNvPr>
          <p:cNvSpPr>
            <a:spLocks noGrp="1"/>
          </p:cNvSpPr>
          <p:nvPr>
            <p:ph type="sldNum" sz="quarter" idx="12"/>
          </p:nvPr>
        </p:nvSpPr>
        <p:spPr>
          <a:xfrm>
            <a:off x="8610600" y="6356350"/>
            <a:ext cx="2743200" cy="365125"/>
          </a:xfrm>
          <a:prstGeom prst="rect">
            <a:avLst/>
          </a:prstGeom>
        </p:spPr>
        <p:txBody>
          <a:bodyPr/>
          <a:lstStyle/>
          <a:p>
            <a:fld id="{06AC590E-5E06-45DD-9CD0-8021651856D2}" type="slidenum">
              <a:rPr lang="en-GB" smtClean="0"/>
              <a:t>‹#›</a:t>
            </a:fld>
            <a:endParaRPr lang="en-GB"/>
          </a:p>
        </p:txBody>
      </p:sp>
    </p:spTree>
    <p:extLst>
      <p:ext uri="{BB962C8B-B14F-4D97-AF65-F5344CB8AC3E}">
        <p14:creationId xmlns:p14="http://schemas.microsoft.com/office/powerpoint/2010/main" val="39107693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5B3A0A1-39D3-4F13-BFEB-B4CAEB93E41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CBAAF636-3271-42C5-8C3B-69BD133C31E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83F75C3-CE4A-4CBD-8751-D92BC58B3BA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CF97135-707D-41E1-AF4F-D43A11E12FA9}" type="datetimeFigureOut">
              <a:rPr lang="en-GB" smtClean="0"/>
              <a:t>08/07/2024</a:t>
            </a:fld>
            <a:endParaRPr lang="en-GB"/>
          </a:p>
        </p:txBody>
      </p:sp>
      <p:sp>
        <p:nvSpPr>
          <p:cNvPr id="5" name="Footer Placeholder 4">
            <a:extLst>
              <a:ext uri="{FF2B5EF4-FFF2-40B4-BE49-F238E27FC236}">
                <a16:creationId xmlns:a16="http://schemas.microsoft.com/office/drawing/2014/main" id="{C4E9AB2B-1A45-479C-BE6D-B9C299A96A3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B4FDF32F-A152-4DDF-A7A1-FFCC72736DD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AC590E-5E06-45DD-9CD0-8021651856D2}" type="slidenum">
              <a:rPr lang="en-GB" smtClean="0"/>
              <a:t>‹#›</a:t>
            </a:fld>
            <a:endParaRPr lang="en-GB"/>
          </a:p>
        </p:txBody>
      </p:sp>
      <p:pic>
        <p:nvPicPr>
          <p:cNvPr id="12" name="Picture 11">
            <a:extLst>
              <a:ext uri="{FF2B5EF4-FFF2-40B4-BE49-F238E27FC236}">
                <a16:creationId xmlns:a16="http://schemas.microsoft.com/office/drawing/2014/main" id="{4A51A6E3-35F3-4E9F-9C41-8E672635BF03}"/>
              </a:ext>
            </a:extLst>
          </p:cNvPr>
          <p:cNvPicPr>
            <a:picLocks noChangeAspect="1"/>
          </p:cNvPicPr>
          <p:nvPr userDrawn="1"/>
        </p:nvPicPr>
        <p:blipFill rotWithShape="1">
          <a:blip r:embed="rId13">
            <a:extLst>
              <a:ext uri="{28A0092B-C50C-407E-A947-70E740481C1C}">
                <a14:useLocalDpi xmlns:a14="http://schemas.microsoft.com/office/drawing/2010/main" val="0"/>
              </a:ext>
            </a:extLst>
          </a:blip>
          <a:srcRect t="27862" r="787" b="34233"/>
          <a:stretch/>
        </p:blipFill>
        <p:spPr>
          <a:xfrm>
            <a:off x="0" y="6608351"/>
            <a:ext cx="12192000" cy="277033"/>
          </a:xfrm>
          <a:prstGeom prst="rect">
            <a:avLst/>
          </a:prstGeom>
        </p:spPr>
      </p:pic>
    </p:spTree>
    <p:extLst>
      <p:ext uri="{BB962C8B-B14F-4D97-AF65-F5344CB8AC3E}">
        <p14:creationId xmlns:p14="http://schemas.microsoft.com/office/powerpoint/2010/main" val="34090597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2" Type="http://schemas.openxmlformats.org/officeDocument/2006/relationships/hyperlink" Target="https://derbyshireinvolvement.co.uk/"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 Id="rId5" Type="http://schemas.openxmlformats.org/officeDocument/2006/relationships/hyperlink" Target="https://joinedupcarederbyshire.co.uk/" TargetMode="External"/><Relationship Id="rId4" Type="http://schemas.openxmlformats.org/officeDocument/2006/relationships/hyperlink" Target="mailto:mark.stuart@nhs.net"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3C894F10-CE7A-45D9-B152-B3812A5067C8}"/>
              </a:ext>
            </a:extLst>
          </p:cNvPr>
          <p:cNvSpPr>
            <a:spLocks noGrp="1"/>
          </p:cNvSpPr>
          <p:nvPr>
            <p:ph type="subTitle" idx="1"/>
          </p:nvPr>
        </p:nvSpPr>
        <p:spPr/>
        <p:txBody>
          <a:bodyPr/>
          <a:lstStyle/>
          <a:p>
            <a:endParaRPr lang="en-GB"/>
          </a:p>
        </p:txBody>
      </p:sp>
      <p:sp>
        <p:nvSpPr>
          <p:cNvPr id="4" name="TextBox 3">
            <a:extLst>
              <a:ext uri="{FF2B5EF4-FFF2-40B4-BE49-F238E27FC236}">
                <a16:creationId xmlns:a16="http://schemas.microsoft.com/office/drawing/2014/main" id="{8B604A04-BA98-411F-8384-50EB88C07E5A}"/>
              </a:ext>
            </a:extLst>
          </p:cNvPr>
          <p:cNvSpPr txBox="1"/>
          <p:nvPr/>
        </p:nvSpPr>
        <p:spPr>
          <a:xfrm>
            <a:off x="1000250" y="1539536"/>
            <a:ext cx="10191499" cy="830997"/>
          </a:xfrm>
          <a:prstGeom prst="rect">
            <a:avLst/>
          </a:prstGeom>
          <a:noFill/>
        </p:spPr>
        <p:txBody>
          <a:bodyPr wrap="square" rtlCol="0">
            <a:spAutoFit/>
          </a:bodyPr>
          <a:lstStyle/>
          <a:p>
            <a:pPr algn="ctr"/>
            <a:r>
              <a:rPr lang="en-GB" sz="4800" b="1" dirty="0">
                <a:latin typeface="Arial" pitchFamily="34" charset="0"/>
                <a:cs typeface="Arial" pitchFamily="34" charset="0"/>
              </a:rPr>
              <a:t>Introduction to Virtual Wards</a:t>
            </a:r>
            <a:endParaRPr lang="en-GB" sz="4800" b="1" dirty="0">
              <a:highlight>
                <a:srgbClr val="FFFF00"/>
              </a:highlight>
              <a:latin typeface="Arial" pitchFamily="34" charset="0"/>
              <a:cs typeface="Arial" pitchFamily="34" charset="0"/>
            </a:endParaRPr>
          </a:p>
        </p:txBody>
      </p:sp>
      <p:pic>
        <p:nvPicPr>
          <p:cNvPr id="5" name="Picture 4" descr="A picture containing text&#10;&#10;Description automatically generated">
            <a:extLst>
              <a:ext uri="{FF2B5EF4-FFF2-40B4-BE49-F238E27FC236}">
                <a16:creationId xmlns:a16="http://schemas.microsoft.com/office/drawing/2014/main" id="{5CDA8D7A-A9CA-4588-AEFD-043BE10019DD}"/>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b="7647"/>
          <a:stretch/>
        </p:blipFill>
        <p:spPr>
          <a:xfrm>
            <a:off x="0" y="3501008"/>
            <a:ext cx="12192000" cy="2394892"/>
          </a:xfrm>
          <a:prstGeom prst="rect">
            <a:avLst/>
          </a:prstGeom>
        </p:spPr>
      </p:pic>
      <p:sp>
        <p:nvSpPr>
          <p:cNvPr id="6" name="TextBox 5">
            <a:extLst>
              <a:ext uri="{FF2B5EF4-FFF2-40B4-BE49-F238E27FC236}">
                <a16:creationId xmlns:a16="http://schemas.microsoft.com/office/drawing/2014/main" id="{DAD582AB-0C24-40C0-ADFD-C8C8D764D9DA}"/>
              </a:ext>
            </a:extLst>
          </p:cNvPr>
          <p:cNvSpPr txBox="1"/>
          <p:nvPr/>
        </p:nvSpPr>
        <p:spPr>
          <a:xfrm>
            <a:off x="702365" y="3075057"/>
            <a:ext cx="10906540" cy="830997"/>
          </a:xfrm>
          <a:prstGeom prst="rect">
            <a:avLst/>
          </a:prstGeom>
          <a:noFill/>
        </p:spPr>
        <p:txBody>
          <a:bodyPr wrap="square" rtlCol="0">
            <a:spAutoFit/>
          </a:bodyPr>
          <a:lstStyle/>
          <a:p>
            <a:pPr algn="ctr"/>
            <a:r>
              <a:rPr lang="en-GB" sz="2400" b="1" dirty="0">
                <a:latin typeface="Arial" pitchFamily="34" charset="0"/>
                <a:cs typeface="Arial" pitchFamily="34" charset="0"/>
              </a:rPr>
              <a:t>Mark Stuart</a:t>
            </a:r>
          </a:p>
          <a:p>
            <a:pPr algn="ctr"/>
            <a:r>
              <a:rPr lang="en-GB" sz="2400" b="1" dirty="0">
                <a:latin typeface="Arial" pitchFamily="34" charset="0"/>
                <a:cs typeface="Arial" pitchFamily="34" charset="0"/>
              </a:rPr>
              <a:t>Communications and Engagement Officer</a:t>
            </a:r>
          </a:p>
        </p:txBody>
      </p:sp>
      <p:pic>
        <p:nvPicPr>
          <p:cNvPr id="7" name="Picture 6" descr="A picture containing timeline&#10;&#10;Description automatically generated">
            <a:extLst>
              <a:ext uri="{FF2B5EF4-FFF2-40B4-BE49-F238E27FC236}">
                <a16:creationId xmlns:a16="http://schemas.microsoft.com/office/drawing/2014/main" id="{685F1AB9-2347-4F25-A6DC-495E7F7EBEB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408368" y="301064"/>
            <a:ext cx="2430000" cy="972000"/>
          </a:xfrm>
          <a:prstGeom prst="rect">
            <a:avLst/>
          </a:prstGeom>
        </p:spPr>
      </p:pic>
      <p:grpSp>
        <p:nvGrpSpPr>
          <p:cNvPr id="10" name="Group 9">
            <a:extLst>
              <a:ext uri="{FF2B5EF4-FFF2-40B4-BE49-F238E27FC236}">
                <a16:creationId xmlns:a16="http://schemas.microsoft.com/office/drawing/2014/main" id="{DC2C1E0C-DCB8-4E1C-867B-04EA3B9C32FC}"/>
              </a:ext>
            </a:extLst>
          </p:cNvPr>
          <p:cNvGrpSpPr/>
          <p:nvPr/>
        </p:nvGrpSpPr>
        <p:grpSpPr>
          <a:xfrm>
            <a:off x="0" y="5835851"/>
            <a:ext cx="12192000" cy="1145974"/>
            <a:chOff x="0" y="5835851"/>
            <a:chExt cx="12192000" cy="1145974"/>
          </a:xfrm>
        </p:grpSpPr>
        <p:sp>
          <p:nvSpPr>
            <p:cNvPr id="9" name="Rectangle 8">
              <a:extLst>
                <a:ext uri="{FF2B5EF4-FFF2-40B4-BE49-F238E27FC236}">
                  <a16:creationId xmlns:a16="http://schemas.microsoft.com/office/drawing/2014/main" id="{3878AA03-D1D2-4BCD-A36E-C8CDC783EC2F}"/>
                </a:ext>
              </a:extLst>
            </p:cNvPr>
            <p:cNvSpPr/>
            <p:nvPr/>
          </p:nvSpPr>
          <p:spPr>
            <a:xfrm>
              <a:off x="0" y="5895900"/>
              <a:ext cx="12192000" cy="108592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8" name="Picture 7" descr="Graphical user interface, application&#10;&#10;Description automatically generated">
              <a:extLst>
                <a:ext uri="{FF2B5EF4-FFF2-40B4-BE49-F238E27FC236}">
                  <a16:creationId xmlns:a16="http://schemas.microsoft.com/office/drawing/2014/main" id="{EFE1A21B-C924-4AA2-A4DB-A872850D324D}"/>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142829" y="5835851"/>
              <a:ext cx="6155999" cy="972000"/>
            </a:xfrm>
            <a:prstGeom prst="rect">
              <a:avLst/>
            </a:prstGeom>
          </p:spPr>
        </p:pic>
      </p:grpSp>
    </p:spTree>
    <p:extLst>
      <p:ext uri="{BB962C8B-B14F-4D97-AF65-F5344CB8AC3E}">
        <p14:creationId xmlns:p14="http://schemas.microsoft.com/office/powerpoint/2010/main" val="25247339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GB" b="1" dirty="0">
                <a:solidFill>
                  <a:srgbClr val="00AED9"/>
                </a:solidFill>
                <a:latin typeface="Arial" pitchFamily="34" charset="0"/>
                <a:cs typeface="Arial" pitchFamily="34" charset="0"/>
              </a:rPr>
              <a:t>Today’s session  </a:t>
            </a:r>
          </a:p>
        </p:txBody>
      </p:sp>
      <p:sp>
        <p:nvSpPr>
          <p:cNvPr id="3" name="Content Placeholder 2"/>
          <p:cNvSpPr>
            <a:spLocks noGrp="1"/>
          </p:cNvSpPr>
          <p:nvPr>
            <p:ph idx="1"/>
          </p:nvPr>
        </p:nvSpPr>
        <p:spPr>
          <a:xfrm>
            <a:off x="838200" y="1444487"/>
            <a:ext cx="10515600" cy="4732476"/>
          </a:xfrm>
        </p:spPr>
        <p:txBody>
          <a:bodyPr>
            <a:normAutofit fontScale="85000" lnSpcReduction="20000"/>
          </a:bodyPr>
          <a:lstStyle/>
          <a:p>
            <a:pPr marL="0" indent="0">
              <a:buNone/>
            </a:pPr>
            <a:r>
              <a:rPr lang="en-GB" dirty="0">
                <a:latin typeface="Arial" pitchFamily="34" charset="0"/>
                <a:cs typeface="Arial" pitchFamily="34" charset="0"/>
              </a:rPr>
              <a:t>Today’s session is about Virtual Wards, </a:t>
            </a:r>
            <a:r>
              <a:rPr lang="en-GB" b="0" i="0" dirty="0">
                <a:solidFill>
                  <a:srgbClr val="333333"/>
                </a:solidFill>
                <a:effectLst/>
                <a:latin typeface="Arial" panose="020B0604020202020204" pitchFamily="34" charset="0"/>
              </a:rPr>
              <a:t>which allow patients to get the care they need at home safely and conveniently, rather than being in hospital. Using technology, virtual wards support patients, who would otherwise be in hospital, to get the care they need in the place they call home.</a:t>
            </a:r>
            <a:r>
              <a:rPr lang="en-GB" b="0" i="0" dirty="0">
                <a:solidFill>
                  <a:srgbClr val="000000"/>
                </a:solidFill>
                <a:effectLst/>
                <a:latin typeface="Arial" panose="020B0604020202020204" pitchFamily="34" charset="0"/>
              </a:rPr>
              <a:t> </a:t>
            </a:r>
          </a:p>
          <a:p>
            <a:pPr marL="0" indent="0">
              <a:buNone/>
            </a:pPr>
            <a:endParaRPr lang="en-GB" dirty="0">
              <a:latin typeface="Arial" pitchFamily="34" charset="0"/>
              <a:cs typeface="Arial" pitchFamily="34" charset="0"/>
            </a:endParaRPr>
          </a:p>
          <a:p>
            <a:r>
              <a:rPr lang="en-GB" dirty="0">
                <a:latin typeface="Arial" pitchFamily="34" charset="0"/>
                <a:cs typeface="Arial" pitchFamily="34" charset="0"/>
              </a:rPr>
              <a:t>Victoria Byrne will be taking us through Virtual Wards</a:t>
            </a:r>
          </a:p>
          <a:p>
            <a:r>
              <a:rPr lang="en-GB" dirty="0">
                <a:latin typeface="Arial" pitchFamily="34" charset="0"/>
                <a:cs typeface="Arial" pitchFamily="34" charset="0"/>
              </a:rPr>
              <a:t>An opportunity to ask questions and give any feedback</a:t>
            </a:r>
          </a:p>
          <a:p>
            <a:pPr marL="0" indent="0">
              <a:buNone/>
            </a:pPr>
            <a:endParaRPr lang="en-GB" dirty="0">
              <a:latin typeface="Arial" pitchFamily="34" charset="0"/>
              <a:cs typeface="Arial" pitchFamily="34" charset="0"/>
            </a:endParaRPr>
          </a:p>
          <a:p>
            <a:pPr marL="0" indent="0">
              <a:buNone/>
            </a:pPr>
            <a:r>
              <a:rPr lang="en-GB" dirty="0">
                <a:latin typeface="Arial" pitchFamily="34" charset="0"/>
                <a:cs typeface="Arial" pitchFamily="34" charset="0"/>
              </a:rPr>
              <a:t>What will today’s session influence?</a:t>
            </a:r>
            <a:br>
              <a:rPr lang="en-GB" dirty="0">
                <a:latin typeface="Arial" pitchFamily="34" charset="0"/>
                <a:cs typeface="Arial" pitchFamily="34" charset="0"/>
              </a:rPr>
            </a:br>
            <a:endParaRPr lang="en-GB" dirty="0">
              <a:latin typeface="Arial" pitchFamily="34" charset="0"/>
              <a:cs typeface="Arial" pitchFamily="34" charset="0"/>
            </a:endParaRPr>
          </a:p>
          <a:p>
            <a:r>
              <a:rPr lang="en-GB" dirty="0">
                <a:latin typeface="Arial" pitchFamily="34" charset="0"/>
                <a:cs typeface="Arial" pitchFamily="34" charset="0"/>
              </a:rPr>
              <a:t>Feedback and comments from today’s session will be fed into the system</a:t>
            </a:r>
            <a:endParaRPr lang="en-GB" dirty="0">
              <a:highlight>
                <a:srgbClr val="FFFF00"/>
              </a:highlight>
              <a:latin typeface="Arial" pitchFamily="34" charset="0"/>
              <a:cs typeface="Arial" pitchFamily="34" charset="0"/>
            </a:endParaRPr>
          </a:p>
          <a:p>
            <a:r>
              <a:rPr lang="en-GB" dirty="0">
                <a:latin typeface="Arial" pitchFamily="34" charset="0"/>
                <a:cs typeface="Arial" pitchFamily="34" charset="0"/>
              </a:rPr>
              <a:t>You can be kept up to date with information by accessing the engagement platform </a:t>
            </a:r>
            <a:r>
              <a:rPr lang="en-GB" dirty="0">
                <a:latin typeface="Arial" pitchFamily="34" charset="0"/>
                <a:cs typeface="Arial" pitchFamily="34" charset="0"/>
                <a:hlinkClick r:id="rId2"/>
              </a:rPr>
              <a:t>HERE</a:t>
            </a:r>
            <a:endParaRPr lang="en-GB" dirty="0">
              <a:latin typeface="Arial" pitchFamily="34" charset="0"/>
              <a:cs typeface="Arial" pitchFamily="34" charset="0"/>
            </a:endParaRPr>
          </a:p>
        </p:txBody>
      </p:sp>
    </p:spTree>
    <p:extLst>
      <p:ext uri="{BB962C8B-B14F-4D97-AF65-F5344CB8AC3E}">
        <p14:creationId xmlns:p14="http://schemas.microsoft.com/office/powerpoint/2010/main" val="27128171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GB" b="1" dirty="0">
                <a:solidFill>
                  <a:srgbClr val="00AED9"/>
                </a:solidFill>
                <a:latin typeface="Arial" pitchFamily="34" charset="0"/>
                <a:cs typeface="Arial" pitchFamily="34" charset="0"/>
              </a:rPr>
              <a:t>Instructions for today </a:t>
            </a:r>
          </a:p>
        </p:txBody>
      </p:sp>
      <p:pic>
        <p:nvPicPr>
          <p:cNvPr id="4" name="Content Placeholder 3">
            <a:extLst>
              <a:ext uri="{FF2B5EF4-FFF2-40B4-BE49-F238E27FC236}">
                <a16:creationId xmlns:a16="http://schemas.microsoft.com/office/drawing/2014/main" id="{13FD4360-A4AD-F945-3D78-80FB47A06C67}"/>
              </a:ext>
            </a:extLst>
          </p:cNvPr>
          <p:cNvPicPr>
            <a:picLocks noGrp="1" noChangeAspect="1"/>
          </p:cNvPicPr>
          <p:nvPr>
            <p:ph idx="1"/>
          </p:nvPr>
        </p:nvPicPr>
        <p:blipFill>
          <a:blip r:embed="rId2"/>
          <a:stretch>
            <a:fillRect/>
          </a:stretch>
        </p:blipFill>
        <p:spPr>
          <a:xfrm>
            <a:off x="437323" y="1561515"/>
            <a:ext cx="8077503" cy="4931360"/>
          </a:xfrm>
          <a:prstGeom prst="rect">
            <a:avLst/>
          </a:prstGeom>
        </p:spPr>
      </p:pic>
    </p:spTree>
    <p:extLst>
      <p:ext uri="{BB962C8B-B14F-4D97-AF65-F5344CB8AC3E}">
        <p14:creationId xmlns:p14="http://schemas.microsoft.com/office/powerpoint/2010/main" val="32217647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GB" b="1" dirty="0">
                <a:solidFill>
                  <a:srgbClr val="00AED9"/>
                </a:solidFill>
                <a:latin typeface="Arial" pitchFamily="34" charset="0"/>
                <a:cs typeface="Arial" pitchFamily="34" charset="0"/>
              </a:rPr>
              <a:t>Instructions for today </a:t>
            </a:r>
          </a:p>
        </p:txBody>
      </p:sp>
      <p:pic>
        <p:nvPicPr>
          <p:cNvPr id="6" name="Content Placeholder 5">
            <a:extLst>
              <a:ext uri="{FF2B5EF4-FFF2-40B4-BE49-F238E27FC236}">
                <a16:creationId xmlns:a16="http://schemas.microsoft.com/office/drawing/2014/main" id="{0BD3D913-5507-C712-E613-EAA3D083B603}"/>
              </a:ext>
            </a:extLst>
          </p:cNvPr>
          <p:cNvPicPr>
            <a:picLocks noGrp="1" noChangeAspect="1"/>
          </p:cNvPicPr>
          <p:nvPr>
            <p:ph idx="1"/>
          </p:nvPr>
        </p:nvPicPr>
        <p:blipFill>
          <a:blip r:embed="rId2"/>
          <a:stretch>
            <a:fillRect/>
          </a:stretch>
        </p:blipFill>
        <p:spPr>
          <a:xfrm>
            <a:off x="464234" y="1420838"/>
            <a:ext cx="8042203" cy="5072038"/>
          </a:xfrm>
          <a:prstGeom prst="rect">
            <a:avLst/>
          </a:prstGeom>
        </p:spPr>
      </p:pic>
    </p:spTree>
    <p:extLst>
      <p:ext uri="{BB962C8B-B14F-4D97-AF65-F5344CB8AC3E}">
        <p14:creationId xmlns:p14="http://schemas.microsoft.com/office/powerpoint/2010/main" val="35422175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GB" b="1" dirty="0">
                <a:solidFill>
                  <a:srgbClr val="00AED9"/>
                </a:solidFill>
                <a:latin typeface="Arial" pitchFamily="34" charset="0"/>
                <a:cs typeface="Arial" pitchFamily="34" charset="0"/>
              </a:rPr>
              <a:t>Virtual Meeting House Rules </a:t>
            </a:r>
          </a:p>
        </p:txBody>
      </p:sp>
      <p:sp>
        <p:nvSpPr>
          <p:cNvPr id="5" name="Content Placeholder 4">
            <a:extLst>
              <a:ext uri="{FF2B5EF4-FFF2-40B4-BE49-F238E27FC236}">
                <a16:creationId xmlns:a16="http://schemas.microsoft.com/office/drawing/2014/main" id="{B984D70F-E056-4A9E-92F4-B4C5DE615666}"/>
              </a:ext>
            </a:extLst>
          </p:cNvPr>
          <p:cNvSpPr>
            <a:spLocks noGrp="1"/>
          </p:cNvSpPr>
          <p:nvPr>
            <p:ph idx="1"/>
          </p:nvPr>
        </p:nvSpPr>
        <p:spPr/>
        <p:txBody>
          <a:bodyPr>
            <a:normAutofit fontScale="92500" lnSpcReduction="10000"/>
          </a:bodyPr>
          <a:lstStyle/>
          <a:p>
            <a:pPr>
              <a:defRPr/>
            </a:pPr>
            <a:r>
              <a:rPr lang="en-GB" sz="2800" dirty="0">
                <a:solidFill>
                  <a:srgbClr val="000000"/>
                </a:solidFill>
                <a:latin typeface="Arial" panose="020B0604020202020204" pitchFamily="34" charset="0"/>
              </a:rPr>
              <a:t>So we can hear the person speaking you may be automatically muted. Please stay muted while others are speaking </a:t>
            </a:r>
          </a:p>
          <a:p>
            <a:pPr>
              <a:defRPr/>
            </a:pPr>
            <a:endParaRPr lang="en-GB" sz="2800" dirty="0">
              <a:solidFill>
                <a:srgbClr val="000000"/>
              </a:solidFill>
              <a:latin typeface="Arial" panose="020B0604020202020204" pitchFamily="34" charset="0"/>
            </a:endParaRPr>
          </a:p>
          <a:p>
            <a:pPr>
              <a:defRPr/>
            </a:pPr>
            <a:r>
              <a:rPr lang="en-GB" sz="2800" dirty="0">
                <a:solidFill>
                  <a:srgbClr val="000000"/>
                </a:solidFill>
                <a:latin typeface="Arial" panose="020B0604020202020204" pitchFamily="34" charset="0"/>
              </a:rPr>
              <a:t>To ensure everyone's questions and views are captured we ask that you raise your questions in the chat box please:</a:t>
            </a:r>
          </a:p>
          <a:p>
            <a:pPr eaLnBrk="1" hangingPunct="1">
              <a:defRPr/>
            </a:pPr>
            <a:endParaRPr lang="en-GB" sz="2800" dirty="0">
              <a:solidFill>
                <a:srgbClr val="000000"/>
              </a:solidFill>
              <a:latin typeface="Arial" panose="020B0604020202020204" pitchFamily="34" charset="0"/>
            </a:endParaRPr>
          </a:p>
          <a:p>
            <a:pPr marL="0" indent="0">
              <a:buNone/>
              <a:defRPr/>
            </a:pPr>
            <a:endParaRPr lang="en-GB" sz="2800" dirty="0">
              <a:solidFill>
                <a:srgbClr val="000000"/>
              </a:solidFill>
              <a:latin typeface="Arial" panose="020B0604020202020204" pitchFamily="34" charset="0"/>
            </a:endParaRPr>
          </a:p>
          <a:p>
            <a:pPr>
              <a:defRPr/>
            </a:pPr>
            <a:endParaRPr lang="en-GB" sz="2800" dirty="0">
              <a:solidFill>
                <a:srgbClr val="000000"/>
              </a:solidFill>
              <a:latin typeface="Arial" panose="020B0604020202020204" pitchFamily="34" charset="0"/>
            </a:endParaRPr>
          </a:p>
          <a:p>
            <a:pPr>
              <a:defRPr/>
            </a:pPr>
            <a:endParaRPr lang="en-GB" sz="2800" dirty="0">
              <a:solidFill>
                <a:srgbClr val="000000"/>
              </a:solidFill>
              <a:latin typeface="Arial" panose="020B0604020202020204" pitchFamily="34" charset="0"/>
            </a:endParaRPr>
          </a:p>
          <a:p>
            <a:pPr>
              <a:defRPr/>
            </a:pPr>
            <a:r>
              <a:rPr lang="en-GB" sz="2800" b="1" dirty="0">
                <a:solidFill>
                  <a:srgbClr val="000000"/>
                </a:solidFill>
                <a:latin typeface="Arial" panose="020B0604020202020204" pitchFamily="34" charset="0"/>
              </a:rPr>
              <a:t>We want everyone to have a chance to contribute today</a:t>
            </a:r>
            <a:endParaRPr lang="en-GB" dirty="0"/>
          </a:p>
        </p:txBody>
      </p:sp>
      <p:pic>
        <p:nvPicPr>
          <p:cNvPr id="6" name="Picture 5">
            <a:extLst>
              <a:ext uri="{FF2B5EF4-FFF2-40B4-BE49-F238E27FC236}">
                <a16:creationId xmlns:a16="http://schemas.microsoft.com/office/drawing/2014/main" id="{242A8A5A-D36A-C9E3-49CE-BD8126439E8E}"/>
              </a:ext>
            </a:extLst>
          </p:cNvPr>
          <p:cNvPicPr>
            <a:picLocks noChangeAspect="1"/>
          </p:cNvPicPr>
          <p:nvPr/>
        </p:nvPicPr>
        <p:blipFill>
          <a:blip r:embed="rId2"/>
          <a:stretch>
            <a:fillRect/>
          </a:stretch>
        </p:blipFill>
        <p:spPr>
          <a:xfrm>
            <a:off x="1096948" y="4185495"/>
            <a:ext cx="10115550" cy="819150"/>
          </a:xfrm>
          <a:prstGeom prst="rect">
            <a:avLst/>
          </a:prstGeom>
        </p:spPr>
      </p:pic>
      <p:sp>
        <p:nvSpPr>
          <p:cNvPr id="7" name="Rectangle 6">
            <a:extLst>
              <a:ext uri="{FF2B5EF4-FFF2-40B4-BE49-F238E27FC236}">
                <a16:creationId xmlns:a16="http://schemas.microsoft.com/office/drawing/2014/main" id="{F13A2E00-5AF5-4E68-D680-E630F2E519F3}"/>
              </a:ext>
            </a:extLst>
          </p:cNvPr>
          <p:cNvSpPr/>
          <p:nvPr/>
        </p:nvSpPr>
        <p:spPr>
          <a:xfrm>
            <a:off x="947956" y="4001294"/>
            <a:ext cx="1132514" cy="1132768"/>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0013327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GB" b="1" dirty="0">
                <a:solidFill>
                  <a:srgbClr val="00AED9"/>
                </a:solidFill>
                <a:latin typeface="Arial" pitchFamily="34" charset="0"/>
                <a:cs typeface="Arial" pitchFamily="34" charset="0"/>
              </a:rPr>
              <a:t>Virtual Meeting House Rules </a:t>
            </a:r>
          </a:p>
        </p:txBody>
      </p:sp>
      <p:sp>
        <p:nvSpPr>
          <p:cNvPr id="5" name="Content Placeholder 4">
            <a:extLst>
              <a:ext uri="{FF2B5EF4-FFF2-40B4-BE49-F238E27FC236}">
                <a16:creationId xmlns:a16="http://schemas.microsoft.com/office/drawing/2014/main" id="{B984D70F-E056-4A9E-92F4-B4C5DE615666}"/>
              </a:ext>
            </a:extLst>
          </p:cNvPr>
          <p:cNvSpPr>
            <a:spLocks noGrp="1"/>
          </p:cNvSpPr>
          <p:nvPr>
            <p:ph idx="1"/>
          </p:nvPr>
        </p:nvSpPr>
        <p:spPr/>
        <p:txBody>
          <a:bodyPr>
            <a:normAutofit lnSpcReduction="10000"/>
          </a:bodyPr>
          <a:lstStyle/>
          <a:p>
            <a:pPr eaLnBrk="1" hangingPunct="1">
              <a:defRPr/>
            </a:pPr>
            <a:r>
              <a:rPr lang="en-GB" sz="2800" dirty="0">
                <a:solidFill>
                  <a:srgbClr val="000000"/>
                </a:solidFill>
                <a:latin typeface="Arial" panose="020B0604020202020204" pitchFamily="34" charset="0"/>
              </a:rPr>
              <a:t>Please remember to:</a:t>
            </a:r>
          </a:p>
          <a:p>
            <a:pPr eaLnBrk="1" hangingPunct="1">
              <a:defRPr/>
            </a:pPr>
            <a:endParaRPr lang="en-GB" sz="2800" dirty="0">
              <a:solidFill>
                <a:srgbClr val="000000"/>
              </a:solidFill>
              <a:latin typeface="Arial" panose="020B0604020202020204" pitchFamily="34" charset="0"/>
            </a:endParaRPr>
          </a:p>
          <a:p>
            <a:pPr marL="342900" indent="-342900">
              <a:buFont typeface="Courier New" panose="02070309020205020404" pitchFamily="49" charset="0"/>
              <a:buChar char="o"/>
              <a:defRPr/>
            </a:pPr>
            <a:r>
              <a:rPr lang="en-GB" sz="2800" dirty="0">
                <a:solidFill>
                  <a:srgbClr val="000000"/>
                </a:solidFill>
                <a:latin typeface="Arial" panose="020B0604020202020204" pitchFamily="34" charset="0"/>
              </a:rPr>
              <a:t>Listen with an open mind</a:t>
            </a:r>
          </a:p>
          <a:p>
            <a:pPr marL="310767" indent="-310767">
              <a:buFont typeface="Courier New" panose="02070309020205020404" pitchFamily="49" charset="0"/>
              <a:buChar char="o"/>
              <a:defRPr/>
            </a:pPr>
            <a:endParaRPr lang="en-GB" dirty="0">
              <a:solidFill>
                <a:srgbClr val="000000"/>
              </a:solidFill>
              <a:latin typeface="Arial" panose="020B0604020202020204" pitchFamily="34" charset="0"/>
            </a:endParaRPr>
          </a:p>
          <a:p>
            <a:pPr marL="342900" indent="-342900">
              <a:buFont typeface="Courier New" panose="02070309020205020404" pitchFamily="49" charset="0"/>
              <a:buChar char="o"/>
              <a:defRPr/>
            </a:pPr>
            <a:r>
              <a:rPr lang="en-GB" sz="2800" dirty="0">
                <a:solidFill>
                  <a:srgbClr val="000000"/>
                </a:solidFill>
                <a:latin typeface="Arial" panose="020B0604020202020204" pitchFamily="34" charset="0"/>
              </a:rPr>
              <a:t>Respect each other’s views</a:t>
            </a:r>
          </a:p>
          <a:p>
            <a:pPr marL="342900" indent="-342900">
              <a:buFont typeface="Courier New" panose="02070309020205020404" pitchFamily="49" charset="0"/>
              <a:buChar char="o"/>
              <a:defRPr/>
            </a:pPr>
            <a:endParaRPr lang="en-GB" sz="2800" dirty="0">
              <a:solidFill>
                <a:srgbClr val="000000"/>
              </a:solidFill>
              <a:latin typeface="Arial" panose="020B0604020202020204" pitchFamily="34" charset="0"/>
            </a:endParaRPr>
          </a:p>
          <a:p>
            <a:pPr marL="342900" indent="-342900">
              <a:buFont typeface="Courier New" panose="02070309020205020404" pitchFamily="49" charset="0"/>
              <a:buChar char="o"/>
              <a:defRPr/>
            </a:pPr>
            <a:r>
              <a:rPr lang="en-GB" sz="2800" dirty="0">
                <a:solidFill>
                  <a:srgbClr val="000000"/>
                </a:solidFill>
                <a:latin typeface="Arial" panose="020B0604020202020204" pitchFamily="34" charset="0"/>
              </a:rPr>
              <a:t>Try to keep in line with the agenda</a:t>
            </a:r>
          </a:p>
          <a:p>
            <a:pPr marL="342900" indent="-342900">
              <a:buFont typeface="Courier New" panose="02070309020205020404" pitchFamily="49" charset="0"/>
              <a:buChar char="o"/>
              <a:defRPr/>
            </a:pPr>
            <a:endParaRPr lang="en-GB" sz="2800" dirty="0">
              <a:solidFill>
                <a:srgbClr val="000000"/>
              </a:solidFill>
              <a:latin typeface="Arial" panose="020B0604020202020204" pitchFamily="34" charset="0"/>
            </a:endParaRPr>
          </a:p>
          <a:p>
            <a:pPr marL="342900" indent="-342900">
              <a:buFont typeface="Courier New" panose="02070309020205020404" pitchFamily="49" charset="0"/>
              <a:buChar char="o"/>
              <a:defRPr/>
            </a:pPr>
            <a:r>
              <a:rPr lang="en-GB" sz="2800" dirty="0">
                <a:solidFill>
                  <a:srgbClr val="000000"/>
                </a:solidFill>
                <a:latin typeface="Arial" panose="020B0604020202020204" pitchFamily="34" charset="0"/>
              </a:rPr>
              <a:t>If the point has already been raised please try not to repeat it</a:t>
            </a:r>
          </a:p>
          <a:p>
            <a:pPr>
              <a:defRPr/>
            </a:pPr>
            <a:endParaRPr lang="en-GB" dirty="0">
              <a:solidFill>
                <a:srgbClr val="000000"/>
              </a:solidFill>
              <a:latin typeface="Arial" panose="020B0604020202020204" pitchFamily="34" charset="0"/>
            </a:endParaRPr>
          </a:p>
          <a:p>
            <a:pPr>
              <a:defRPr/>
            </a:pPr>
            <a:endParaRPr lang="en-GB" dirty="0">
              <a:solidFill>
                <a:srgbClr val="000000"/>
              </a:solidFill>
              <a:latin typeface="Arial" panose="020B0604020202020204" pitchFamily="34" charset="0"/>
            </a:endParaRPr>
          </a:p>
          <a:p>
            <a:pPr eaLnBrk="1" hangingPunct="1">
              <a:defRPr/>
            </a:pPr>
            <a:endParaRPr lang="en-GB" dirty="0">
              <a:solidFill>
                <a:srgbClr val="000000"/>
              </a:solidFill>
              <a:latin typeface="Arial" panose="020B0604020202020204" pitchFamily="34" charset="0"/>
            </a:endParaRPr>
          </a:p>
          <a:p>
            <a:endParaRPr lang="en-GB" dirty="0"/>
          </a:p>
        </p:txBody>
      </p:sp>
    </p:spTree>
    <p:extLst>
      <p:ext uri="{BB962C8B-B14F-4D97-AF65-F5344CB8AC3E}">
        <p14:creationId xmlns:p14="http://schemas.microsoft.com/office/powerpoint/2010/main" val="15546088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A picture containing text&#10;&#10;Description automatically generated">
            <a:extLst>
              <a:ext uri="{FF2B5EF4-FFF2-40B4-BE49-F238E27FC236}">
                <a16:creationId xmlns:a16="http://schemas.microsoft.com/office/drawing/2014/main" id="{D5CFC8D7-37EB-43D5-861F-79D372FC0E5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4337486"/>
            <a:ext cx="12192000" cy="2564904"/>
          </a:xfrm>
          <a:prstGeom prst="rect">
            <a:avLst/>
          </a:prstGeom>
        </p:spPr>
      </p:pic>
      <p:pic>
        <p:nvPicPr>
          <p:cNvPr id="11" name="Picture 10" descr="A picture containing timeline&#10;&#10;Description automatically generated">
            <a:extLst>
              <a:ext uri="{FF2B5EF4-FFF2-40B4-BE49-F238E27FC236}">
                <a16:creationId xmlns:a16="http://schemas.microsoft.com/office/drawing/2014/main" id="{8116EB2D-2597-4A68-9C4B-C70B87C294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408368" y="301064"/>
            <a:ext cx="2430000" cy="972000"/>
          </a:xfrm>
          <a:prstGeom prst="rect">
            <a:avLst/>
          </a:prstGeom>
        </p:spPr>
      </p:pic>
      <p:sp>
        <p:nvSpPr>
          <p:cNvPr id="6" name="Content Placeholder 2">
            <a:extLst>
              <a:ext uri="{FF2B5EF4-FFF2-40B4-BE49-F238E27FC236}">
                <a16:creationId xmlns:a16="http://schemas.microsoft.com/office/drawing/2014/main" id="{DEA6A645-396E-41E8-B814-922FF6E8C902}"/>
              </a:ext>
            </a:extLst>
          </p:cNvPr>
          <p:cNvSpPr txBox="1">
            <a:spLocks/>
          </p:cNvSpPr>
          <p:nvPr/>
        </p:nvSpPr>
        <p:spPr>
          <a:xfrm>
            <a:off x="1320800" y="983324"/>
            <a:ext cx="10261600" cy="4525963"/>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endParaRPr lang="en-GB" dirty="0">
              <a:latin typeface="Arial" pitchFamily="34" charset="0"/>
              <a:cs typeface="Arial" pitchFamily="34" charset="0"/>
            </a:endParaRPr>
          </a:p>
          <a:p>
            <a:pPr algn="l"/>
            <a:r>
              <a:rPr lang="en-GB" b="1" dirty="0">
                <a:solidFill>
                  <a:srgbClr val="00AED9"/>
                </a:solidFill>
                <a:latin typeface="Arial" pitchFamily="34" charset="0"/>
                <a:cs typeface="Arial" pitchFamily="34" charset="0"/>
              </a:rPr>
              <a:t>Name:</a:t>
            </a:r>
            <a:r>
              <a:rPr lang="en-GB" dirty="0">
                <a:latin typeface="Arial" pitchFamily="34" charset="0"/>
                <a:cs typeface="Arial" pitchFamily="34" charset="0"/>
              </a:rPr>
              <a:t>	</a:t>
            </a:r>
            <a:r>
              <a:rPr lang="en-GB" dirty="0">
                <a:solidFill>
                  <a:schemeClr val="tx1"/>
                </a:solidFill>
                <a:latin typeface="Arial" pitchFamily="34" charset="0"/>
                <a:cs typeface="Arial" pitchFamily="34" charset="0"/>
              </a:rPr>
              <a:t>Mark Stuart</a:t>
            </a:r>
          </a:p>
          <a:p>
            <a:pPr algn="l"/>
            <a:r>
              <a:rPr lang="en-GB" b="1" dirty="0">
                <a:solidFill>
                  <a:srgbClr val="00AED9"/>
                </a:solidFill>
                <a:latin typeface="Arial" pitchFamily="34" charset="0"/>
                <a:cs typeface="Arial" pitchFamily="34" charset="0"/>
              </a:rPr>
              <a:t>Title:</a:t>
            </a:r>
            <a:r>
              <a:rPr lang="en-GB" dirty="0">
                <a:latin typeface="Arial" pitchFamily="34" charset="0"/>
                <a:cs typeface="Arial" pitchFamily="34" charset="0"/>
              </a:rPr>
              <a:t>	</a:t>
            </a:r>
            <a:r>
              <a:rPr lang="en-GB" dirty="0">
                <a:solidFill>
                  <a:schemeClr val="tx1"/>
                </a:solidFill>
                <a:latin typeface="Arial" pitchFamily="34" charset="0"/>
                <a:cs typeface="Arial" pitchFamily="34" charset="0"/>
              </a:rPr>
              <a:t>Communications and Engagement Officer</a:t>
            </a:r>
          </a:p>
          <a:p>
            <a:pPr algn="l"/>
            <a:r>
              <a:rPr lang="en-GB" b="1" dirty="0">
                <a:solidFill>
                  <a:srgbClr val="00AED9"/>
                </a:solidFill>
                <a:latin typeface="Arial" pitchFamily="34" charset="0"/>
                <a:cs typeface="Arial" pitchFamily="34" charset="0"/>
              </a:rPr>
              <a:t>Email:</a:t>
            </a:r>
            <a:r>
              <a:rPr lang="en-GB" dirty="0">
                <a:latin typeface="Arial" pitchFamily="34" charset="0"/>
                <a:cs typeface="Arial" pitchFamily="34" charset="0"/>
              </a:rPr>
              <a:t>	</a:t>
            </a:r>
            <a:r>
              <a:rPr lang="en-GB" sz="2800" dirty="0">
                <a:solidFill>
                  <a:srgbClr val="00AED9"/>
                </a:solidFill>
                <a:latin typeface="Arial" pitchFamily="34" charset="0"/>
                <a:cs typeface="Arial" pitchFamily="34" charset="0"/>
                <a:hlinkClick r:id="rId4">
                  <a:extLst>
                    <a:ext uri="{A12FA001-AC4F-418D-AE19-62706E023703}">
                      <ahyp:hlinkClr xmlns:ahyp="http://schemas.microsoft.com/office/drawing/2018/hyperlinkcolor" val="tx"/>
                    </a:ext>
                  </a:extLst>
                </a:hlinkClick>
              </a:rPr>
              <a:t>mark.stuart@nhs.net</a:t>
            </a:r>
            <a:r>
              <a:rPr lang="en-GB" sz="2800" dirty="0">
                <a:solidFill>
                  <a:srgbClr val="00AED9"/>
                </a:solidFill>
                <a:latin typeface="Arial" pitchFamily="34" charset="0"/>
                <a:cs typeface="Arial" pitchFamily="34" charset="0"/>
              </a:rPr>
              <a:t>  </a:t>
            </a:r>
          </a:p>
          <a:p>
            <a:pPr algn="l"/>
            <a:r>
              <a:rPr lang="en-GB" b="1" dirty="0">
                <a:solidFill>
                  <a:srgbClr val="00AED9"/>
                </a:solidFill>
                <a:latin typeface="Arial" pitchFamily="34" charset="0"/>
                <a:cs typeface="Arial" pitchFamily="34" charset="0"/>
              </a:rPr>
              <a:t>Web: </a:t>
            </a:r>
            <a:r>
              <a:rPr lang="en-GB" b="1" dirty="0">
                <a:solidFill>
                  <a:srgbClr val="0072C6"/>
                </a:solidFill>
                <a:latin typeface="Arial" pitchFamily="34" charset="0"/>
                <a:cs typeface="Arial" pitchFamily="34" charset="0"/>
              </a:rPr>
              <a:t>	</a:t>
            </a:r>
            <a:r>
              <a:rPr lang="en-GB" sz="2800" dirty="0">
                <a:solidFill>
                  <a:srgbClr val="00AED9"/>
                </a:solidFill>
                <a:latin typeface="Arial" pitchFamily="34" charset="0"/>
                <a:cs typeface="Arial" pitchFamily="34" charset="0"/>
                <a:hlinkClick r:id="rId5">
                  <a:extLst>
                    <a:ext uri="{A12FA001-AC4F-418D-AE19-62706E023703}">
                      <ahyp:hlinkClr xmlns:ahyp="http://schemas.microsoft.com/office/drawing/2018/hyperlinkcolor" val="tx"/>
                    </a:ext>
                  </a:extLst>
                </a:hlinkClick>
              </a:rPr>
              <a:t>https://joinedupcarederbyshire.co.uk</a:t>
            </a:r>
            <a:r>
              <a:rPr lang="en-GB" sz="2800" dirty="0">
                <a:solidFill>
                  <a:srgbClr val="00AED9"/>
                </a:solidFill>
                <a:latin typeface="Arial" pitchFamily="34" charset="0"/>
                <a:cs typeface="Arial" pitchFamily="34" charset="0"/>
              </a:rPr>
              <a:t> </a:t>
            </a:r>
            <a:endParaRPr lang="en-GB" dirty="0">
              <a:solidFill>
                <a:srgbClr val="00AED9"/>
              </a:solidFill>
              <a:latin typeface="Arial" pitchFamily="34" charset="0"/>
              <a:cs typeface="Arial" pitchFamily="34" charset="0"/>
            </a:endParaRPr>
          </a:p>
        </p:txBody>
      </p:sp>
      <p:sp>
        <p:nvSpPr>
          <p:cNvPr id="7" name="Title 1">
            <a:extLst>
              <a:ext uri="{FF2B5EF4-FFF2-40B4-BE49-F238E27FC236}">
                <a16:creationId xmlns:a16="http://schemas.microsoft.com/office/drawing/2014/main" id="{54A1C7A9-2443-474D-B013-34A147DA397A}"/>
              </a:ext>
            </a:extLst>
          </p:cNvPr>
          <p:cNvSpPr txBox="1">
            <a:spLocks/>
          </p:cNvSpPr>
          <p:nvPr/>
        </p:nvSpPr>
        <p:spPr>
          <a:xfrm>
            <a:off x="609600" y="274638"/>
            <a:ext cx="109728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GB" b="1">
                <a:solidFill>
                  <a:srgbClr val="00AED9"/>
                </a:solidFill>
                <a:latin typeface="Arial" pitchFamily="34" charset="0"/>
                <a:cs typeface="Arial" pitchFamily="34" charset="0"/>
              </a:rPr>
              <a:t>Contact Details</a:t>
            </a:r>
            <a:endParaRPr lang="en-GB" b="1" dirty="0">
              <a:solidFill>
                <a:srgbClr val="00AED9"/>
              </a:solidFill>
              <a:latin typeface="Arial" pitchFamily="34" charset="0"/>
              <a:cs typeface="Arial" pitchFamily="34" charset="0"/>
            </a:endParaRPr>
          </a:p>
        </p:txBody>
      </p:sp>
    </p:spTree>
    <p:extLst>
      <p:ext uri="{BB962C8B-B14F-4D97-AF65-F5344CB8AC3E}">
        <p14:creationId xmlns:p14="http://schemas.microsoft.com/office/powerpoint/2010/main" val="41989468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1548</TotalTime>
  <Words>253</Words>
  <Application>Microsoft Office PowerPoint</Application>
  <PresentationFormat>Widescreen</PresentationFormat>
  <Paragraphs>41</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Calibri Light</vt:lpstr>
      <vt:lpstr>Courier New</vt:lpstr>
      <vt:lpstr>Office Theme</vt:lpstr>
      <vt:lpstr>PowerPoint Presentation</vt:lpstr>
      <vt:lpstr>Today’s session  </vt:lpstr>
      <vt:lpstr>Instructions for today </vt:lpstr>
      <vt:lpstr>Instructions for today </vt:lpstr>
      <vt:lpstr>Virtual Meeting House Rules </vt:lpstr>
      <vt:lpstr>Virtual Meeting House Rules </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CANNON, Chloe (NHS DERBY AND DERBYSHIRE CCG)</dc:creator>
  <cp:lastModifiedBy>STUART, Mark (NHS DERBY AND DERBYSHIRE ICB - 15M)</cp:lastModifiedBy>
  <cp:revision>26</cp:revision>
  <dcterms:created xsi:type="dcterms:W3CDTF">2022-07-06T14:52:02Z</dcterms:created>
  <dcterms:modified xsi:type="dcterms:W3CDTF">2024-07-08T10:29:23Z</dcterms:modified>
</cp:coreProperties>
</file>