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Working Together For Fairer Health For All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Working Together For Fairer Health For All, which 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will briefly cover why we need fairer health, and then focus how we can move from data to action.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Dr Alice Fenton, Tracey Elder, Tracy Walker, Dr Victor Jeganathan and Dr Jo Hall will be taking us through Working Together For Fairer Health For All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252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26</cp:revision>
  <dcterms:created xsi:type="dcterms:W3CDTF">2022-07-06T14:52:02Z</dcterms:created>
  <dcterms:modified xsi:type="dcterms:W3CDTF">2025-02-03T10:08:53Z</dcterms:modified>
</cp:coreProperties>
</file>