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6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5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andscap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ndscap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17232"/>
            <a:ext cx="3145536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 slide with log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ll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lltitle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3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14762"/>
            <a:ext cx="8229600" cy="2722314"/>
          </a:xfrm>
        </p:spPr>
        <p:txBody>
          <a:bodyPr/>
          <a:lstStyle/>
          <a:p>
            <a:r>
              <a:rPr lang="en-GB" sz="6000" dirty="0" smtClean="0"/>
              <a:t>Tips for a behaviour change conversation</a:t>
            </a:r>
            <a:endParaRPr lang="en-GB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58BD48-A619-4635-8448-93178EE679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8" y="129007"/>
            <a:ext cx="1008112" cy="9848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/>
          <a:stretch/>
        </p:blipFill>
        <p:spPr bwMode="auto">
          <a:xfrm>
            <a:off x="3409734" y="3573016"/>
            <a:ext cx="232453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oined up Ca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9007"/>
            <a:ext cx="1735187" cy="814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40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Preparation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8496944" cy="3600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It is useful to remember that;</a:t>
            </a:r>
          </a:p>
          <a:p>
            <a:pPr lvl="1"/>
            <a:r>
              <a:rPr lang="en-GB" dirty="0" smtClean="0"/>
              <a:t>People come with their own solutions</a:t>
            </a:r>
          </a:p>
          <a:p>
            <a:pPr lvl="1"/>
            <a:r>
              <a:rPr lang="en-GB" dirty="0" smtClean="0"/>
              <a:t>People listen more to what </a:t>
            </a:r>
            <a:r>
              <a:rPr lang="en-GB" b="1" dirty="0" smtClean="0"/>
              <a:t>they</a:t>
            </a:r>
            <a:r>
              <a:rPr lang="en-GB" dirty="0" smtClean="0"/>
              <a:t> say than what </a:t>
            </a:r>
            <a:r>
              <a:rPr lang="en-GB" b="1" dirty="0" smtClean="0"/>
              <a:t>I</a:t>
            </a:r>
            <a:r>
              <a:rPr lang="en-GB" dirty="0" smtClean="0"/>
              <a:t> say</a:t>
            </a:r>
          </a:p>
          <a:p>
            <a:pPr lvl="1"/>
            <a:r>
              <a:rPr lang="en-GB" dirty="0" smtClean="0"/>
              <a:t>Being given information alone doesn’t make people change</a:t>
            </a:r>
          </a:p>
          <a:p>
            <a:pPr lvl="1"/>
            <a:r>
              <a:rPr lang="en-GB" dirty="0" smtClean="0"/>
              <a:t>It is not possible to persuade people to change their habits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58BD48-A619-4635-8448-93178EE679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8" y="129007"/>
            <a:ext cx="1008112" cy="98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95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Enabling Conversation 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52736"/>
            <a:ext cx="8229600" cy="4525963"/>
          </a:xfrm>
        </p:spPr>
        <p:txBody>
          <a:bodyPr/>
          <a:lstStyle/>
          <a:p>
            <a:r>
              <a:rPr lang="en-GB" dirty="0" smtClean="0"/>
              <a:t>Understand </a:t>
            </a:r>
            <a:r>
              <a:rPr lang="en-GB" dirty="0"/>
              <a:t>their goals</a:t>
            </a:r>
          </a:p>
          <a:p>
            <a:pPr lvl="1"/>
            <a:r>
              <a:rPr lang="en-GB" dirty="0" smtClean="0"/>
              <a:t>What &amp; Why</a:t>
            </a:r>
            <a:endParaRPr lang="en-GB" dirty="0"/>
          </a:p>
          <a:p>
            <a:r>
              <a:rPr lang="en-GB" dirty="0" smtClean="0"/>
              <a:t>Active </a:t>
            </a:r>
            <a:r>
              <a:rPr lang="en-GB" dirty="0"/>
              <a:t>Listening</a:t>
            </a:r>
          </a:p>
          <a:p>
            <a:pPr marL="914400" lvl="1" indent="-457200"/>
            <a:r>
              <a:rPr lang="en-GB"/>
              <a:t>Be </a:t>
            </a:r>
            <a:r>
              <a:rPr lang="en-GB" smtClean="0"/>
              <a:t>respectful, </a:t>
            </a:r>
            <a:r>
              <a:rPr lang="en-GB" dirty="0" smtClean="0"/>
              <a:t>curious, empathetic </a:t>
            </a:r>
            <a:r>
              <a:rPr lang="en-GB" smtClean="0"/>
              <a:t>and interested</a:t>
            </a:r>
            <a:endParaRPr lang="en-GB" dirty="0"/>
          </a:p>
          <a:p>
            <a:r>
              <a:rPr lang="en-GB" dirty="0"/>
              <a:t>Open Questions </a:t>
            </a:r>
          </a:p>
          <a:p>
            <a:pPr lvl="1"/>
            <a:r>
              <a:rPr lang="en-GB" dirty="0"/>
              <a:t>Help the person explore and broaden </a:t>
            </a:r>
            <a:r>
              <a:rPr lang="en-GB" dirty="0" smtClean="0"/>
              <a:t>perspective</a:t>
            </a:r>
          </a:p>
          <a:p>
            <a:pPr lvl="1"/>
            <a:r>
              <a:rPr lang="en-GB" dirty="0" smtClean="0"/>
              <a:t>Help them move on in their thinking </a:t>
            </a:r>
            <a:endParaRPr lang="en-GB" dirty="0"/>
          </a:p>
          <a:p>
            <a:pPr lvl="1"/>
            <a:r>
              <a:rPr lang="en-GB" dirty="0" smtClean="0"/>
              <a:t>Develops self-discovery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58BD48-A619-4635-8448-93178EE679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8" y="129007"/>
            <a:ext cx="1008112" cy="98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95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Ownership &amp; Action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95165"/>
            <a:ext cx="8229600" cy="4525963"/>
          </a:xfrm>
        </p:spPr>
        <p:txBody>
          <a:bodyPr/>
          <a:lstStyle/>
          <a:p>
            <a:r>
              <a:rPr lang="en-GB" dirty="0" smtClean="0"/>
              <a:t>Invite them to generate their own ideas and goals</a:t>
            </a:r>
          </a:p>
          <a:p>
            <a:r>
              <a:rPr lang="en-GB" dirty="0" smtClean="0"/>
              <a:t>Vocalising thinking – hearing it ‘out loud in your own voice’ can be powerful</a:t>
            </a:r>
          </a:p>
          <a:p>
            <a:r>
              <a:rPr lang="en-GB" dirty="0" smtClean="0"/>
              <a:t>Self determined goals = self accountability</a:t>
            </a:r>
          </a:p>
          <a:p>
            <a:r>
              <a:rPr lang="en-GB" dirty="0" smtClean="0"/>
              <a:t>Break down action plans into small steps in the right direction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58BD48-A619-4635-8448-93178EE679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8" y="129007"/>
            <a:ext cx="1008112" cy="98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95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Feedback &amp; Reflection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84774"/>
            <a:ext cx="8229600" cy="4525963"/>
          </a:xfrm>
        </p:spPr>
        <p:txBody>
          <a:bodyPr/>
          <a:lstStyle/>
          <a:p>
            <a:r>
              <a:rPr lang="en-GB" dirty="0" smtClean="0"/>
              <a:t>Monitor progress</a:t>
            </a:r>
          </a:p>
          <a:p>
            <a:r>
              <a:rPr lang="en-GB" dirty="0"/>
              <a:t>R</a:t>
            </a:r>
            <a:r>
              <a:rPr lang="en-GB" dirty="0" smtClean="0"/>
              <a:t>ecognise achievements</a:t>
            </a:r>
          </a:p>
          <a:p>
            <a:r>
              <a:rPr lang="en-GB" dirty="0" smtClean="0"/>
              <a:t>Acknowledge effort</a:t>
            </a:r>
          </a:p>
          <a:p>
            <a:endParaRPr lang="en-GB" dirty="0"/>
          </a:p>
          <a:p>
            <a:r>
              <a:rPr lang="en-GB" dirty="0" smtClean="0"/>
              <a:t>Reflect on your part in the conversation</a:t>
            </a:r>
          </a:p>
          <a:p>
            <a:pPr lvl="1"/>
            <a:r>
              <a:rPr lang="en-GB" dirty="0" smtClean="0"/>
              <a:t>What went well?</a:t>
            </a:r>
          </a:p>
          <a:p>
            <a:pPr lvl="1"/>
            <a:r>
              <a:rPr lang="en-GB" dirty="0" smtClean="0"/>
              <a:t>How did you listen?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58BD48-A619-4635-8448-93178EE679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8" y="129007"/>
            <a:ext cx="1008112" cy="98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954045"/>
      </p:ext>
    </p:extLst>
  </p:cSld>
  <p:clrMapOvr>
    <a:masterClrMapping/>
  </p:clrMapOvr>
</p:sld>
</file>

<file path=ppt/theme/theme1.xml><?xml version="1.0" encoding="utf-8"?>
<a:theme xmlns:a="http://schemas.openxmlformats.org/drawingml/2006/main" name="Joined Up Ca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156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Joined Up Care</vt:lpstr>
      <vt:lpstr>Tips for a behaviour change conversation</vt:lpstr>
      <vt:lpstr>Preparation </vt:lpstr>
      <vt:lpstr>Enabling Conversation  </vt:lpstr>
      <vt:lpstr>Ownership &amp; Action</vt:lpstr>
      <vt:lpstr>Feedback &amp; Reflection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Sandra_Hicken</dc:creator>
  <cp:lastModifiedBy>Sandra_Hicken</cp:lastModifiedBy>
  <cp:revision>13</cp:revision>
  <dcterms:created xsi:type="dcterms:W3CDTF">2021-06-15T07:06:10Z</dcterms:created>
  <dcterms:modified xsi:type="dcterms:W3CDTF">2021-08-10T09:44:18Z</dcterms:modified>
</cp:coreProperties>
</file>