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8.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9.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8" r:id="rId5"/>
    <p:sldMasterId id="2147483684" r:id="rId6"/>
    <p:sldMasterId id="2147483752" r:id="rId7"/>
    <p:sldMasterId id="2147483786" r:id="rId8"/>
    <p:sldMasterId id="2147483820" r:id="rId9"/>
    <p:sldMasterId id="2147483969" r:id="rId10"/>
    <p:sldMasterId id="2147483854" r:id="rId11"/>
    <p:sldMasterId id="2147483956" r:id="rId12"/>
    <p:sldMasterId id="2147483922" r:id="rId13"/>
    <p:sldMasterId id="2147483888" r:id="rId14"/>
  </p:sldMasterIdLst>
  <p:notesMasterIdLst>
    <p:notesMasterId r:id="rId27"/>
  </p:notesMasterIdLst>
  <p:sldIdLst>
    <p:sldId id="315" r:id="rId15"/>
    <p:sldId id="316" r:id="rId16"/>
    <p:sldId id="318" r:id="rId17"/>
    <p:sldId id="319" r:id="rId18"/>
    <p:sldId id="322" r:id="rId19"/>
    <p:sldId id="320" r:id="rId20"/>
    <p:sldId id="321" r:id="rId21"/>
    <p:sldId id="323" r:id="rId22"/>
    <p:sldId id="325" r:id="rId23"/>
    <p:sldId id="326" r:id="rId24"/>
    <p:sldId id="324" r:id="rId25"/>
    <p:sldId id="31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radeshift Overview" id="{4049EEFF-826C-496A-A851-1C64F51E0C61}">
          <p14:sldIdLst>
            <p14:sldId id="315"/>
            <p14:sldId id="316"/>
            <p14:sldId id="318"/>
            <p14:sldId id="319"/>
            <p14:sldId id="322"/>
            <p14:sldId id="320"/>
            <p14:sldId id="321"/>
            <p14:sldId id="323"/>
            <p14:sldId id="325"/>
            <p14:sldId id="326"/>
            <p14:sldId id="324"/>
            <p14:sldId id="311"/>
          </p14:sldIdLst>
        </p14:section>
        <p14:section name="Custom Blanks" id="{C8012429-6013-4654-ADDC-07D31195250B}">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003087"/>
    <a:srgbClr val="E8EDEE"/>
    <a:srgbClr val="768692"/>
    <a:srgbClr val="425563"/>
    <a:srgbClr val="231F20"/>
    <a:srgbClr val="1D1D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284" autoAdjust="0"/>
    <p:restoredTop sz="94660"/>
  </p:normalViewPr>
  <p:slideViewPr>
    <p:cSldViewPr snapToGrid="0">
      <p:cViewPr varScale="1">
        <p:scale>
          <a:sx n="113" d="100"/>
          <a:sy n="113" d="100"/>
        </p:scale>
        <p:origin x="1128"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slide" Target="slides/slide7.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CE458B-4AA1-4D53-A429-7E01FCC99F3A}" type="datetimeFigureOut">
              <a:rPr lang="en-GB" smtClean="0"/>
              <a:t>30/10/2024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BE82AA-E2F6-40EB-B35F-57BB76D123E7}" type="slidenum">
              <a:rPr lang="en-GB" smtClean="0"/>
              <a:t>‹#›</a:t>
            </a:fld>
            <a:endParaRPr lang="en-GB"/>
          </a:p>
        </p:txBody>
      </p:sp>
    </p:spTree>
    <p:extLst>
      <p:ext uri="{BB962C8B-B14F-4D97-AF65-F5344CB8AC3E}">
        <p14:creationId xmlns:p14="http://schemas.microsoft.com/office/powerpoint/2010/main" val="348723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fif"/><Relationship Id="rId1" Type="http://schemas.openxmlformats.org/officeDocument/2006/relationships/slideMaster" Target="../slideMasters/slideMaster6.xml"/><Relationship Id="rId5" Type="http://schemas.openxmlformats.org/officeDocument/2006/relationships/image" Target="../media/image6.png"/><Relationship Id="rId4" Type="http://schemas.openxmlformats.org/officeDocument/2006/relationships/image" Target="../media/image1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miling Nurse #1">
    <p:bg>
      <p:bgPr>
        <a:solidFill>
          <a:schemeClr val="tx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a:xfrm>
            <a:off x="10125514" y="6394916"/>
            <a:ext cx="1440000" cy="365125"/>
          </a:xfrm>
        </p:spPr>
        <p:txBody>
          <a:bodyPr/>
          <a:lstStyle/>
          <a:p>
            <a:fld id="{9527C9C5-01FC-45F0-893C-77E06CCB7E79}" type="slidenum">
              <a:rPr lang="en-GB" smtClean="0"/>
              <a:pPr/>
              <a:t>‹#›</a:t>
            </a:fld>
            <a:endParaRPr lang="en-GB"/>
          </a:p>
        </p:txBody>
      </p:sp>
      <p:sp>
        <p:nvSpPr>
          <p:cNvPr id="9" name="Rectangle 8">
            <a:extLst>
              <a:ext uri="{FF2B5EF4-FFF2-40B4-BE49-F238E27FC236}">
                <a16:creationId xmlns:a16="http://schemas.microsoft.com/office/drawing/2014/main" id="{32E9CB55-5114-4A3A-937B-B0F1E7C1DF51}"/>
              </a:ext>
            </a:extLst>
          </p:cNvPr>
          <p:cNvSpPr/>
          <p:nvPr userDrawn="1"/>
        </p:nvSpPr>
        <p:spPr>
          <a:xfrm>
            <a:off x="0" y="5846365"/>
            <a:ext cx="12192000" cy="1011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32422D62-B88F-4FB2-A62B-4F97EA8679E3}"/>
              </a:ext>
            </a:extLst>
          </p:cNvPr>
          <p:cNvSpPr txBox="1"/>
          <p:nvPr userDrawn="1"/>
        </p:nvSpPr>
        <p:spPr>
          <a:xfrm>
            <a:off x="353437" y="6239331"/>
            <a:ext cx="306603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3087"/>
                </a:solidFill>
                <a:uLnTx/>
                <a:uFillTx/>
                <a:latin typeface="Poppins Light" panose="00000400000000000000" pitchFamily="2" charset="0"/>
                <a:ea typeface="+mn-ea"/>
                <a:cs typeface="Poppins Light" panose="00000400000000000000" pitchFamily="2" charset="0"/>
              </a:rPr>
              <a:t>Shared vision. </a:t>
            </a:r>
            <a:r>
              <a:rPr kumimoji="0" lang="en-GB" sz="1400" b="0" i="0" u="none" strike="noStrike" kern="1200" cap="none" spc="0" normalizeH="0" baseline="0" noProof="0" dirty="0">
                <a:ln>
                  <a:noFill/>
                </a:ln>
                <a:solidFill>
                  <a:srgbClr val="003087"/>
                </a:solidFill>
                <a:uLnTx/>
                <a:uFillTx/>
                <a:latin typeface="Poppins SemiBold" panose="00000700000000000000" pitchFamily="2" charset="0"/>
                <a:ea typeface="+mn-ea"/>
                <a:cs typeface="Poppins SemiBold" panose="00000700000000000000" pitchFamily="2" charset="0"/>
              </a:rPr>
              <a:t>Better together</a:t>
            </a:r>
          </a:p>
        </p:txBody>
      </p:sp>
      <p:sp>
        <p:nvSpPr>
          <p:cNvPr id="14" name="Text Placeholder 13">
            <a:extLst>
              <a:ext uri="{FF2B5EF4-FFF2-40B4-BE49-F238E27FC236}">
                <a16:creationId xmlns:a16="http://schemas.microsoft.com/office/drawing/2014/main" id="{31E88002-DF35-4269-8740-47F91193F388}"/>
              </a:ext>
            </a:extLst>
          </p:cNvPr>
          <p:cNvSpPr>
            <a:spLocks noGrp="1"/>
          </p:cNvSpPr>
          <p:nvPr>
            <p:ph type="body" sz="quarter" idx="17" hasCustomPrompt="1"/>
          </p:nvPr>
        </p:nvSpPr>
        <p:spPr>
          <a:xfrm>
            <a:off x="747713" y="2501062"/>
            <a:ext cx="720000" cy="36000"/>
          </a:xfrm>
          <a:solidFill>
            <a:schemeClr val="accent6"/>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2" name="Title 1">
            <a:extLst>
              <a:ext uri="{FF2B5EF4-FFF2-40B4-BE49-F238E27FC236}">
                <a16:creationId xmlns:a16="http://schemas.microsoft.com/office/drawing/2014/main" id="{E6D9F4F1-9F6A-4ABE-84A4-5DB70E869BD7}"/>
              </a:ext>
            </a:extLst>
          </p:cNvPr>
          <p:cNvSpPr>
            <a:spLocks noGrp="1"/>
          </p:cNvSpPr>
          <p:nvPr>
            <p:ph type="title" hasCustomPrompt="1"/>
          </p:nvPr>
        </p:nvSpPr>
        <p:spPr>
          <a:xfrm>
            <a:off x="626485" y="2773870"/>
            <a:ext cx="5469515" cy="771853"/>
          </a:xfrm>
        </p:spPr>
        <p:txBody>
          <a:bodyPr anchor="t" anchorCtr="0"/>
          <a:lstStyle>
            <a:lvl1pPr marL="0" indent="0" algn="l" defTabSz="914400" rtl="0" eaLnBrk="1" latinLnBrk="0" hangingPunct="1">
              <a:lnSpc>
                <a:spcPct val="85000"/>
              </a:lnSpc>
              <a:spcBef>
                <a:spcPct val="0"/>
              </a:spcBef>
              <a:buFont typeface="Arial" panose="020B0604020202020204" pitchFamily="34" charset="0"/>
              <a:buNone/>
              <a:defRPr lang="en-GB" sz="6000" b="1" kern="1200" cap="none" baseline="0" dirty="0">
                <a:solidFill>
                  <a:schemeClr val="bg1"/>
                </a:solidFill>
                <a:latin typeface="+mj-lt"/>
                <a:ea typeface="+mj-ea"/>
                <a:cs typeface="+mj-cs"/>
              </a:defRPr>
            </a:lvl1pPr>
          </a:lstStyle>
          <a:p>
            <a:r>
              <a:rPr lang="en-US" dirty="0"/>
              <a:t>Title Here</a:t>
            </a:r>
            <a:endParaRPr lang="en-GB" dirty="0"/>
          </a:p>
        </p:txBody>
      </p:sp>
      <p:sp>
        <p:nvSpPr>
          <p:cNvPr id="15" name="Text Placeholder 6">
            <a:extLst>
              <a:ext uri="{FF2B5EF4-FFF2-40B4-BE49-F238E27FC236}">
                <a16:creationId xmlns:a16="http://schemas.microsoft.com/office/drawing/2014/main" id="{CC6E0053-A87D-408D-83B6-643568316A5F}"/>
              </a:ext>
            </a:extLst>
          </p:cNvPr>
          <p:cNvSpPr>
            <a:spLocks noGrp="1"/>
          </p:cNvSpPr>
          <p:nvPr>
            <p:ph type="body" sz="quarter" idx="16" hasCustomPrompt="1"/>
          </p:nvPr>
        </p:nvSpPr>
        <p:spPr>
          <a:xfrm>
            <a:off x="626484" y="3567667"/>
            <a:ext cx="5469516" cy="472646"/>
          </a:xfrm>
        </p:spPr>
        <p:txBody>
          <a:bodyPr anchor="t" anchorCtr="0">
            <a:noAutofit/>
          </a:bodyPr>
          <a:lstStyle>
            <a:lvl1pPr marL="0" indent="0">
              <a:lnSpc>
                <a:spcPct val="100000"/>
              </a:lnSpc>
              <a:buClr>
                <a:schemeClr val="bg1"/>
              </a:buClr>
              <a:buFont typeface="Arial" panose="020B0604020202020204" pitchFamily="34" charset="0"/>
              <a:buNone/>
              <a:defRPr sz="2400" b="0">
                <a:solidFill>
                  <a:schemeClr val="bg1"/>
                </a:solidFill>
              </a:defRPr>
            </a:lvl1pPr>
            <a:lvl2pPr>
              <a:lnSpc>
                <a:spcPct val="100000"/>
              </a:lnSpc>
              <a:defRPr sz="2400" b="0"/>
            </a:lvl2pPr>
            <a:lvl3pPr>
              <a:lnSpc>
                <a:spcPct val="100000"/>
              </a:lnSpc>
              <a:buClr>
                <a:schemeClr val="bg1"/>
              </a:buClr>
              <a:buSzPct val="100000"/>
              <a:defRPr sz="2400" b="0"/>
            </a:lvl3pPr>
            <a:lvl4pPr>
              <a:lnSpc>
                <a:spcPct val="100000"/>
              </a:lnSpc>
              <a:defRPr sz="2400" b="0"/>
            </a:lvl4pPr>
            <a:lvl5pPr>
              <a:lnSpc>
                <a:spcPct val="100000"/>
              </a:lnSpc>
              <a:buClr>
                <a:schemeClr val="bg1"/>
              </a:buClr>
              <a:defRPr sz="2400" b="0"/>
            </a:lvl5pPr>
          </a:lstStyle>
          <a:p>
            <a:pPr lvl="0"/>
            <a:r>
              <a:rPr lang="en-US" dirty="0"/>
              <a:t>Subtitle Here</a:t>
            </a:r>
            <a:endParaRPr lang="en-GB" dirty="0"/>
          </a:p>
        </p:txBody>
      </p:sp>
      <p:sp>
        <p:nvSpPr>
          <p:cNvPr id="18" name="Text Placeholder 17">
            <a:extLst>
              <a:ext uri="{FF2B5EF4-FFF2-40B4-BE49-F238E27FC236}">
                <a16:creationId xmlns:a16="http://schemas.microsoft.com/office/drawing/2014/main" id="{86094192-A931-4C06-90C3-72089EB3EE89}"/>
              </a:ext>
            </a:extLst>
          </p:cNvPr>
          <p:cNvSpPr>
            <a:spLocks noGrp="1"/>
          </p:cNvSpPr>
          <p:nvPr>
            <p:ph type="body" sz="quarter" idx="18" hasCustomPrompt="1"/>
          </p:nvPr>
        </p:nvSpPr>
        <p:spPr>
          <a:xfrm>
            <a:off x="3312023" y="6185926"/>
            <a:ext cx="1892300" cy="365125"/>
          </a:xfrm>
        </p:spPr>
        <p:txBody>
          <a:bodyPr>
            <a:noAutofit/>
          </a:bodyPr>
          <a:lstStyle>
            <a:lvl1pPr marL="0" indent="0">
              <a:buFont typeface="Arial" panose="020B0604020202020204" pitchFamily="34" charset="0"/>
              <a:buNone/>
              <a:defRPr>
                <a:solidFill>
                  <a:schemeClr val="accent3"/>
                </a:solidFill>
                <a:latin typeface="Poppins Light" panose="00000400000000000000" pitchFamily="50" charset="0"/>
                <a:cs typeface="Poppins Light" panose="00000400000000000000" pitchFamily="50" charset="0"/>
              </a:defRPr>
            </a:lvl1pPr>
            <a:lvl2pPr>
              <a:defRPr>
                <a:solidFill>
                  <a:schemeClr val="accent3"/>
                </a:solidFill>
                <a:latin typeface="Poppins Light" panose="00000400000000000000" pitchFamily="50" charset="0"/>
                <a:cs typeface="Poppins Light" panose="00000400000000000000" pitchFamily="50" charset="0"/>
              </a:defRPr>
            </a:lvl2pPr>
            <a:lvl3pPr>
              <a:defRPr>
                <a:solidFill>
                  <a:schemeClr val="accent3"/>
                </a:solidFill>
                <a:latin typeface="Poppins Light" panose="00000400000000000000" pitchFamily="50" charset="0"/>
                <a:cs typeface="Poppins Light" panose="00000400000000000000" pitchFamily="50" charset="0"/>
              </a:defRPr>
            </a:lvl3pPr>
            <a:lvl4pPr>
              <a:defRPr>
                <a:solidFill>
                  <a:schemeClr val="accent3"/>
                </a:solidFill>
                <a:latin typeface="Poppins Light" panose="00000400000000000000" pitchFamily="50" charset="0"/>
                <a:cs typeface="Poppins Light" panose="00000400000000000000" pitchFamily="50" charset="0"/>
              </a:defRPr>
            </a:lvl4pPr>
            <a:lvl5pPr>
              <a:defRPr>
                <a:solidFill>
                  <a:schemeClr val="accent3"/>
                </a:solidFill>
                <a:latin typeface="Poppins Light" panose="00000400000000000000" pitchFamily="50" charset="0"/>
                <a:cs typeface="Poppins Light" panose="00000400000000000000" pitchFamily="50" charset="0"/>
              </a:defRPr>
            </a:lvl5pPr>
          </a:lstStyle>
          <a:p>
            <a:pPr lvl="0"/>
            <a:r>
              <a:rPr lang="en-US" dirty="0"/>
              <a:t>Month Year</a:t>
            </a:r>
            <a:endParaRPr lang="en-GB" dirty="0"/>
          </a:p>
        </p:txBody>
      </p:sp>
      <p:pic>
        <p:nvPicPr>
          <p:cNvPr id="17" name="Picture 16">
            <a:extLst>
              <a:ext uri="{FF2B5EF4-FFF2-40B4-BE49-F238E27FC236}">
                <a16:creationId xmlns:a16="http://schemas.microsoft.com/office/drawing/2014/main" id="{F90025FE-1298-445C-A383-F2318658791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50525" y="188292"/>
            <a:ext cx="2036859" cy="786095"/>
          </a:xfrm>
          <a:prstGeom prst="rect">
            <a:avLst/>
          </a:prstGeom>
        </p:spPr>
      </p:pic>
      <p:pic>
        <p:nvPicPr>
          <p:cNvPr id="19" name="Picture 18">
            <a:extLst>
              <a:ext uri="{FF2B5EF4-FFF2-40B4-BE49-F238E27FC236}">
                <a16:creationId xmlns:a16="http://schemas.microsoft.com/office/drawing/2014/main" id="{D574BD41-3173-4444-9D84-1BB0C85A4768}"/>
              </a:ext>
            </a:extLst>
          </p:cNvPr>
          <p:cNvPicPr>
            <a:picLocks noChangeAspect="1"/>
          </p:cNvPicPr>
          <p:nvPr userDrawn="1"/>
        </p:nvPicPr>
        <p:blipFill>
          <a:blip r:embed="rId3">
            <a:extLst>
              <a:ext uri="{28A0092B-C50C-407E-A947-70E740481C1C}">
                <a14:useLocalDpi xmlns:a14="http://schemas.microsoft.com/office/drawing/2010/main" val="0"/>
              </a:ext>
            </a:extLst>
          </a:blip>
          <a:srcRect t="1391" b="1391"/>
          <a:stretch/>
        </p:blipFill>
        <p:spPr>
          <a:xfrm>
            <a:off x="5608651" y="330666"/>
            <a:ext cx="5548444" cy="6527333"/>
          </a:xfrm>
          <a:prstGeom prst="rect">
            <a:avLst/>
          </a:prstGeom>
        </p:spPr>
      </p:pic>
      <p:sp>
        <p:nvSpPr>
          <p:cNvPr id="16" name="Text Placeholder 13">
            <a:extLst>
              <a:ext uri="{FF2B5EF4-FFF2-40B4-BE49-F238E27FC236}">
                <a16:creationId xmlns:a16="http://schemas.microsoft.com/office/drawing/2014/main" id="{491B6862-5604-4C67-B956-23CF31DC693B}"/>
              </a:ext>
            </a:extLst>
          </p:cNvPr>
          <p:cNvSpPr>
            <a:spLocks noGrp="1"/>
          </p:cNvSpPr>
          <p:nvPr>
            <p:ph type="body" sz="quarter" idx="19" hasCustomPrompt="1"/>
          </p:nvPr>
        </p:nvSpPr>
        <p:spPr>
          <a:xfrm rot="16200000">
            <a:off x="3079311" y="6364483"/>
            <a:ext cx="324000" cy="14400"/>
          </a:xfrm>
          <a:solidFill>
            <a:schemeClr val="accent3"/>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Tree>
    <p:extLst>
      <p:ext uri="{BB962C8B-B14F-4D97-AF65-F5344CB8AC3E}">
        <p14:creationId xmlns:p14="http://schemas.microsoft.com/office/powerpoint/2010/main" val="1839197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Agenda (1-8) White">
    <p:spTree>
      <p:nvGrpSpPr>
        <p:cNvPr id="1" name=""/>
        <p:cNvGrpSpPr/>
        <p:nvPr/>
      </p:nvGrpSpPr>
      <p:grpSpPr>
        <a:xfrm>
          <a:off x="0" y="0"/>
          <a:ext cx="0" cy="0"/>
          <a:chOff x="0" y="0"/>
          <a:chExt cx="0" cy="0"/>
        </a:xfrm>
      </p:grpSpPr>
      <p:pic>
        <p:nvPicPr>
          <p:cNvPr id="51" name="Picture 50" descr="A group of white cubes&#10;&#10;Description automatically generated with low confidence">
            <a:extLst>
              <a:ext uri="{FF2B5EF4-FFF2-40B4-BE49-F238E27FC236}">
                <a16:creationId xmlns:a16="http://schemas.microsoft.com/office/drawing/2014/main" id="{209DCDAF-3AC1-4665-A3C6-A69F50F0B67B}"/>
              </a:ext>
            </a:extLst>
          </p:cNvPr>
          <p:cNvPicPr>
            <a:picLocks noChangeAspect="1"/>
          </p:cNvPicPr>
          <p:nvPr userDrawn="1"/>
        </p:nvPicPr>
        <p:blipFill rotWithShape="1">
          <a:blip r:embed="rId2">
            <a:alphaModFix/>
          </a:blip>
          <a:srcRect l="15922" t="16" r="4469" b="15906"/>
          <a:stretch/>
        </p:blipFill>
        <p:spPr>
          <a:xfrm flipH="1">
            <a:off x="20" y="1282"/>
            <a:ext cx="12191980" cy="6856718"/>
          </a:xfrm>
          <a:prstGeom prst="rect">
            <a:avLst/>
          </a:prstGeom>
        </p:spPr>
      </p:pic>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p:txBody>
          <a:bodyPr/>
          <a:lstStyle/>
          <a:p>
            <a:fld id="{9527C9C5-01FC-45F0-893C-77E06CCB7E79}" type="slidenum">
              <a:rPr lang="en-GB" smtClean="0"/>
              <a:pPr/>
              <a:t>‹#›</a:t>
            </a:fld>
            <a:endParaRPr lang="en-GB"/>
          </a:p>
        </p:txBody>
      </p:sp>
      <p:sp>
        <p:nvSpPr>
          <p:cNvPr id="2" name="Title 1">
            <a:extLst>
              <a:ext uri="{FF2B5EF4-FFF2-40B4-BE49-F238E27FC236}">
                <a16:creationId xmlns:a16="http://schemas.microsoft.com/office/drawing/2014/main" id="{E6D9F4F1-9F6A-4ABE-84A4-5DB70E869BD7}"/>
              </a:ext>
            </a:extLst>
          </p:cNvPr>
          <p:cNvSpPr>
            <a:spLocks noGrp="1"/>
          </p:cNvSpPr>
          <p:nvPr>
            <p:ph type="title" hasCustomPrompt="1"/>
          </p:nvPr>
        </p:nvSpPr>
        <p:spPr>
          <a:xfrm>
            <a:off x="626485" y="367834"/>
            <a:ext cx="9122529" cy="771853"/>
          </a:xfrm>
        </p:spPr>
        <p:txBody>
          <a:bodyPr/>
          <a:lstStyle>
            <a:lvl1pPr marL="0" indent="0">
              <a:buFont typeface="Arial" panose="020B0604020202020204" pitchFamily="34" charset="0"/>
              <a:buNone/>
              <a:defRPr/>
            </a:lvl1pPr>
          </a:lstStyle>
          <a:p>
            <a:r>
              <a:rPr lang="en-US" dirty="0"/>
              <a:t>CUSTOM AGENDA SLIDE, 1-8 SECTIONS</a:t>
            </a:r>
            <a:endParaRPr lang="en-GB" dirty="0"/>
          </a:p>
        </p:txBody>
      </p:sp>
      <p:sp>
        <p:nvSpPr>
          <p:cNvPr id="7" name="Text Placeholder 6">
            <a:extLst>
              <a:ext uri="{FF2B5EF4-FFF2-40B4-BE49-F238E27FC236}">
                <a16:creationId xmlns:a16="http://schemas.microsoft.com/office/drawing/2014/main" id="{D90A76C5-737F-413D-8548-373F14113048}"/>
              </a:ext>
            </a:extLst>
          </p:cNvPr>
          <p:cNvSpPr>
            <a:spLocks noGrp="1"/>
          </p:cNvSpPr>
          <p:nvPr>
            <p:ph type="body" sz="quarter" idx="13" hasCustomPrompt="1"/>
          </p:nvPr>
        </p:nvSpPr>
        <p:spPr>
          <a:xfrm>
            <a:off x="1494231" y="1968965"/>
            <a:ext cx="2032896" cy="365125"/>
          </a:xfrm>
        </p:spPr>
        <p:txBody>
          <a:bodyPr>
            <a:noAutofit/>
          </a:bodyPr>
          <a:lstStyle>
            <a:lvl1pPr marL="0" indent="0">
              <a:lnSpc>
                <a:spcPct val="100000"/>
              </a:lnSpc>
              <a:buFont typeface="Wingdings" panose="05000000000000000000" pitchFamily="2" charset="2"/>
              <a:buNone/>
              <a:defRPr>
                <a:solidFill>
                  <a:schemeClr val="accent3"/>
                </a:solidFill>
              </a:defRPr>
            </a:lvl1pPr>
            <a:lvl2pPr marL="180000" indent="0">
              <a:buFont typeface="Arial" panose="020B0604020202020204" pitchFamily="34" charset="0"/>
              <a:buNone/>
              <a:defRPr/>
            </a:lvl2pPr>
            <a:lvl3pPr marL="360000" indent="0">
              <a:buSzPct val="100000"/>
              <a:buNone/>
              <a:defRPr/>
            </a:lvl3pPr>
            <a:lvl4pPr marL="540000" indent="0">
              <a:buNone/>
              <a:defRPr/>
            </a:lvl4pPr>
            <a:lvl5pPr marL="720000" indent="0">
              <a:buNone/>
              <a:defRPr/>
            </a:lvl5pPr>
          </a:lstStyle>
          <a:p>
            <a:pPr lvl="0"/>
            <a:r>
              <a:rPr lang="en-US" dirty="0"/>
              <a:t>Son Dolor Nil </a:t>
            </a:r>
            <a:r>
              <a:rPr lang="en-US" dirty="0" err="1"/>
              <a:t>Satis</a:t>
            </a:r>
            <a:endParaRPr lang="en-GB" dirty="0"/>
          </a:p>
        </p:txBody>
      </p:sp>
      <p:sp>
        <p:nvSpPr>
          <p:cNvPr id="15" name="Text Placeholder 6">
            <a:extLst>
              <a:ext uri="{FF2B5EF4-FFF2-40B4-BE49-F238E27FC236}">
                <a16:creationId xmlns:a16="http://schemas.microsoft.com/office/drawing/2014/main" id="{629ADDEF-43DB-469D-B7B6-8FC9577FCC5B}"/>
              </a:ext>
            </a:extLst>
          </p:cNvPr>
          <p:cNvSpPr>
            <a:spLocks noGrp="1"/>
          </p:cNvSpPr>
          <p:nvPr>
            <p:ph type="body" sz="quarter" idx="16" hasCustomPrompt="1"/>
          </p:nvPr>
        </p:nvSpPr>
        <p:spPr>
          <a:xfrm>
            <a:off x="1494231" y="1594279"/>
            <a:ext cx="2032896" cy="374686"/>
          </a:xfrm>
        </p:spPr>
        <p:txBody>
          <a:bodyPr>
            <a:noAutofit/>
          </a:bodyPr>
          <a:lstStyle>
            <a:lvl1pPr marL="0" indent="0">
              <a:buFont typeface="Arial" panose="020B0604020202020204" pitchFamily="34" charset="0"/>
              <a:buNone/>
              <a:defRPr sz="1800" b="1">
                <a:solidFill>
                  <a:schemeClr val="accent3"/>
                </a:solidFill>
              </a:defRPr>
            </a:lvl1pPr>
            <a:lvl2pPr>
              <a:defRPr sz="1800" b="1"/>
            </a:lvl2pPr>
            <a:lvl3pPr>
              <a:defRPr sz="1800" b="1"/>
            </a:lvl3pPr>
            <a:lvl4pPr>
              <a:defRPr sz="1800" b="1"/>
            </a:lvl4pPr>
            <a:lvl5pPr>
              <a:defRPr sz="1800" b="1"/>
            </a:lvl5pPr>
          </a:lstStyle>
          <a:p>
            <a:pPr lvl="0"/>
            <a:r>
              <a:rPr lang="en-US" dirty="0"/>
              <a:t>Lorem Ipsum</a:t>
            </a:r>
            <a:endParaRPr lang="en-GB" dirty="0"/>
          </a:p>
        </p:txBody>
      </p:sp>
      <p:sp>
        <p:nvSpPr>
          <p:cNvPr id="17" name="Text Placeholder 6">
            <a:extLst>
              <a:ext uri="{FF2B5EF4-FFF2-40B4-BE49-F238E27FC236}">
                <a16:creationId xmlns:a16="http://schemas.microsoft.com/office/drawing/2014/main" id="{87FE86E9-5B41-4646-B4DE-0637373141DB}"/>
              </a:ext>
            </a:extLst>
          </p:cNvPr>
          <p:cNvSpPr>
            <a:spLocks noGrp="1"/>
          </p:cNvSpPr>
          <p:nvPr>
            <p:ph type="body" sz="quarter" idx="19" hasCustomPrompt="1"/>
          </p:nvPr>
        </p:nvSpPr>
        <p:spPr>
          <a:xfrm>
            <a:off x="383164" y="1785999"/>
            <a:ext cx="1040957" cy="365125"/>
          </a:xfrm>
        </p:spPr>
        <p:txBody>
          <a:bodyPr anchor="ctr" anchorCtr="0">
            <a:noAutofit/>
          </a:bodyPr>
          <a:lstStyle>
            <a:lvl1pPr marL="0" indent="0" algn="r">
              <a:buNone/>
              <a:defRPr sz="4800">
                <a:solidFill>
                  <a:srgbClr val="003087"/>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00</a:t>
            </a:r>
            <a:endParaRPr lang="en-GB" dirty="0"/>
          </a:p>
        </p:txBody>
      </p:sp>
      <p:sp>
        <p:nvSpPr>
          <p:cNvPr id="18" name="Text Placeholder 13">
            <a:extLst>
              <a:ext uri="{FF2B5EF4-FFF2-40B4-BE49-F238E27FC236}">
                <a16:creationId xmlns:a16="http://schemas.microsoft.com/office/drawing/2014/main" id="{783893CD-A644-4AC6-8857-747ABFC4D1DC}"/>
              </a:ext>
            </a:extLst>
          </p:cNvPr>
          <p:cNvSpPr>
            <a:spLocks noGrp="1"/>
          </p:cNvSpPr>
          <p:nvPr>
            <p:ph type="body" sz="quarter" idx="17" hasCustomPrompt="1"/>
          </p:nvPr>
        </p:nvSpPr>
        <p:spPr>
          <a:xfrm rot="16200000">
            <a:off x="1134231" y="1919085"/>
            <a:ext cx="720000" cy="18000"/>
          </a:xfrm>
          <a:solidFill>
            <a:srgbClr val="003087"/>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19" name="Text Placeholder 6">
            <a:extLst>
              <a:ext uri="{FF2B5EF4-FFF2-40B4-BE49-F238E27FC236}">
                <a16:creationId xmlns:a16="http://schemas.microsoft.com/office/drawing/2014/main" id="{68E1B244-CCDC-4752-9E7E-EEAE06794AEA}"/>
              </a:ext>
            </a:extLst>
          </p:cNvPr>
          <p:cNvSpPr>
            <a:spLocks noGrp="1"/>
          </p:cNvSpPr>
          <p:nvPr>
            <p:ph type="body" sz="quarter" idx="20" hasCustomPrompt="1"/>
          </p:nvPr>
        </p:nvSpPr>
        <p:spPr>
          <a:xfrm>
            <a:off x="5218506" y="1968965"/>
            <a:ext cx="2032896" cy="365125"/>
          </a:xfrm>
        </p:spPr>
        <p:txBody>
          <a:bodyPr>
            <a:noAutofit/>
          </a:bodyPr>
          <a:lstStyle>
            <a:lvl1pPr marL="0" indent="0">
              <a:buNone/>
              <a:defRPr>
                <a:solidFill>
                  <a:schemeClr val="accent3"/>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Son Dolor Nil </a:t>
            </a:r>
            <a:r>
              <a:rPr lang="en-US" dirty="0" err="1"/>
              <a:t>Satis</a:t>
            </a:r>
            <a:endParaRPr lang="en-GB" dirty="0"/>
          </a:p>
        </p:txBody>
      </p:sp>
      <p:sp>
        <p:nvSpPr>
          <p:cNvPr id="20" name="Text Placeholder 6">
            <a:extLst>
              <a:ext uri="{FF2B5EF4-FFF2-40B4-BE49-F238E27FC236}">
                <a16:creationId xmlns:a16="http://schemas.microsoft.com/office/drawing/2014/main" id="{93775E45-EC3C-4D7A-B151-9C2FF912E1A2}"/>
              </a:ext>
            </a:extLst>
          </p:cNvPr>
          <p:cNvSpPr>
            <a:spLocks noGrp="1"/>
          </p:cNvSpPr>
          <p:nvPr>
            <p:ph type="body" sz="quarter" idx="21" hasCustomPrompt="1"/>
          </p:nvPr>
        </p:nvSpPr>
        <p:spPr>
          <a:xfrm>
            <a:off x="5218506" y="1594279"/>
            <a:ext cx="2032896" cy="374686"/>
          </a:xfrm>
        </p:spPr>
        <p:txBody>
          <a:bodyPr>
            <a:noAutofit/>
          </a:bodyPr>
          <a:lstStyle>
            <a:lvl1pPr marL="0" indent="0">
              <a:buFont typeface="Arial" panose="020B0604020202020204" pitchFamily="34" charset="0"/>
              <a:buNone/>
              <a:defRPr sz="1800" b="1">
                <a:solidFill>
                  <a:schemeClr val="accent3"/>
                </a:solidFill>
              </a:defRPr>
            </a:lvl1pPr>
            <a:lvl2pPr>
              <a:defRPr sz="1800" b="1"/>
            </a:lvl2pPr>
            <a:lvl3pPr>
              <a:defRPr sz="1800" b="1"/>
            </a:lvl3pPr>
            <a:lvl4pPr>
              <a:defRPr sz="1800" b="1"/>
            </a:lvl4pPr>
            <a:lvl5pPr>
              <a:defRPr sz="1800" b="1"/>
            </a:lvl5pPr>
          </a:lstStyle>
          <a:p>
            <a:pPr lvl="0"/>
            <a:r>
              <a:rPr lang="en-US" dirty="0"/>
              <a:t>Lorem Ipsum</a:t>
            </a:r>
            <a:endParaRPr lang="en-GB" dirty="0"/>
          </a:p>
        </p:txBody>
      </p:sp>
      <p:sp>
        <p:nvSpPr>
          <p:cNvPr id="21" name="Text Placeholder 6">
            <a:extLst>
              <a:ext uri="{FF2B5EF4-FFF2-40B4-BE49-F238E27FC236}">
                <a16:creationId xmlns:a16="http://schemas.microsoft.com/office/drawing/2014/main" id="{04D8ED5A-CAF6-4A88-843A-BD12C32135BE}"/>
              </a:ext>
            </a:extLst>
          </p:cNvPr>
          <p:cNvSpPr>
            <a:spLocks noGrp="1"/>
          </p:cNvSpPr>
          <p:nvPr>
            <p:ph type="body" sz="quarter" idx="22" hasCustomPrompt="1"/>
          </p:nvPr>
        </p:nvSpPr>
        <p:spPr>
          <a:xfrm>
            <a:off x="4107439" y="1785999"/>
            <a:ext cx="1040957" cy="365125"/>
          </a:xfrm>
        </p:spPr>
        <p:txBody>
          <a:bodyPr anchor="ctr" anchorCtr="0">
            <a:noAutofit/>
          </a:bodyPr>
          <a:lstStyle>
            <a:lvl1pPr marL="0" indent="0" algn="r">
              <a:buNone/>
              <a:defRPr sz="4800">
                <a:solidFill>
                  <a:schemeClr val="tx2"/>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00</a:t>
            </a:r>
            <a:endParaRPr lang="en-GB" dirty="0"/>
          </a:p>
        </p:txBody>
      </p:sp>
      <p:sp>
        <p:nvSpPr>
          <p:cNvPr id="22" name="Text Placeholder 13">
            <a:extLst>
              <a:ext uri="{FF2B5EF4-FFF2-40B4-BE49-F238E27FC236}">
                <a16:creationId xmlns:a16="http://schemas.microsoft.com/office/drawing/2014/main" id="{2F3ABB6B-E38E-4D8B-B24F-14856F242D98}"/>
              </a:ext>
            </a:extLst>
          </p:cNvPr>
          <p:cNvSpPr>
            <a:spLocks noGrp="1"/>
          </p:cNvSpPr>
          <p:nvPr>
            <p:ph type="body" sz="quarter" idx="23" hasCustomPrompt="1"/>
          </p:nvPr>
        </p:nvSpPr>
        <p:spPr>
          <a:xfrm rot="16200000">
            <a:off x="4858506" y="1919085"/>
            <a:ext cx="720000" cy="18000"/>
          </a:xfrm>
          <a:solidFill>
            <a:srgbClr val="003087"/>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23" name="Text Placeholder 6">
            <a:extLst>
              <a:ext uri="{FF2B5EF4-FFF2-40B4-BE49-F238E27FC236}">
                <a16:creationId xmlns:a16="http://schemas.microsoft.com/office/drawing/2014/main" id="{4996BB23-D187-4B7A-85D1-D8F05FE78AAC}"/>
              </a:ext>
            </a:extLst>
          </p:cNvPr>
          <p:cNvSpPr>
            <a:spLocks noGrp="1"/>
          </p:cNvSpPr>
          <p:nvPr>
            <p:ph type="body" sz="quarter" idx="24" hasCustomPrompt="1"/>
          </p:nvPr>
        </p:nvSpPr>
        <p:spPr>
          <a:xfrm>
            <a:off x="1494231" y="3171358"/>
            <a:ext cx="2032896" cy="365125"/>
          </a:xfrm>
        </p:spPr>
        <p:txBody>
          <a:bodyPr>
            <a:noAutofit/>
          </a:bodyPr>
          <a:lstStyle>
            <a:lvl1pPr marL="0" indent="0">
              <a:buNone/>
              <a:defRPr>
                <a:solidFill>
                  <a:schemeClr val="accent3"/>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Son Dolor Nil </a:t>
            </a:r>
            <a:r>
              <a:rPr lang="en-US" dirty="0" err="1"/>
              <a:t>Satis</a:t>
            </a:r>
            <a:endParaRPr lang="en-GB" dirty="0"/>
          </a:p>
        </p:txBody>
      </p:sp>
      <p:sp>
        <p:nvSpPr>
          <p:cNvPr id="24" name="Text Placeholder 6">
            <a:extLst>
              <a:ext uri="{FF2B5EF4-FFF2-40B4-BE49-F238E27FC236}">
                <a16:creationId xmlns:a16="http://schemas.microsoft.com/office/drawing/2014/main" id="{1AE48C17-DD0B-44F9-A5FC-BD038D4516F0}"/>
              </a:ext>
            </a:extLst>
          </p:cNvPr>
          <p:cNvSpPr>
            <a:spLocks noGrp="1"/>
          </p:cNvSpPr>
          <p:nvPr>
            <p:ph type="body" sz="quarter" idx="25" hasCustomPrompt="1"/>
          </p:nvPr>
        </p:nvSpPr>
        <p:spPr>
          <a:xfrm>
            <a:off x="1494231" y="2796672"/>
            <a:ext cx="2032896" cy="374686"/>
          </a:xfrm>
        </p:spPr>
        <p:txBody>
          <a:bodyPr>
            <a:noAutofit/>
          </a:bodyPr>
          <a:lstStyle>
            <a:lvl1pPr marL="0" indent="0">
              <a:buFont typeface="Arial" panose="020B0604020202020204" pitchFamily="34" charset="0"/>
              <a:buNone/>
              <a:defRPr sz="1800" b="1">
                <a:solidFill>
                  <a:schemeClr val="accent3"/>
                </a:solidFill>
              </a:defRPr>
            </a:lvl1pPr>
            <a:lvl2pPr>
              <a:defRPr sz="1800" b="1"/>
            </a:lvl2pPr>
            <a:lvl3pPr>
              <a:defRPr sz="1800" b="1"/>
            </a:lvl3pPr>
            <a:lvl4pPr>
              <a:defRPr sz="1800" b="1"/>
            </a:lvl4pPr>
            <a:lvl5pPr>
              <a:defRPr sz="1800" b="1"/>
            </a:lvl5pPr>
          </a:lstStyle>
          <a:p>
            <a:pPr lvl="0"/>
            <a:r>
              <a:rPr lang="en-US" dirty="0"/>
              <a:t>Lorem Ipsum</a:t>
            </a:r>
            <a:endParaRPr lang="en-GB" dirty="0"/>
          </a:p>
        </p:txBody>
      </p:sp>
      <p:sp>
        <p:nvSpPr>
          <p:cNvPr id="25" name="Text Placeholder 6">
            <a:extLst>
              <a:ext uri="{FF2B5EF4-FFF2-40B4-BE49-F238E27FC236}">
                <a16:creationId xmlns:a16="http://schemas.microsoft.com/office/drawing/2014/main" id="{50707D94-6A52-46E8-B0B5-747B608C4C56}"/>
              </a:ext>
            </a:extLst>
          </p:cNvPr>
          <p:cNvSpPr>
            <a:spLocks noGrp="1"/>
          </p:cNvSpPr>
          <p:nvPr>
            <p:ph type="body" sz="quarter" idx="26" hasCustomPrompt="1"/>
          </p:nvPr>
        </p:nvSpPr>
        <p:spPr>
          <a:xfrm>
            <a:off x="383164" y="2988392"/>
            <a:ext cx="1040957" cy="365125"/>
          </a:xfrm>
        </p:spPr>
        <p:txBody>
          <a:bodyPr anchor="ctr" anchorCtr="0">
            <a:noAutofit/>
          </a:bodyPr>
          <a:lstStyle>
            <a:lvl1pPr marL="0" indent="0" algn="r">
              <a:buNone/>
              <a:defRPr sz="4800">
                <a:solidFill>
                  <a:schemeClr val="tx2"/>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00</a:t>
            </a:r>
            <a:endParaRPr lang="en-GB" dirty="0"/>
          </a:p>
        </p:txBody>
      </p:sp>
      <p:sp>
        <p:nvSpPr>
          <p:cNvPr id="26" name="Text Placeholder 13">
            <a:extLst>
              <a:ext uri="{FF2B5EF4-FFF2-40B4-BE49-F238E27FC236}">
                <a16:creationId xmlns:a16="http://schemas.microsoft.com/office/drawing/2014/main" id="{B17F7C03-617C-4ACA-BD14-C94054A87C3B}"/>
              </a:ext>
            </a:extLst>
          </p:cNvPr>
          <p:cNvSpPr>
            <a:spLocks noGrp="1"/>
          </p:cNvSpPr>
          <p:nvPr>
            <p:ph type="body" sz="quarter" idx="27" hasCustomPrompt="1"/>
          </p:nvPr>
        </p:nvSpPr>
        <p:spPr>
          <a:xfrm rot="16200000">
            <a:off x="1134231" y="3121478"/>
            <a:ext cx="720000" cy="18000"/>
          </a:xfrm>
          <a:solidFill>
            <a:srgbClr val="003087"/>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27" name="Text Placeholder 6">
            <a:extLst>
              <a:ext uri="{FF2B5EF4-FFF2-40B4-BE49-F238E27FC236}">
                <a16:creationId xmlns:a16="http://schemas.microsoft.com/office/drawing/2014/main" id="{9544C4C7-50FA-43A2-87B7-33584AE6C3F5}"/>
              </a:ext>
            </a:extLst>
          </p:cNvPr>
          <p:cNvSpPr>
            <a:spLocks noGrp="1"/>
          </p:cNvSpPr>
          <p:nvPr>
            <p:ph type="body" sz="quarter" idx="28" hasCustomPrompt="1"/>
          </p:nvPr>
        </p:nvSpPr>
        <p:spPr>
          <a:xfrm>
            <a:off x="5218506" y="3171358"/>
            <a:ext cx="2032896" cy="365125"/>
          </a:xfrm>
        </p:spPr>
        <p:txBody>
          <a:bodyPr>
            <a:noAutofit/>
          </a:bodyPr>
          <a:lstStyle>
            <a:lvl1pPr marL="0" indent="0">
              <a:buNone/>
              <a:defRPr>
                <a:solidFill>
                  <a:schemeClr val="accent3"/>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Son Dolor Nil </a:t>
            </a:r>
            <a:r>
              <a:rPr lang="en-US" dirty="0" err="1"/>
              <a:t>Satis</a:t>
            </a:r>
            <a:endParaRPr lang="en-GB" dirty="0"/>
          </a:p>
        </p:txBody>
      </p:sp>
      <p:sp>
        <p:nvSpPr>
          <p:cNvPr id="28" name="Text Placeholder 6">
            <a:extLst>
              <a:ext uri="{FF2B5EF4-FFF2-40B4-BE49-F238E27FC236}">
                <a16:creationId xmlns:a16="http://schemas.microsoft.com/office/drawing/2014/main" id="{BFB372A6-43A8-4418-852D-08271886D462}"/>
              </a:ext>
            </a:extLst>
          </p:cNvPr>
          <p:cNvSpPr>
            <a:spLocks noGrp="1"/>
          </p:cNvSpPr>
          <p:nvPr>
            <p:ph type="body" sz="quarter" idx="29" hasCustomPrompt="1"/>
          </p:nvPr>
        </p:nvSpPr>
        <p:spPr>
          <a:xfrm>
            <a:off x="5218506" y="2796672"/>
            <a:ext cx="2032896" cy="374686"/>
          </a:xfrm>
        </p:spPr>
        <p:txBody>
          <a:bodyPr>
            <a:noAutofit/>
          </a:bodyPr>
          <a:lstStyle>
            <a:lvl1pPr marL="0" indent="0">
              <a:buFont typeface="Arial" panose="020B0604020202020204" pitchFamily="34" charset="0"/>
              <a:buNone/>
              <a:defRPr sz="1800" b="1">
                <a:solidFill>
                  <a:schemeClr val="accent3"/>
                </a:solidFill>
              </a:defRPr>
            </a:lvl1pPr>
            <a:lvl2pPr>
              <a:defRPr sz="1800" b="1"/>
            </a:lvl2pPr>
            <a:lvl3pPr>
              <a:defRPr sz="1800" b="1"/>
            </a:lvl3pPr>
            <a:lvl4pPr>
              <a:defRPr sz="1800" b="1"/>
            </a:lvl4pPr>
            <a:lvl5pPr>
              <a:defRPr sz="1800" b="1"/>
            </a:lvl5pPr>
          </a:lstStyle>
          <a:p>
            <a:pPr lvl="0"/>
            <a:r>
              <a:rPr lang="en-US" dirty="0"/>
              <a:t>Lorem Ipsum</a:t>
            </a:r>
            <a:endParaRPr lang="en-GB" dirty="0"/>
          </a:p>
        </p:txBody>
      </p:sp>
      <p:sp>
        <p:nvSpPr>
          <p:cNvPr id="29" name="Text Placeholder 6">
            <a:extLst>
              <a:ext uri="{FF2B5EF4-FFF2-40B4-BE49-F238E27FC236}">
                <a16:creationId xmlns:a16="http://schemas.microsoft.com/office/drawing/2014/main" id="{E0C67254-278D-42C1-B261-7AAB2105F1E7}"/>
              </a:ext>
            </a:extLst>
          </p:cNvPr>
          <p:cNvSpPr>
            <a:spLocks noGrp="1"/>
          </p:cNvSpPr>
          <p:nvPr>
            <p:ph type="body" sz="quarter" idx="30" hasCustomPrompt="1"/>
          </p:nvPr>
        </p:nvSpPr>
        <p:spPr>
          <a:xfrm>
            <a:off x="4107439" y="2988392"/>
            <a:ext cx="1040957" cy="365125"/>
          </a:xfrm>
        </p:spPr>
        <p:txBody>
          <a:bodyPr anchor="ctr" anchorCtr="0">
            <a:noAutofit/>
          </a:bodyPr>
          <a:lstStyle>
            <a:lvl1pPr marL="0" indent="0" algn="r">
              <a:buNone/>
              <a:defRPr sz="4800">
                <a:solidFill>
                  <a:schemeClr val="tx2"/>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00</a:t>
            </a:r>
            <a:endParaRPr lang="en-GB" dirty="0"/>
          </a:p>
        </p:txBody>
      </p:sp>
      <p:sp>
        <p:nvSpPr>
          <p:cNvPr id="30" name="Text Placeholder 13">
            <a:extLst>
              <a:ext uri="{FF2B5EF4-FFF2-40B4-BE49-F238E27FC236}">
                <a16:creationId xmlns:a16="http://schemas.microsoft.com/office/drawing/2014/main" id="{FFB9278D-F169-46C2-96D8-4E63A542120C}"/>
              </a:ext>
            </a:extLst>
          </p:cNvPr>
          <p:cNvSpPr>
            <a:spLocks noGrp="1"/>
          </p:cNvSpPr>
          <p:nvPr>
            <p:ph type="body" sz="quarter" idx="31" hasCustomPrompt="1"/>
          </p:nvPr>
        </p:nvSpPr>
        <p:spPr>
          <a:xfrm rot="16200000">
            <a:off x="4858506" y="3121478"/>
            <a:ext cx="720000" cy="18000"/>
          </a:xfrm>
          <a:solidFill>
            <a:srgbClr val="003087"/>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31" name="Text Placeholder 6">
            <a:extLst>
              <a:ext uri="{FF2B5EF4-FFF2-40B4-BE49-F238E27FC236}">
                <a16:creationId xmlns:a16="http://schemas.microsoft.com/office/drawing/2014/main" id="{B07F096C-A329-44BC-ABAD-A4C67A353FA1}"/>
              </a:ext>
            </a:extLst>
          </p:cNvPr>
          <p:cNvSpPr>
            <a:spLocks noGrp="1"/>
          </p:cNvSpPr>
          <p:nvPr>
            <p:ph type="body" sz="quarter" idx="32" hasCustomPrompt="1"/>
          </p:nvPr>
        </p:nvSpPr>
        <p:spPr>
          <a:xfrm>
            <a:off x="1494231" y="4373751"/>
            <a:ext cx="2032896" cy="365125"/>
          </a:xfrm>
        </p:spPr>
        <p:txBody>
          <a:bodyPr>
            <a:noAutofit/>
          </a:bodyPr>
          <a:lstStyle>
            <a:lvl1pPr marL="0" indent="0">
              <a:buNone/>
              <a:defRPr>
                <a:solidFill>
                  <a:schemeClr val="accent3"/>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Son Dolor Nil </a:t>
            </a:r>
            <a:r>
              <a:rPr lang="en-US" dirty="0" err="1"/>
              <a:t>Satis</a:t>
            </a:r>
            <a:endParaRPr lang="en-GB" dirty="0"/>
          </a:p>
        </p:txBody>
      </p:sp>
      <p:sp>
        <p:nvSpPr>
          <p:cNvPr id="32" name="Text Placeholder 6">
            <a:extLst>
              <a:ext uri="{FF2B5EF4-FFF2-40B4-BE49-F238E27FC236}">
                <a16:creationId xmlns:a16="http://schemas.microsoft.com/office/drawing/2014/main" id="{D67A1EC1-FBA3-41F1-8E65-1CAD71CD8309}"/>
              </a:ext>
            </a:extLst>
          </p:cNvPr>
          <p:cNvSpPr>
            <a:spLocks noGrp="1"/>
          </p:cNvSpPr>
          <p:nvPr>
            <p:ph type="body" sz="quarter" idx="33" hasCustomPrompt="1"/>
          </p:nvPr>
        </p:nvSpPr>
        <p:spPr>
          <a:xfrm>
            <a:off x="1494231" y="3999065"/>
            <a:ext cx="2032896" cy="374686"/>
          </a:xfrm>
        </p:spPr>
        <p:txBody>
          <a:bodyPr>
            <a:noAutofit/>
          </a:bodyPr>
          <a:lstStyle>
            <a:lvl1pPr marL="0" indent="0">
              <a:buFont typeface="Arial" panose="020B0604020202020204" pitchFamily="34" charset="0"/>
              <a:buNone/>
              <a:defRPr sz="1800" b="1">
                <a:solidFill>
                  <a:schemeClr val="accent3"/>
                </a:solidFill>
              </a:defRPr>
            </a:lvl1pPr>
            <a:lvl2pPr>
              <a:defRPr sz="1800" b="1"/>
            </a:lvl2pPr>
            <a:lvl3pPr>
              <a:defRPr sz="1800" b="1"/>
            </a:lvl3pPr>
            <a:lvl4pPr>
              <a:defRPr sz="1800" b="1"/>
            </a:lvl4pPr>
            <a:lvl5pPr>
              <a:defRPr sz="1800" b="1"/>
            </a:lvl5pPr>
          </a:lstStyle>
          <a:p>
            <a:pPr lvl="0"/>
            <a:r>
              <a:rPr lang="en-US" dirty="0"/>
              <a:t>Lorem Ipsum</a:t>
            </a:r>
            <a:endParaRPr lang="en-GB" dirty="0"/>
          </a:p>
        </p:txBody>
      </p:sp>
      <p:sp>
        <p:nvSpPr>
          <p:cNvPr id="33" name="Text Placeholder 6">
            <a:extLst>
              <a:ext uri="{FF2B5EF4-FFF2-40B4-BE49-F238E27FC236}">
                <a16:creationId xmlns:a16="http://schemas.microsoft.com/office/drawing/2014/main" id="{8FCB73B2-65E1-431B-8ABA-9343734B8F01}"/>
              </a:ext>
            </a:extLst>
          </p:cNvPr>
          <p:cNvSpPr>
            <a:spLocks noGrp="1"/>
          </p:cNvSpPr>
          <p:nvPr>
            <p:ph type="body" sz="quarter" idx="34" hasCustomPrompt="1"/>
          </p:nvPr>
        </p:nvSpPr>
        <p:spPr>
          <a:xfrm>
            <a:off x="383164" y="4190785"/>
            <a:ext cx="1040957" cy="365125"/>
          </a:xfrm>
        </p:spPr>
        <p:txBody>
          <a:bodyPr anchor="ctr" anchorCtr="0">
            <a:noAutofit/>
          </a:bodyPr>
          <a:lstStyle>
            <a:lvl1pPr marL="0" indent="0" algn="r">
              <a:buNone/>
              <a:defRPr sz="4800">
                <a:solidFill>
                  <a:schemeClr val="tx2"/>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00</a:t>
            </a:r>
            <a:endParaRPr lang="en-GB" dirty="0"/>
          </a:p>
        </p:txBody>
      </p:sp>
      <p:sp>
        <p:nvSpPr>
          <p:cNvPr id="34" name="Text Placeholder 13">
            <a:extLst>
              <a:ext uri="{FF2B5EF4-FFF2-40B4-BE49-F238E27FC236}">
                <a16:creationId xmlns:a16="http://schemas.microsoft.com/office/drawing/2014/main" id="{4D9AE06E-63CC-4169-BBF0-73592DDCC23E}"/>
              </a:ext>
            </a:extLst>
          </p:cNvPr>
          <p:cNvSpPr>
            <a:spLocks noGrp="1"/>
          </p:cNvSpPr>
          <p:nvPr>
            <p:ph type="body" sz="quarter" idx="35" hasCustomPrompt="1"/>
          </p:nvPr>
        </p:nvSpPr>
        <p:spPr>
          <a:xfrm rot="16200000">
            <a:off x="1134231" y="4323871"/>
            <a:ext cx="720000" cy="18000"/>
          </a:xfrm>
          <a:solidFill>
            <a:srgbClr val="003087"/>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35" name="Text Placeholder 6">
            <a:extLst>
              <a:ext uri="{FF2B5EF4-FFF2-40B4-BE49-F238E27FC236}">
                <a16:creationId xmlns:a16="http://schemas.microsoft.com/office/drawing/2014/main" id="{37AAA90B-152A-4834-939D-449652D854CD}"/>
              </a:ext>
            </a:extLst>
          </p:cNvPr>
          <p:cNvSpPr>
            <a:spLocks noGrp="1"/>
          </p:cNvSpPr>
          <p:nvPr>
            <p:ph type="body" sz="quarter" idx="36" hasCustomPrompt="1"/>
          </p:nvPr>
        </p:nvSpPr>
        <p:spPr>
          <a:xfrm>
            <a:off x="5218506" y="4373751"/>
            <a:ext cx="2032896" cy="365125"/>
          </a:xfrm>
        </p:spPr>
        <p:txBody>
          <a:bodyPr>
            <a:noAutofit/>
          </a:bodyPr>
          <a:lstStyle>
            <a:lvl1pPr marL="0" indent="0">
              <a:buNone/>
              <a:defRPr>
                <a:solidFill>
                  <a:schemeClr val="accent3"/>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Son Dolor Nil </a:t>
            </a:r>
            <a:r>
              <a:rPr lang="en-US" dirty="0" err="1"/>
              <a:t>Satis</a:t>
            </a:r>
            <a:endParaRPr lang="en-GB" dirty="0"/>
          </a:p>
        </p:txBody>
      </p:sp>
      <p:sp>
        <p:nvSpPr>
          <p:cNvPr id="36" name="Text Placeholder 6">
            <a:extLst>
              <a:ext uri="{FF2B5EF4-FFF2-40B4-BE49-F238E27FC236}">
                <a16:creationId xmlns:a16="http://schemas.microsoft.com/office/drawing/2014/main" id="{BB53A514-07A0-4263-A3C1-F66475F6353B}"/>
              </a:ext>
            </a:extLst>
          </p:cNvPr>
          <p:cNvSpPr>
            <a:spLocks noGrp="1"/>
          </p:cNvSpPr>
          <p:nvPr>
            <p:ph type="body" sz="quarter" idx="37" hasCustomPrompt="1"/>
          </p:nvPr>
        </p:nvSpPr>
        <p:spPr>
          <a:xfrm>
            <a:off x="5218506" y="3999065"/>
            <a:ext cx="2032896" cy="374686"/>
          </a:xfrm>
        </p:spPr>
        <p:txBody>
          <a:bodyPr>
            <a:noAutofit/>
          </a:bodyPr>
          <a:lstStyle>
            <a:lvl1pPr marL="0" indent="0">
              <a:buFont typeface="Arial" panose="020B0604020202020204" pitchFamily="34" charset="0"/>
              <a:buNone/>
              <a:defRPr sz="1800" b="1">
                <a:solidFill>
                  <a:schemeClr val="accent3"/>
                </a:solidFill>
              </a:defRPr>
            </a:lvl1pPr>
            <a:lvl2pPr>
              <a:defRPr sz="1800" b="1"/>
            </a:lvl2pPr>
            <a:lvl3pPr>
              <a:defRPr sz="1800" b="1"/>
            </a:lvl3pPr>
            <a:lvl4pPr>
              <a:defRPr sz="1800" b="1"/>
            </a:lvl4pPr>
            <a:lvl5pPr>
              <a:defRPr sz="1800" b="1"/>
            </a:lvl5pPr>
          </a:lstStyle>
          <a:p>
            <a:pPr lvl="0"/>
            <a:r>
              <a:rPr lang="en-US" dirty="0"/>
              <a:t>Lorem Ipsum</a:t>
            </a:r>
            <a:endParaRPr lang="en-GB" dirty="0"/>
          </a:p>
        </p:txBody>
      </p:sp>
      <p:sp>
        <p:nvSpPr>
          <p:cNvPr id="37" name="Text Placeholder 6">
            <a:extLst>
              <a:ext uri="{FF2B5EF4-FFF2-40B4-BE49-F238E27FC236}">
                <a16:creationId xmlns:a16="http://schemas.microsoft.com/office/drawing/2014/main" id="{E119D4E3-0FCC-42D6-9309-17B5F4265926}"/>
              </a:ext>
            </a:extLst>
          </p:cNvPr>
          <p:cNvSpPr>
            <a:spLocks noGrp="1"/>
          </p:cNvSpPr>
          <p:nvPr>
            <p:ph type="body" sz="quarter" idx="38" hasCustomPrompt="1"/>
          </p:nvPr>
        </p:nvSpPr>
        <p:spPr>
          <a:xfrm>
            <a:off x="4107439" y="4190785"/>
            <a:ext cx="1040957" cy="365125"/>
          </a:xfrm>
        </p:spPr>
        <p:txBody>
          <a:bodyPr anchor="ctr" anchorCtr="0">
            <a:noAutofit/>
          </a:bodyPr>
          <a:lstStyle>
            <a:lvl1pPr marL="0" indent="0" algn="r">
              <a:buNone/>
              <a:defRPr sz="4800">
                <a:solidFill>
                  <a:schemeClr val="tx2"/>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00</a:t>
            </a:r>
            <a:endParaRPr lang="en-GB" dirty="0"/>
          </a:p>
        </p:txBody>
      </p:sp>
      <p:sp>
        <p:nvSpPr>
          <p:cNvPr id="38" name="Text Placeholder 13">
            <a:extLst>
              <a:ext uri="{FF2B5EF4-FFF2-40B4-BE49-F238E27FC236}">
                <a16:creationId xmlns:a16="http://schemas.microsoft.com/office/drawing/2014/main" id="{C75AFD9C-D1F5-4391-A6F8-901F6B7AA9A4}"/>
              </a:ext>
            </a:extLst>
          </p:cNvPr>
          <p:cNvSpPr>
            <a:spLocks noGrp="1"/>
          </p:cNvSpPr>
          <p:nvPr>
            <p:ph type="body" sz="quarter" idx="39" hasCustomPrompt="1"/>
          </p:nvPr>
        </p:nvSpPr>
        <p:spPr>
          <a:xfrm rot="16200000">
            <a:off x="4858506" y="4323871"/>
            <a:ext cx="720000" cy="18000"/>
          </a:xfrm>
          <a:solidFill>
            <a:srgbClr val="003087"/>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39" name="Text Placeholder 6">
            <a:extLst>
              <a:ext uri="{FF2B5EF4-FFF2-40B4-BE49-F238E27FC236}">
                <a16:creationId xmlns:a16="http://schemas.microsoft.com/office/drawing/2014/main" id="{3CC3A794-32C6-4F56-B545-015DA52EB6A5}"/>
              </a:ext>
            </a:extLst>
          </p:cNvPr>
          <p:cNvSpPr>
            <a:spLocks noGrp="1"/>
          </p:cNvSpPr>
          <p:nvPr>
            <p:ph type="body" sz="quarter" idx="40" hasCustomPrompt="1"/>
          </p:nvPr>
        </p:nvSpPr>
        <p:spPr>
          <a:xfrm>
            <a:off x="1494231" y="5576145"/>
            <a:ext cx="2032896" cy="365125"/>
          </a:xfrm>
        </p:spPr>
        <p:txBody>
          <a:bodyPr>
            <a:noAutofit/>
          </a:bodyPr>
          <a:lstStyle>
            <a:lvl1pPr marL="0" indent="0">
              <a:buNone/>
              <a:defRPr>
                <a:solidFill>
                  <a:schemeClr val="accent3"/>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Son Dolor Nil </a:t>
            </a:r>
            <a:r>
              <a:rPr lang="en-US" dirty="0" err="1"/>
              <a:t>Satis</a:t>
            </a:r>
            <a:endParaRPr lang="en-GB" dirty="0"/>
          </a:p>
        </p:txBody>
      </p:sp>
      <p:sp>
        <p:nvSpPr>
          <p:cNvPr id="40" name="Text Placeholder 6">
            <a:extLst>
              <a:ext uri="{FF2B5EF4-FFF2-40B4-BE49-F238E27FC236}">
                <a16:creationId xmlns:a16="http://schemas.microsoft.com/office/drawing/2014/main" id="{7B897C0B-4FC4-427A-8854-FE583C2337BB}"/>
              </a:ext>
            </a:extLst>
          </p:cNvPr>
          <p:cNvSpPr>
            <a:spLocks noGrp="1"/>
          </p:cNvSpPr>
          <p:nvPr>
            <p:ph type="body" sz="quarter" idx="41" hasCustomPrompt="1"/>
          </p:nvPr>
        </p:nvSpPr>
        <p:spPr>
          <a:xfrm>
            <a:off x="1494231" y="5201459"/>
            <a:ext cx="2032896" cy="374686"/>
          </a:xfrm>
        </p:spPr>
        <p:txBody>
          <a:bodyPr>
            <a:noAutofit/>
          </a:bodyPr>
          <a:lstStyle>
            <a:lvl1pPr marL="0" indent="0">
              <a:buFont typeface="Arial" panose="020B0604020202020204" pitchFamily="34" charset="0"/>
              <a:buNone/>
              <a:defRPr sz="1800" b="1">
                <a:solidFill>
                  <a:schemeClr val="accent3"/>
                </a:solidFill>
              </a:defRPr>
            </a:lvl1pPr>
            <a:lvl2pPr>
              <a:defRPr sz="1800" b="1"/>
            </a:lvl2pPr>
            <a:lvl3pPr>
              <a:defRPr sz="1800" b="1"/>
            </a:lvl3pPr>
            <a:lvl4pPr>
              <a:defRPr sz="1800" b="1"/>
            </a:lvl4pPr>
            <a:lvl5pPr>
              <a:defRPr sz="1800" b="1"/>
            </a:lvl5pPr>
          </a:lstStyle>
          <a:p>
            <a:pPr lvl="0"/>
            <a:r>
              <a:rPr lang="en-US" dirty="0"/>
              <a:t>Lorem Ipsum</a:t>
            </a:r>
            <a:endParaRPr lang="en-GB" dirty="0"/>
          </a:p>
        </p:txBody>
      </p:sp>
      <p:sp>
        <p:nvSpPr>
          <p:cNvPr id="41" name="Text Placeholder 6">
            <a:extLst>
              <a:ext uri="{FF2B5EF4-FFF2-40B4-BE49-F238E27FC236}">
                <a16:creationId xmlns:a16="http://schemas.microsoft.com/office/drawing/2014/main" id="{B9F61209-6A2D-4EB9-AC4A-75A27B3EC731}"/>
              </a:ext>
            </a:extLst>
          </p:cNvPr>
          <p:cNvSpPr>
            <a:spLocks noGrp="1"/>
          </p:cNvSpPr>
          <p:nvPr>
            <p:ph type="body" sz="quarter" idx="42" hasCustomPrompt="1"/>
          </p:nvPr>
        </p:nvSpPr>
        <p:spPr>
          <a:xfrm>
            <a:off x="383164" y="5393179"/>
            <a:ext cx="1040957" cy="365125"/>
          </a:xfrm>
        </p:spPr>
        <p:txBody>
          <a:bodyPr anchor="ctr" anchorCtr="0">
            <a:noAutofit/>
          </a:bodyPr>
          <a:lstStyle>
            <a:lvl1pPr marL="0" indent="0" algn="r">
              <a:buNone/>
              <a:defRPr sz="4800">
                <a:solidFill>
                  <a:schemeClr val="tx2"/>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00</a:t>
            </a:r>
            <a:endParaRPr lang="en-GB" dirty="0"/>
          </a:p>
        </p:txBody>
      </p:sp>
      <p:sp>
        <p:nvSpPr>
          <p:cNvPr id="42" name="Text Placeholder 13">
            <a:extLst>
              <a:ext uri="{FF2B5EF4-FFF2-40B4-BE49-F238E27FC236}">
                <a16:creationId xmlns:a16="http://schemas.microsoft.com/office/drawing/2014/main" id="{65A379C7-19C5-4B9F-8D75-B77CF6239336}"/>
              </a:ext>
            </a:extLst>
          </p:cNvPr>
          <p:cNvSpPr>
            <a:spLocks noGrp="1"/>
          </p:cNvSpPr>
          <p:nvPr>
            <p:ph type="body" sz="quarter" idx="43" hasCustomPrompt="1"/>
          </p:nvPr>
        </p:nvSpPr>
        <p:spPr>
          <a:xfrm rot="16200000">
            <a:off x="1134231" y="5526265"/>
            <a:ext cx="720000" cy="18000"/>
          </a:xfrm>
          <a:solidFill>
            <a:srgbClr val="003087"/>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43" name="Text Placeholder 6">
            <a:extLst>
              <a:ext uri="{FF2B5EF4-FFF2-40B4-BE49-F238E27FC236}">
                <a16:creationId xmlns:a16="http://schemas.microsoft.com/office/drawing/2014/main" id="{52CAB84D-4AA1-4FCE-8C88-359D89346A6C}"/>
              </a:ext>
            </a:extLst>
          </p:cNvPr>
          <p:cNvSpPr>
            <a:spLocks noGrp="1"/>
          </p:cNvSpPr>
          <p:nvPr>
            <p:ph type="body" sz="quarter" idx="44" hasCustomPrompt="1"/>
          </p:nvPr>
        </p:nvSpPr>
        <p:spPr>
          <a:xfrm>
            <a:off x="5218506" y="5576145"/>
            <a:ext cx="2032896" cy="365125"/>
          </a:xfrm>
        </p:spPr>
        <p:txBody>
          <a:bodyPr>
            <a:noAutofit/>
          </a:bodyPr>
          <a:lstStyle>
            <a:lvl1pPr marL="0" indent="0">
              <a:buNone/>
              <a:defRPr>
                <a:solidFill>
                  <a:schemeClr val="accent3"/>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Son Dolor Nil </a:t>
            </a:r>
            <a:r>
              <a:rPr lang="en-US" dirty="0" err="1"/>
              <a:t>Satis</a:t>
            </a:r>
            <a:endParaRPr lang="en-GB" dirty="0"/>
          </a:p>
        </p:txBody>
      </p:sp>
      <p:sp>
        <p:nvSpPr>
          <p:cNvPr id="44" name="Text Placeholder 6">
            <a:extLst>
              <a:ext uri="{FF2B5EF4-FFF2-40B4-BE49-F238E27FC236}">
                <a16:creationId xmlns:a16="http://schemas.microsoft.com/office/drawing/2014/main" id="{144E82ED-017A-458F-8CDF-DD4FFAA78938}"/>
              </a:ext>
            </a:extLst>
          </p:cNvPr>
          <p:cNvSpPr>
            <a:spLocks noGrp="1"/>
          </p:cNvSpPr>
          <p:nvPr>
            <p:ph type="body" sz="quarter" idx="45" hasCustomPrompt="1"/>
          </p:nvPr>
        </p:nvSpPr>
        <p:spPr>
          <a:xfrm>
            <a:off x="5218506" y="5201459"/>
            <a:ext cx="2032896" cy="374686"/>
          </a:xfrm>
        </p:spPr>
        <p:txBody>
          <a:bodyPr>
            <a:noAutofit/>
          </a:bodyPr>
          <a:lstStyle>
            <a:lvl1pPr marL="0" indent="0">
              <a:buFont typeface="Arial" panose="020B0604020202020204" pitchFamily="34" charset="0"/>
              <a:buNone/>
              <a:defRPr sz="1800" b="1">
                <a:solidFill>
                  <a:schemeClr val="accent3"/>
                </a:solidFill>
              </a:defRPr>
            </a:lvl1pPr>
            <a:lvl2pPr>
              <a:defRPr sz="1800" b="1"/>
            </a:lvl2pPr>
            <a:lvl3pPr>
              <a:defRPr sz="1800" b="1"/>
            </a:lvl3pPr>
            <a:lvl4pPr>
              <a:defRPr sz="1800" b="1"/>
            </a:lvl4pPr>
            <a:lvl5pPr>
              <a:defRPr sz="1800" b="1"/>
            </a:lvl5pPr>
          </a:lstStyle>
          <a:p>
            <a:pPr lvl="0"/>
            <a:r>
              <a:rPr lang="en-US" dirty="0"/>
              <a:t>Lorem Ipsum</a:t>
            </a:r>
            <a:endParaRPr lang="en-GB" dirty="0"/>
          </a:p>
        </p:txBody>
      </p:sp>
      <p:sp>
        <p:nvSpPr>
          <p:cNvPr id="45" name="Text Placeholder 6">
            <a:extLst>
              <a:ext uri="{FF2B5EF4-FFF2-40B4-BE49-F238E27FC236}">
                <a16:creationId xmlns:a16="http://schemas.microsoft.com/office/drawing/2014/main" id="{9C1AFC35-22D5-43C5-9288-DDF78D4BB489}"/>
              </a:ext>
            </a:extLst>
          </p:cNvPr>
          <p:cNvSpPr>
            <a:spLocks noGrp="1"/>
          </p:cNvSpPr>
          <p:nvPr>
            <p:ph type="body" sz="quarter" idx="46" hasCustomPrompt="1"/>
          </p:nvPr>
        </p:nvSpPr>
        <p:spPr>
          <a:xfrm>
            <a:off x="4107439" y="5393179"/>
            <a:ext cx="1040957" cy="365125"/>
          </a:xfrm>
        </p:spPr>
        <p:txBody>
          <a:bodyPr anchor="ctr" anchorCtr="0">
            <a:noAutofit/>
          </a:bodyPr>
          <a:lstStyle>
            <a:lvl1pPr marL="0" indent="0" algn="r">
              <a:buNone/>
              <a:defRPr sz="4800">
                <a:solidFill>
                  <a:schemeClr val="tx2"/>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00</a:t>
            </a:r>
            <a:endParaRPr lang="en-GB" dirty="0"/>
          </a:p>
        </p:txBody>
      </p:sp>
      <p:sp>
        <p:nvSpPr>
          <p:cNvPr id="46" name="Text Placeholder 13">
            <a:extLst>
              <a:ext uri="{FF2B5EF4-FFF2-40B4-BE49-F238E27FC236}">
                <a16:creationId xmlns:a16="http://schemas.microsoft.com/office/drawing/2014/main" id="{78FD2A65-8E31-48B7-896E-5F7837938A28}"/>
              </a:ext>
            </a:extLst>
          </p:cNvPr>
          <p:cNvSpPr>
            <a:spLocks noGrp="1"/>
          </p:cNvSpPr>
          <p:nvPr>
            <p:ph type="body" sz="quarter" idx="47" hasCustomPrompt="1"/>
          </p:nvPr>
        </p:nvSpPr>
        <p:spPr>
          <a:xfrm rot="16200000">
            <a:off x="4858506" y="5526265"/>
            <a:ext cx="720000" cy="18000"/>
          </a:xfrm>
          <a:solidFill>
            <a:srgbClr val="003087"/>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cxnSp>
        <p:nvCxnSpPr>
          <p:cNvPr id="49" name="Straight Connector 48">
            <a:extLst>
              <a:ext uri="{FF2B5EF4-FFF2-40B4-BE49-F238E27FC236}">
                <a16:creationId xmlns:a16="http://schemas.microsoft.com/office/drawing/2014/main" id="{A27F4DB7-64A5-4C3A-87A0-A8BB91893EE8}"/>
              </a:ext>
            </a:extLst>
          </p:cNvPr>
          <p:cNvCxnSpPr>
            <a:cxnSpLocks/>
          </p:cNvCxnSpPr>
          <p:nvPr userDrawn="1"/>
        </p:nvCxnSpPr>
        <p:spPr>
          <a:xfrm flipV="1">
            <a:off x="513796" y="277786"/>
            <a:ext cx="0" cy="523218"/>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50" name="Picture 49" descr="NHS Master Logo">
            <a:extLst>
              <a:ext uri="{FF2B5EF4-FFF2-40B4-BE49-F238E27FC236}">
                <a16:creationId xmlns:a16="http://schemas.microsoft.com/office/drawing/2014/main" id="{AD91BEEE-E60D-4D13-B3ED-0D77AC7BAF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9014" y="188292"/>
            <a:ext cx="2039882" cy="786095"/>
          </a:xfrm>
          <a:prstGeom prst="rect">
            <a:avLst/>
          </a:prstGeom>
        </p:spPr>
      </p:pic>
    </p:spTree>
    <p:extLst>
      <p:ext uri="{BB962C8B-B14F-4D97-AF65-F5344CB8AC3E}">
        <p14:creationId xmlns:p14="http://schemas.microsoft.com/office/powerpoint/2010/main" val="2542802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Agenda (1-15) White">
    <p:spTree>
      <p:nvGrpSpPr>
        <p:cNvPr id="1" name=""/>
        <p:cNvGrpSpPr/>
        <p:nvPr/>
      </p:nvGrpSpPr>
      <p:grpSpPr>
        <a:xfrm>
          <a:off x="0" y="0"/>
          <a:ext cx="0" cy="0"/>
          <a:chOff x="0" y="0"/>
          <a:chExt cx="0" cy="0"/>
        </a:xfrm>
      </p:grpSpPr>
      <p:pic>
        <p:nvPicPr>
          <p:cNvPr id="113" name="Picture 112" descr="A group of white cubes&#10;&#10;Description automatically generated with low confidence">
            <a:extLst>
              <a:ext uri="{FF2B5EF4-FFF2-40B4-BE49-F238E27FC236}">
                <a16:creationId xmlns:a16="http://schemas.microsoft.com/office/drawing/2014/main" id="{B4CEA481-F905-4E70-A75B-CE0782E79619}"/>
              </a:ext>
            </a:extLst>
          </p:cNvPr>
          <p:cNvPicPr>
            <a:picLocks noChangeAspect="1"/>
          </p:cNvPicPr>
          <p:nvPr userDrawn="1"/>
        </p:nvPicPr>
        <p:blipFill rotWithShape="1">
          <a:blip r:embed="rId2">
            <a:alphaModFix/>
          </a:blip>
          <a:srcRect l="15922" t="16" r="4469" b="15906"/>
          <a:stretch/>
        </p:blipFill>
        <p:spPr>
          <a:xfrm flipH="1">
            <a:off x="20" y="1282"/>
            <a:ext cx="12191980" cy="6856718"/>
          </a:xfrm>
          <a:prstGeom prst="rect">
            <a:avLst/>
          </a:prstGeom>
        </p:spPr>
      </p:pic>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p:txBody>
          <a:bodyPr/>
          <a:lstStyle/>
          <a:p>
            <a:fld id="{9527C9C5-01FC-45F0-893C-77E06CCB7E79}" type="slidenum">
              <a:rPr lang="en-GB" smtClean="0"/>
              <a:pPr/>
              <a:t>‹#›</a:t>
            </a:fld>
            <a:endParaRPr lang="en-GB"/>
          </a:p>
        </p:txBody>
      </p:sp>
      <p:sp>
        <p:nvSpPr>
          <p:cNvPr id="2" name="Title 1">
            <a:extLst>
              <a:ext uri="{FF2B5EF4-FFF2-40B4-BE49-F238E27FC236}">
                <a16:creationId xmlns:a16="http://schemas.microsoft.com/office/drawing/2014/main" id="{E6D9F4F1-9F6A-4ABE-84A4-5DB70E869BD7}"/>
              </a:ext>
            </a:extLst>
          </p:cNvPr>
          <p:cNvSpPr>
            <a:spLocks noGrp="1"/>
          </p:cNvSpPr>
          <p:nvPr>
            <p:ph type="title" hasCustomPrompt="1"/>
          </p:nvPr>
        </p:nvSpPr>
        <p:spPr>
          <a:xfrm>
            <a:off x="626485" y="367834"/>
            <a:ext cx="9122529" cy="771853"/>
          </a:xfrm>
        </p:spPr>
        <p:txBody>
          <a:bodyPr/>
          <a:lstStyle>
            <a:lvl1pPr marL="0" indent="0">
              <a:buFont typeface="Arial" panose="020B0604020202020204" pitchFamily="34" charset="0"/>
              <a:buNone/>
              <a:defRPr/>
            </a:lvl1pPr>
          </a:lstStyle>
          <a:p>
            <a:r>
              <a:rPr lang="en-US" dirty="0"/>
              <a:t>CUSTOM AGENDA SLIDE, 1-15 SECTIONS</a:t>
            </a:r>
            <a:endParaRPr lang="en-GB" dirty="0"/>
          </a:p>
        </p:txBody>
      </p:sp>
      <p:sp>
        <p:nvSpPr>
          <p:cNvPr id="7" name="Text Placeholder 6">
            <a:extLst>
              <a:ext uri="{FF2B5EF4-FFF2-40B4-BE49-F238E27FC236}">
                <a16:creationId xmlns:a16="http://schemas.microsoft.com/office/drawing/2014/main" id="{D90A76C5-737F-413D-8548-373F14113048}"/>
              </a:ext>
            </a:extLst>
          </p:cNvPr>
          <p:cNvSpPr>
            <a:spLocks noGrp="1"/>
          </p:cNvSpPr>
          <p:nvPr>
            <p:ph type="body" sz="quarter" idx="13" hasCustomPrompt="1"/>
          </p:nvPr>
        </p:nvSpPr>
        <p:spPr>
          <a:xfrm>
            <a:off x="1350756" y="1901229"/>
            <a:ext cx="1855240" cy="365125"/>
          </a:xfrm>
        </p:spPr>
        <p:txBody>
          <a:bodyPr>
            <a:noAutofit/>
          </a:bodyPr>
          <a:lstStyle>
            <a:lvl1pPr marL="0" indent="0">
              <a:buNone/>
              <a:defRPr sz="1200">
                <a:solidFill>
                  <a:schemeClr val="accent3"/>
                </a:solidFill>
              </a:defRPr>
            </a:lvl1pPr>
            <a:lvl2pPr marL="180000" indent="0">
              <a:buNone/>
              <a:defRPr sz="1200"/>
            </a:lvl2pPr>
            <a:lvl3pPr marL="360000" indent="0">
              <a:buSzPct val="100000"/>
              <a:buNone/>
              <a:defRPr sz="1200"/>
            </a:lvl3pPr>
            <a:lvl4pPr marL="540000" indent="0">
              <a:buNone/>
              <a:defRPr sz="1200"/>
            </a:lvl4pPr>
            <a:lvl5pPr marL="720000" indent="0">
              <a:buNone/>
              <a:defRPr sz="1200"/>
            </a:lvl5pPr>
          </a:lstStyle>
          <a:p>
            <a:pPr lvl="0"/>
            <a:r>
              <a:rPr lang="en-US" dirty="0"/>
              <a:t>Son Dolor Nil </a:t>
            </a:r>
            <a:r>
              <a:rPr lang="en-US" dirty="0" err="1"/>
              <a:t>Satis</a:t>
            </a:r>
            <a:endParaRPr lang="en-GB" dirty="0"/>
          </a:p>
        </p:txBody>
      </p:sp>
      <p:sp>
        <p:nvSpPr>
          <p:cNvPr id="15" name="Text Placeholder 6">
            <a:extLst>
              <a:ext uri="{FF2B5EF4-FFF2-40B4-BE49-F238E27FC236}">
                <a16:creationId xmlns:a16="http://schemas.microsoft.com/office/drawing/2014/main" id="{629ADDEF-43DB-469D-B7B6-8FC9577FCC5B}"/>
              </a:ext>
            </a:extLst>
          </p:cNvPr>
          <p:cNvSpPr>
            <a:spLocks noGrp="1"/>
          </p:cNvSpPr>
          <p:nvPr>
            <p:ph type="body" sz="quarter" idx="16" hasCustomPrompt="1"/>
          </p:nvPr>
        </p:nvSpPr>
        <p:spPr>
          <a:xfrm>
            <a:off x="1350756" y="1619680"/>
            <a:ext cx="1796765" cy="374686"/>
          </a:xfrm>
        </p:spPr>
        <p:txBody>
          <a:bodyPr>
            <a:noAutofit/>
          </a:bodyPr>
          <a:lstStyle>
            <a:lvl1pPr marL="0" indent="0">
              <a:buFont typeface="Arial" panose="020B0604020202020204" pitchFamily="34" charset="0"/>
              <a:buNone/>
              <a:defRPr sz="1400" b="1">
                <a:solidFill>
                  <a:schemeClr val="accent3"/>
                </a:solidFill>
              </a:defRPr>
            </a:lvl1pPr>
            <a:lvl2pPr>
              <a:defRPr sz="1400" b="1"/>
            </a:lvl2pPr>
            <a:lvl3pPr>
              <a:defRPr sz="1400" b="1"/>
            </a:lvl3pPr>
            <a:lvl4pPr>
              <a:defRPr sz="1400" b="1"/>
            </a:lvl4pPr>
            <a:lvl5pPr>
              <a:defRPr sz="1400" b="1"/>
            </a:lvl5pPr>
          </a:lstStyle>
          <a:p>
            <a:pPr lvl="0"/>
            <a:r>
              <a:rPr lang="en-US" dirty="0"/>
              <a:t>Lorem Ipsum</a:t>
            </a:r>
            <a:endParaRPr lang="en-GB" dirty="0"/>
          </a:p>
        </p:txBody>
      </p:sp>
      <p:sp>
        <p:nvSpPr>
          <p:cNvPr id="17" name="Text Placeholder 6">
            <a:extLst>
              <a:ext uri="{FF2B5EF4-FFF2-40B4-BE49-F238E27FC236}">
                <a16:creationId xmlns:a16="http://schemas.microsoft.com/office/drawing/2014/main" id="{87FE86E9-5B41-4646-B4DE-0637373141DB}"/>
              </a:ext>
            </a:extLst>
          </p:cNvPr>
          <p:cNvSpPr>
            <a:spLocks noGrp="1"/>
          </p:cNvSpPr>
          <p:nvPr>
            <p:ph type="body" sz="quarter" idx="19" hasCustomPrompt="1"/>
          </p:nvPr>
        </p:nvSpPr>
        <p:spPr>
          <a:xfrm>
            <a:off x="453735" y="1785999"/>
            <a:ext cx="789265" cy="365125"/>
          </a:xfrm>
        </p:spPr>
        <p:txBody>
          <a:bodyPr anchor="ctr" anchorCtr="0">
            <a:noAutofit/>
          </a:bodyPr>
          <a:lstStyle>
            <a:lvl1pPr marL="0" indent="0" algn="r">
              <a:buNone/>
              <a:defRPr sz="3200">
                <a:solidFill>
                  <a:schemeClr val="tx2"/>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00</a:t>
            </a:r>
            <a:endParaRPr lang="en-GB" dirty="0"/>
          </a:p>
        </p:txBody>
      </p:sp>
      <p:sp>
        <p:nvSpPr>
          <p:cNvPr id="18" name="Text Placeholder 13">
            <a:extLst>
              <a:ext uri="{FF2B5EF4-FFF2-40B4-BE49-F238E27FC236}">
                <a16:creationId xmlns:a16="http://schemas.microsoft.com/office/drawing/2014/main" id="{783893CD-A644-4AC6-8857-747ABFC4D1DC}"/>
              </a:ext>
            </a:extLst>
          </p:cNvPr>
          <p:cNvSpPr>
            <a:spLocks noGrp="1"/>
          </p:cNvSpPr>
          <p:nvPr>
            <p:ph type="body" sz="quarter" idx="17" hasCustomPrompt="1"/>
          </p:nvPr>
        </p:nvSpPr>
        <p:spPr>
          <a:xfrm rot="16200000">
            <a:off x="980170" y="1919084"/>
            <a:ext cx="720000" cy="18000"/>
          </a:xfrm>
          <a:solidFill>
            <a:srgbClr val="003087"/>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55" name="Text Placeholder 6">
            <a:extLst>
              <a:ext uri="{FF2B5EF4-FFF2-40B4-BE49-F238E27FC236}">
                <a16:creationId xmlns:a16="http://schemas.microsoft.com/office/drawing/2014/main" id="{6B6DC177-0460-447E-9367-3F4DA08CA72A}"/>
              </a:ext>
            </a:extLst>
          </p:cNvPr>
          <p:cNvSpPr>
            <a:spLocks noGrp="1"/>
          </p:cNvSpPr>
          <p:nvPr>
            <p:ph type="body" sz="quarter" idx="20" hasCustomPrompt="1"/>
          </p:nvPr>
        </p:nvSpPr>
        <p:spPr>
          <a:xfrm>
            <a:off x="4191187" y="1901229"/>
            <a:ext cx="1855240" cy="365125"/>
          </a:xfrm>
        </p:spPr>
        <p:txBody>
          <a:bodyPr>
            <a:noAutofit/>
          </a:bodyPr>
          <a:lstStyle>
            <a:lvl1pPr marL="0" indent="0">
              <a:buNone/>
              <a:defRPr sz="1200">
                <a:solidFill>
                  <a:schemeClr val="accent3"/>
                </a:solidFill>
              </a:defRPr>
            </a:lvl1pPr>
            <a:lvl2pPr marL="180000" indent="0">
              <a:buNone/>
              <a:defRPr sz="1200"/>
            </a:lvl2pPr>
            <a:lvl3pPr marL="360000" indent="0">
              <a:buSzPct val="100000"/>
              <a:buNone/>
              <a:defRPr sz="1200"/>
            </a:lvl3pPr>
            <a:lvl4pPr marL="540000" indent="0">
              <a:buNone/>
              <a:defRPr sz="1200"/>
            </a:lvl4pPr>
            <a:lvl5pPr marL="720000" indent="0">
              <a:buNone/>
              <a:defRPr sz="1200"/>
            </a:lvl5pPr>
          </a:lstStyle>
          <a:p>
            <a:pPr lvl="0"/>
            <a:r>
              <a:rPr lang="en-US" dirty="0"/>
              <a:t>Son Dolor Nil </a:t>
            </a:r>
            <a:r>
              <a:rPr lang="en-US" dirty="0" err="1"/>
              <a:t>Satis</a:t>
            </a:r>
            <a:endParaRPr lang="en-GB" dirty="0"/>
          </a:p>
        </p:txBody>
      </p:sp>
      <p:sp>
        <p:nvSpPr>
          <p:cNvPr id="56" name="Text Placeholder 6">
            <a:extLst>
              <a:ext uri="{FF2B5EF4-FFF2-40B4-BE49-F238E27FC236}">
                <a16:creationId xmlns:a16="http://schemas.microsoft.com/office/drawing/2014/main" id="{C2C02693-D2C2-4EC1-9176-FA0EA24EB146}"/>
              </a:ext>
            </a:extLst>
          </p:cNvPr>
          <p:cNvSpPr>
            <a:spLocks noGrp="1"/>
          </p:cNvSpPr>
          <p:nvPr>
            <p:ph type="body" sz="quarter" idx="21" hasCustomPrompt="1"/>
          </p:nvPr>
        </p:nvSpPr>
        <p:spPr>
          <a:xfrm>
            <a:off x="4191187" y="1619680"/>
            <a:ext cx="1796765" cy="374686"/>
          </a:xfrm>
        </p:spPr>
        <p:txBody>
          <a:bodyPr>
            <a:noAutofit/>
          </a:bodyPr>
          <a:lstStyle>
            <a:lvl1pPr marL="0" indent="0">
              <a:buFont typeface="Arial" panose="020B0604020202020204" pitchFamily="34" charset="0"/>
              <a:buNone/>
              <a:defRPr sz="1400" b="1">
                <a:solidFill>
                  <a:schemeClr val="accent3"/>
                </a:solidFill>
              </a:defRPr>
            </a:lvl1pPr>
            <a:lvl2pPr>
              <a:defRPr sz="1400" b="1"/>
            </a:lvl2pPr>
            <a:lvl3pPr>
              <a:defRPr sz="1400" b="1"/>
            </a:lvl3pPr>
            <a:lvl4pPr>
              <a:defRPr sz="1400" b="1"/>
            </a:lvl4pPr>
            <a:lvl5pPr>
              <a:defRPr sz="1400" b="1"/>
            </a:lvl5pPr>
          </a:lstStyle>
          <a:p>
            <a:pPr lvl="0"/>
            <a:r>
              <a:rPr lang="en-US" dirty="0"/>
              <a:t>Lorem Ipsum</a:t>
            </a:r>
            <a:endParaRPr lang="en-GB" dirty="0"/>
          </a:p>
        </p:txBody>
      </p:sp>
      <p:sp>
        <p:nvSpPr>
          <p:cNvPr id="57" name="Text Placeholder 6">
            <a:extLst>
              <a:ext uri="{FF2B5EF4-FFF2-40B4-BE49-F238E27FC236}">
                <a16:creationId xmlns:a16="http://schemas.microsoft.com/office/drawing/2014/main" id="{696A6983-EA26-455A-A145-74897DBF0ED4}"/>
              </a:ext>
            </a:extLst>
          </p:cNvPr>
          <p:cNvSpPr>
            <a:spLocks noGrp="1"/>
          </p:cNvSpPr>
          <p:nvPr>
            <p:ph type="body" sz="quarter" idx="22" hasCustomPrompt="1"/>
          </p:nvPr>
        </p:nvSpPr>
        <p:spPr>
          <a:xfrm>
            <a:off x="3294166" y="1785999"/>
            <a:ext cx="789265" cy="365125"/>
          </a:xfrm>
        </p:spPr>
        <p:txBody>
          <a:bodyPr anchor="ctr" anchorCtr="0">
            <a:noAutofit/>
          </a:bodyPr>
          <a:lstStyle>
            <a:lvl1pPr marL="0" indent="0" algn="r">
              <a:buNone/>
              <a:defRPr sz="3200">
                <a:solidFill>
                  <a:schemeClr val="tx2"/>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00</a:t>
            </a:r>
            <a:endParaRPr lang="en-GB" dirty="0"/>
          </a:p>
        </p:txBody>
      </p:sp>
      <p:sp>
        <p:nvSpPr>
          <p:cNvPr id="58" name="Text Placeholder 13">
            <a:extLst>
              <a:ext uri="{FF2B5EF4-FFF2-40B4-BE49-F238E27FC236}">
                <a16:creationId xmlns:a16="http://schemas.microsoft.com/office/drawing/2014/main" id="{2B66475D-875D-4D38-97BB-15C2ACE01D2E}"/>
              </a:ext>
            </a:extLst>
          </p:cNvPr>
          <p:cNvSpPr>
            <a:spLocks noGrp="1"/>
          </p:cNvSpPr>
          <p:nvPr>
            <p:ph type="body" sz="quarter" idx="23" hasCustomPrompt="1"/>
          </p:nvPr>
        </p:nvSpPr>
        <p:spPr>
          <a:xfrm rot="16200000">
            <a:off x="3820601" y="1919084"/>
            <a:ext cx="720000" cy="18000"/>
          </a:xfrm>
          <a:solidFill>
            <a:srgbClr val="003087"/>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59" name="Text Placeholder 6">
            <a:extLst>
              <a:ext uri="{FF2B5EF4-FFF2-40B4-BE49-F238E27FC236}">
                <a16:creationId xmlns:a16="http://schemas.microsoft.com/office/drawing/2014/main" id="{03FCD8D9-8993-4858-B865-B09292C33BA7}"/>
              </a:ext>
            </a:extLst>
          </p:cNvPr>
          <p:cNvSpPr>
            <a:spLocks noGrp="1"/>
          </p:cNvSpPr>
          <p:nvPr>
            <p:ph type="body" sz="quarter" idx="24" hasCustomPrompt="1"/>
          </p:nvPr>
        </p:nvSpPr>
        <p:spPr>
          <a:xfrm>
            <a:off x="7031619" y="1901229"/>
            <a:ext cx="1855240" cy="365125"/>
          </a:xfrm>
        </p:spPr>
        <p:txBody>
          <a:bodyPr>
            <a:noAutofit/>
          </a:bodyPr>
          <a:lstStyle>
            <a:lvl1pPr marL="0" indent="0">
              <a:buNone/>
              <a:defRPr sz="1200">
                <a:solidFill>
                  <a:schemeClr val="accent3"/>
                </a:solidFill>
              </a:defRPr>
            </a:lvl1pPr>
            <a:lvl2pPr marL="180000" indent="0">
              <a:buNone/>
              <a:defRPr sz="1200"/>
            </a:lvl2pPr>
            <a:lvl3pPr marL="360000" indent="0">
              <a:buSzPct val="100000"/>
              <a:buNone/>
              <a:defRPr sz="1200"/>
            </a:lvl3pPr>
            <a:lvl4pPr marL="540000" indent="0">
              <a:buNone/>
              <a:defRPr sz="1200"/>
            </a:lvl4pPr>
            <a:lvl5pPr marL="720000" indent="0">
              <a:buNone/>
              <a:defRPr sz="1200"/>
            </a:lvl5pPr>
          </a:lstStyle>
          <a:p>
            <a:pPr lvl="0"/>
            <a:r>
              <a:rPr lang="en-US" dirty="0"/>
              <a:t>Son Dolor Nil </a:t>
            </a:r>
            <a:r>
              <a:rPr lang="en-US" dirty="0" err="1"/>
              <a:t>Satis</a:t>
            </a:r>
            <a:endParaRPr lang="en-GB" dirty="0"/>
          </a:p>
        </p:txBody>
      </p:sp>
      <p:sp>
        <p:nvSpPr>
          <p:cNvPr id="60" name="Text Placeholder 6">
            <a:extLst>
              <a:ext uri="{FF2B5EF4-FFF2-40B4-BE49-F238E27FC236}">
                <a16:creationId xmlns:a16="http://schemas.microsoft.com/office/drawing/2014/main" id="{936CB041-1E15-4039-A814-E7EF0BB8D2AD}"/>
              </a:ext>
            </a:extLst>
          </p:cNvPr>
          <p:cNvSpPr>
            <a:spLocks noGrp="1"/>
          </p:cNvSpPr>
          <p:nvPr>
            <p:ph type="body" sz="quarter" idx="25" hasCustomPrompt="1"/>
          </p:nvPr>
        </p:nvSpPr>
        <p:spPr>
          <a:xfrm>
            <a:off x="7031619" y="1619680"/>
            <a:ext cx="1796765" cy="374686"/>
          </a:xfrm>
        </p:spPr>
        <p:txBody>
          <a:bodyPr>
            <a:noAutofit/>
          </a:bodyPr>
          <a:lstStyle>
            <a:lvl1pPr marL="0" indent="0">
              <a:buFont typeface="Arial" panose="020B0604020202020204" pitchFamily="34" charset="0"/>
              <a:buNone/>
              <a:defRPr sz="1400" b="1">
                <a:solidFill>
                  <a:schemeClr val="accent3"/>
                </a:solidFill>
              </a:defRPr>
            </a:lvl1pPr>
            <a:lvl2pPr>
              <a:defRPr sz="1400" b="1"/>
            </a:lvl2pPr>
            <a:lvl3pPr>
              <a:defRPr sz="1400" b="1"/>
            </a:lvl3pPr>
            <a:lvl4pPr>
              <a:defRPr sz="1400" b="1"/>
            </a:lvl4pPr>
            <a:lvl5pPr>
              <a:defRPr sz="1400" b="1"/>
            </a:lvl5pPr>
          </a:lstStyle>
          <a:p>
            <a:pPr lvl="0"/>
            <a:r>
              <a:rPr lang="en-US" dirty="0"/>
              <a:t>Lorem Ipsum</a:t>
            </a:r>
            <a:endParaRPr lang="en-GB" dirty="0"/>
          </a:p>
        </p:txBody>
      </p:sp>
      <p:sp>
        <p:nvSpPr>
          <p:cNvPr id="61" name="Text Placeholder 6">
            <a:extLst>
              <a:ext uri="{FF2B5EF4-FFF2-40B4-BE49-F238E27FC236}">
                <a16:creationId xmlns:a16="http://schemas.microsoft.com/office/drawing/2014/main" id="{FF60E0EA-3744-458D-9C13-75CB0E1D0B40}"/>
              </a:ext>
            </a:extLst>
          </p:cNvPr>
          <p:cNvSpPr>
            <a:spLocks noGrp="1"/>
          </p:cNvSpPr>
          <p:nvPr>
            <p:ph type="body" sz="quarter" idx="26" hasCustomPrompt="1"/>
          </p:nvPr>
        </p:nvSpPr>
        <p:spPr>
          <a:xfrm>
            <a:off x="6134598" y="1785999"/>
            <a:ext cx="789265" cy="365125"/>
          </a:xfrm>
        </p:spPr>
        <p:txBody>
          <a:bodyPr anchor="ctr" anchorCtr="0">
            <a:noAutofit/>
          </a:bodyPr>
          <a:lstStyle>
            <a:lvl1pPr marL="0" indent="0" algn="r">
              <a:buNone/>
              <a:defRPr sz="3200">
                <a:solidFill>
                  <a:schemeClr val="tx2"/>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00</a:t>
            </a:r>
            <a:endParaRPr lang="en-GB" dirty="0"/>
          </a:p>
        </p:txBody>
      </p:sp>
      <p:sp>
        <p:nvSpPr>
          <p:cNvPr id="62" name="Text Placeholder 13">
            <a:extLst>
              <a:ext uri="{FF2B5EF4-FFF2-40B4-BE49-F238E27FC236}">
                <a16:creationId xmlns:a16="http://schemas.microsoft.com/office/drawing/2014/main" id="{EE819DE7-A83D-4342-8340-D9A0F9698101}"/>
              </a:ext>
            </a:extLst>
          </p:cNvPr>
          <p:cNvSpPr>
            <a:spLocks noGrp="1"/>
          </p:cNvSpPr>
          <p:nvPr>
            <p:ph type="body" sz="quarter" idx="27" hasCustomPrompt="1"/>
          </p:nvPr>
        </p:nvSpPr>
        <p:spPr>
          <a:xfrm rot="16200000">
            <a:off x="6661033" y="1919084"/>
            <a:ext cx="720000" cy="18000"/>
          </a:xfrm>
          <a:solidFill>
            <a:srgbClr val="003087"/>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63" name="Text Placeholder 6">
            <a:extLst>
              <a:ext uri="{FF2B5EF4-FFF2-40B4-BE49-F238E27FC236}">
                <a16:creationId xmlns:a16="http://schemas.microsoft.com/office/drawing/2014/main" id="{0C62DEFC-01EF-482E-927C-B962601C7A38}"/>
              </a:ext>
            </a:extLst>
          </p:cNvPr>
          <p:cNvSpPr>
            <a:spLocks noGrp="1"/>
          </p:cNvSpPr>
          <p:nvPr>
            <p:ph type="body" sz="quarter" idx="28" hasCustomPrompt="1"/>
          </p:nvPr>
        </p:nvSpPr>
        <p:spPr>
          <a:xfrm>
            <a:off x="1350756" y="2896591"/>
            <a:ext cx="1855240" cy="365125"/>
          </a:xfrm>
        </p:spPr>
        <p:txBody>
          <a:bodyPr>
            <a:noAutofit/>
          </a:bodyPr>
          <a:lstStyle>
            <a:lvl1pPr marL="0" indent="0">
              <a:buNone/>
              <a:defRPr sz="1200">
                <a:solidFill>
                  <a:schemeClr val="accent3"/>
                </a:solidFill>
              </a:defRPr>
            </a:lvl1pPr>
            <a:lvl2pPr marL="180000" indent="0">
              <a:buNone/>
              <a:defRPr sz="1200"/>
            </a:lvl2pPr>
            <a:lvl3pPr marL="360000" indent="0">
              <a:buSzPct val="100000"/>
              <a:buNone/>
              <a:defRPr sz="1200"/>
            </a:lvl3pPr>
            <a:lvl4pPr marL="540000" indent="0">
              <a:buNone/>
              <a:defRPr sz="1200"/>
            </a:lvl4pPr>
            <a:lvl5pPr marL="720000" indent="0">
              <a:buNone/>
              <a:defRPr sz="1200"/>
            </a:lvl5pPr>
          </a:lstStyle>
          <a:p>
            <a:pPr lvl="0"/>
            <a:r>
              <a:rPr lang="en-US" dirty="0"/>
              <a:t>Son Dolor Nil </a:t>
            </a:r>
            <a:r>
              <a:rPr lang="en-US" dirty="0" err="1"/>
              <a:t>Satis</a:t>
            </a:r>
            <a:endParaRPr lang="en-GB" dirty="0"/>
          </a:p>
        </p:txBody>
      </p:sp>
      <p:sp>
        <p:nvSpPr>
          <p:cNvPr id="64" name="Text Placeholder 6">
            <a:extLst>
              <a:ext uri="{FF2B5EF4-FFF2-40B4-BE49-F238E27FC236}">
                <a16:creationId xmlns:a16="http://schemas.microsoft.com/office/drawing/2014/main" id="{F51FCC03-7EA2-47D5-A8E5-B3566A08DF5E}"/>
              </a:ext>
            </a:extLst>
          </p:cNvPr>
          <p:cNvSpPr>
            <a:spLocks noGrp="1"/>
          </p:cNvSpPr>
          <p:nvPr>
            <p:ph type="body" sz="quarter" idx="29" hasCustomPrompt="1"/>
          </p:nvPr>
        </p:nvSpPr>
        <p:spPr>
          <a:xfrm>
            <a:off x="1350756" y="2615042"/>
            <a:ext cx="1796765" cy="374686"/>
          </a:xfrm>
        </p:spPr>
        <p:txBody>
          <a:bodyPr>
            <a:noAutofit/>
          </a:bodyPr>
          <a:lstStyle>
            <a:lvl1pPr marL="0" indent="0">
              <a:buFont typeface="Arial" panose="020B0604020202020204" pitchFamily="34" charset="0"/>
              <a:buNone/>
              <a:defRPr sz="1400" b="1">
                <a:solidFill>
                  <a:schemeClr val="accent3"/>
                </a:solidFill>
              </a:defRPr>
            </a:lvl1pPr>
            <a:lvl2pPr>
              <a:defRPr sz="1400" b="1"/>
            </a:lvl2pPr>
            <a:lvl3pPr>
              <a:defRPr sz="1400" b="1"/>
            </a:lvl3pPr>
            <a:lvl4pPr>
              <a:defRPr sz="1400" b="1"/>
            </a:lvl4pPr>
            <a:lvl5pPr>
              <a:defRPr sz="1400" b="1"/>
            </a:lvl5pPr>
          </a:lstStyle>
          <a:p>
            <a:pPr lvl="0"/>
            <a:r>
              <a:rPr lang="en-US" dirty="0"/>
              <a:t>Lorem Ipsum</a:t>
            </a:r>
            <a:endParaRPr lang="en-GB" dirty="0"/>
          </a:p>
        </p:txBody>
      </p:sp>
      <p:sp>
        <p:nvSpPr>
          <p:cNvPr id="65" name="Text Placeholder 6">
            <a:extLst>
              <a:ext uri="{FF2B5EF4-FFF2-40B4-BE49-F238E27FC236}">
                <a16:creationId xmlns:a16="http://schemas.microsoft.com/office/drawing/2014/main" id="{BC7B73A6-4F27-416D-BCF2-E57A059F5B8B}"/>
              </a:ext>
            </a:extLst>
          </p:cNvPr>
          <p:cNvSpPr>
            <a:spLocks noGrp="1"/>
          </p:cNvSpPr>
          <p:nvPr>
            <p:ph type="body" sz="quarter" idx="30" hasCustomPrompt="1"/>
          </p:nvPr>
        </p:nvSpPr>
        <p:spPr>
          <a:xfrm>
            <a:off x="453735" y="2781361"/>
            <a:ext cx="789265" cy="365125"/>
          </a:xfrm>
        </p:spPr>
        <p:txBody>
          <a:bodyPr anchor="ctr" anchorCtr="0">
            <a:noAutofit/>
          </a:bodyPr>
          <a:lstStyle>
            <a:lvl1pPr marL="0" indent="0" algn="r">
              <a:buNone/>
              <a:defRPr sz="3200">
                <a:solidFill>
                  <a:schemeClr val="tx2"/>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00</a:t>
            </a:r>
            <a:endParaRPr lang="en-GB" dirty="0"/>
          </a:p>
        </p:txBody>
      </p:sp>
      <p:sp>
        <p:nvSpPr>
          <p:cNvPr id="66" name="Text Placeholder 13">
            <a:extLst>
              <a:ext uri="{FF2B5EF4-FFF2-40B4-BE49-F238E27FC236}">
                <a16:creationId xmlns:a16="http://schemas.microsoft.com/office/drawing/2014/main" id="{509CB979-FE81-41F1-B098-81F76930A1DD}"/>
              </a:ext>
            </a:extLst>
          </p:cNvPr>
          <p:cNvSpPr>
            <a:spLocks noGrp="1"/>
          </p:cNvSpPr>
          <p:nvPr>
            <p:ph type="body" sz="quarter" idx="31" hasCustomPrompt="1"/>
          </p:nvPr>
        </p:nvSpPr>
        <p:spPr>
          <a:xfrm rot="16200000">
            <a:off x="980170" y="2914446"/>
            <a:ext cx="720000" cy="18000"/>
          </a:xfrm>
          <a:solidFill>
            <a:srgbClr val="003087"/>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67" name="Text Placeholder 6">
            <a:extLst>
              <a:ext uri="{FF2B5EF4-FFF2-40B4-BE49-F238E27FC236}">
                <a16:creationId xmlns:a16="http://schemas.microsoft.com/office/drawing/2014/main" id="{B87617DF-9C11-499E-9996-18ED31767E4E}"/>
              </a:ext>
            </a:extLst>
          </p:cNvPr>
          <p:cNvSpPr>
            <a:spLocks noGrp="1"/>
          </p:cNvSpPr>
          <p:nvPr>
            <p:ph type="body" sz="quarter" idx="32" hasCustomPrompt="1"/>
          </p:nvPr>
        </p:nvSpPr>
        <p:spPr>
          <a:xfrm>
            <a:off x="4191187" y="2896591"/>
            <a:ext cx="1855240" cy="365125"/>
          </a:xfrm>
        </p:spPr>
        <p:txBody>
          <a:bodyPr>
            <a:noAutofit/>
          </a:bodyPr>
          <a:lstStyle>
            <a:lvl1pPr marL="0" indent="0">
              <a:buNone/>
              <a:defRPr sz="1200">
                <a:solidFill>
                  <a:schemeClr val="accent3"/>
                </a:solidFill>
              </a:defRPr>
            </a:lvl1pPr>
            <a:lvl2pPr marL="180000" indent="0">
              <a:buNone/>
              <a:defRPr sz="1200"/>
            </a:lvl2pPr>
            <a:lvl3pPr marL="360000" indent="0">
              <a:buSzPct val="100000"/>
              <a:buNone/>
              <a:defRPr sz="1200"/>
            </a:lvl3pPr>
            <a:lvl4pPr marL="540000" indent="0">
              <a:buNone/>
              <a:defRPr sz="1200"/>
            </a:lvl4pPr>
            <a:lvl5pPr marL="720000" indent="0">
              <a:buNone/>
              <a:defRPr sz="1200"/>
            </a:lvl5pPr>
          </a:lstStyle>
          <a:p>
            <a:pPr lvl="0"/>
            <a:r>
              <a:rPr lang="en-US" dirty="0"/>
              <a:t>Son Dolor Nil </a:t>
            </a:r>
            <a:r>
              <a:rPr lang="en-US" dirty="0" err="1"/>
              <a:t>Satis</a:t>
            </a:r>
            <a:endParaRPr lang="en-GB" dirty="0"/>
          </a:p>
        </p:txBody>
      </p:sp>
      <p:sp>
        <p:nvSpPr>
          <p:cNvPr id="68" name="Text Placeholder 6">
            <a:extLst>
              <a:ext uri="{FF2B5EF4-FFF2-40B4-BE49-F238E27FC236}">
                <a16:creationId xmlns:a16="http://schemas.microsoft.com/office/drawing/2014/main" id="{D5C7EDBE-97C3-4DEC-B71B-F75921678DED}"/>
              </a:ext>
            </a:extLst>
          </p:cNvPr>
          <p:cNvSpPr>
            <a:spLocks noGrp="1"/>
          </p:cNvSpPr>
          <p:nvPr>
            <p:ph type="body" sz="quarter" idx="33" hasCustomPrompt="1"/>
          </p:nvPr>
        </p:nvSpPr>
        <p:spPr>
          <a:xfrm>
            <a:off x="4191187" y="2615042"/>
            <a:ext cx="1796765" cy="374686"/>
          </a:xfrm>
        </p:spPr>
        <p:txBody>
          <a:bodyPr>
            <a:noAutofit/>
          </a:bodyPr>
          <a:lstStyle>
            <a:lvl1pPr marL="0" indent="0">
              <a:buFont typeface="Arial" panose="020B0604020202020204" pitchFamily="34" charset="0"/>
              <a:buNone/>
              <a:defRPr sz="1400" b="1">
                <a:solidFill>
                  <a:schemeClr val="accent3"/>
                </a:solidFill>
              </a:defRPr>
            </a:lvl1pPr>
            <a:lvl2pPr>
              <a:defRPr sz="1400" b="1"/>
            </a:lvl2pPr>
            <a:lvl3pPr>
              <a:defRPr sz="1400" b="1"/>
            </a:lvl3pPr>
            <a:lvl4pPr>
              <a:defRPr sz="1400" b="1"/>
            </a:lvl4pPr>
            <a:lvl5pPr>
              <a:defRPr sz="1400" b="1"/>
            </a:lvl5pPr>
          </a:lstStyle>
          <a:p>
            <a:pPr lvl="0"/>
            <a:r>
              <a:rPr lang="en-US" dirty="0"/>
              <a:t>Lorem Ipsum</a:t>
            </a:r>
            <a:endParaRPr lang="en-GB" dirty="0"/>
          </a:p>
        </p:txBody>
      </p:sp>
      <p:sp>
        <p:nvSpPr>
          <p:cNvPr id="69" name="Text Placeholder 6">
            <a:extLst>
              <a:ext uri="{FF2B5EF4-FFF2-40B4-BE49-F238E27FC236}">
                <a16:creationId xmlns:a16="http://schemas.microsoft.com/office/drawing/2014/main" id="{F4A45FBD-69F9-4D39-87B9-B2F1B7EB82CE}"/>
              </a:ext>
            </a:extLst>
          </p:cNvPr>
          <p:cNvSpPr>
            <a:spLocks noGrp="1"/>
          </p:cNvSpPr>
          <p:nvPr>
            <p:ph type="body" sz="quarter" idx="34" hasCustomPrompt="1"/>
          </p:nvPr>
        </p:nvSpPr>
        <p:spPr>
          <a:xfrm>
            <a:off x="3294166" y="2781361"/>
            <a:ext cx="789265" cy="365125"/>
          </a:xfrm>
        </p:spPr>
        <p:txBody>
          <a:bodyPr anchor="ctr" anchorCtr="0">
            <a:noAutofit/>
          </a:bodyPr>
          <a:lstStyle>
            <a:lvl1pPr marL="0" indent="0" algn="r">
              <a:buNone/>
              <a:defRPr sz="3200">
                <a:solidFill>
                  <a:schemeClr val="tx2"/>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00</a:t>
            </a:r>
            <a:endParaRPr lang="en-GB" dirty="0"/>
          </a:p>
        </p:txBody>
      </p:sp>
      <p:sp>
        <p:nvSpPr>
          <p:cNvPr id="70" name="Text Placeholder 13">
            <a:extLst>
              <a:ext uri="{FF2B5EF4-FFF2-40B4-BE49-F238E27FC236}">
                <a16:creationId xmlns:a16="http://schemas.microsoft.com/office/drawing/2014/main" id="{2406E2EA-B74A-4161-BD31-C45026CEC651}"/>
              </a:ext>
            </a:extLst>
          </p:cNvPr>
          <p:cNvSpPr>
            <a:spLocks noGrp="1"/>
          </p:cNvSpPr>
          <p:nvPr>
            <p:ph type="body" sz="quarter" idx="35" hasCustomPrompt="1"/>
          </p:nvPr>
        </p:nvSpPr>
        <p:spPr>
          <a:xfrm rot="16200000">
            <a:off x="3820601" y="2914446"/>
            <a:ext cx="720000" cy="18000"/>
          </a:xfrm>
          <a:solidFill>
            <a:srgbClr val="003087"/>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71" name="Text Placeholder 6">
            <a:extLst>
              <a:ext uri="{FF2B5EF4-FFF2-40B4-BE49-F238E27FC236}">
                <a16:creationId xmlns:a16="http://schemas.microsoft.com/office/drawing/2014/main" id="{277F2CF9-4089-4768-B7A4-91D801820D68}"/>
              </a:ext>
            </a:extLst>
          </p:cNvPr>
          <p:cNvSpPr>
            <a:spLocks noGrp="1"/>
          </p:cNvSpPr>
          <p:nvPr>
            <p:ph type="body" sz="quarter" idx="36" hasCustomPrompt="1"/>
          </p:nvPr>
        </p:nvSpPr>
        <p:spPr>
          <a:xfrm>
            <a:off x="7031619" y="2896591"/>
            <a:ext cx="1855240" cy="365125"/>
          </a:xfrm>
        </p:spPr>
        <p:txBody>
          <a:bodyPr>
            <a:noAutofit/>
          </a:bodyPr>
          <a:lstStyle>
            <a:lvl1pPr marL="0" indent="0">
              <a:buNone/>
              <a:defRPr sz="1200">
                <a:solidFill>
                  <a:schemeClr val="accent3"/>
                </a:solidFill>
              </a:defRPr>
            </a:lvl1pPr>
            <a:lvl2pPr marL="180000" indent="0">
              <a:buNone/>
              <a:defRPr sz="1200"/>
            </a:lvl2pPr>
            <a:lvl3pPr marL="360000" indent="0">
              <a:buSzPct val="100000"/>
              <a:buNone/>
              <a:defRPr sz="1200"/>
            </a:lvl3pPr>
            <a:lvl4pPr marL="540000" indent="0">
              <a:buNone/>
              <a:defRPr sz="1200"/>
            </a:lvl4pPr>
            <a:lvl5pPr marL="720000" indent="0">
              <a:buNone/>
              <a:defRPr sz="1200"/>
            </a:lvl5pPr>
          </a:lstStyle>
          <a:p>
            <a:pPr lvl="0"/>
            <a:r>
              <a:rPr lang="en-US" dirty="0"/>
              <a:t>Son Dolor Nil </a:t>
            </a:r>
            <a:r>
              <a:rPr lang="en-US" dirty="0" err="1"/>
              <a:t>Satis</a:t>
            </a:r>
            <a:endParaRPr lang="en-GB" dirty="0"/>
          </a:p>
        </p:txBody>
      </p:sp>
      <p:sp>
        <p:nvSpPr>
          <p:cNvPr id="72" name="Text Placeholder 6">
            <a:extLst>
              <a:ext uri="{FF2B5EF4-FFF2-40B4-BE49-F238E27FC236}">
                <a16:creationId xmlns:a16="http://schemas.microsoft.com/office/drawing/2014/main" id="{A79A86C7-E5E6-400B-B40F-4FC4D6BC975B}"/>
              </a:ext>
            </a:extLst>
          </p:cNvPr>
          <p:cNvSpPr>
            <a:spLocks noGrp="1"/>
          </p:cNvSpPr>
          <p:nvPr>
            <p:ph type="body" sz="quarter" idx="37" hasCustomPrompt="1"/>
          </p:nvPr>
        </p:nvSpPr>
        <p:spPr>
          <a:xfrm>
            <a:off x="7031619" y="2615042"/>
            <a:ext cx="1796765" cy="374686"/>
          </a:xfrm>
        </p:spPr>
        <p:txBody>
          <a:bodyPr>
            <a:noAutofit/>
          </a:bodyPr>
          <a:lstStyle>
            <a:lvl1pPr marL="0" indent="0">
              <a:buFont typeface="Arial" panose="020B0604020202020204" pitchFamily="34" charset="0"/>
              <a:buNone/>
              <a:defRPr sz="1400" b="1">
                <a:solidFill>
                  <a:schemeClr val="accent3"/>
                </a:solidFill>
              </a:defRPr>
            </a:lvl1pPr>
            <a:lvl2pPr>
              <a:defRPr sz="1400" b="1"/>
            </a:lvl2pPr>
            <a:lvl3pPr>
              <a:defRPr sz="1400" b="1"/>
            </a:lvl3pPr>
            <a:lvl4pPr>
              <a:defRPr sz="1400" b="1"/>
            </a:lvl4pPr>
            <a:lvl5pPr>
              <a:defRPr sz="1400" b="1"/>
            </a:lvl5pPr>
          </a:lstStyle>
          <a:p>
            <a:pPr lvl="0"/>
            <a:r>
              <a:rPr lang="en-US" dirty="0"/>
              <a:t>Lorem Ipsum</a:t>
            </a:r>
            <a:endParaRPr lang="en-GB" dirty="0"/>
          </a:p>
        </p:txBody>
      </p:sp>
      <p:sp>
        <p:nvSpPr>
          <p:cNvPr id="73" name="Text Placeholder 6">
            <a:extLst>
              <a:ext uri="{FF2B5EF4-FFF2-40B4-BE49-F238E27FC236}">
                <a16:creationId xmlns:a16="http://schemas.microsoft.com/office/drawing/2014/main" id="{D600FBCC-F0BE-456D-ACD1-EE92D8F38BBB}"/>
              </a:ext>
            </a:extLst>
          </p:cNvPr>
          <p:cNvSpPr>
            <a:spLocks noGrp="1"/>
          </p:cNvSpPr>
          <p:nvPr>
            <p:ph type="body" sz="quarter" idx="38" hasCustomPrompt="1"/>
          </p:nvPr>
        </p:nvSpPr>
        <p:spPr>
          <a:xfrm>
            <a:off x="6134598" y="2781361"/>
            <a:ext cx="789265" cy="365125"/>
          </a:xfrm>
        </p:spPr>
        <p:txBody>
          <a:bodyPr anchor="ctr" anchorCtr="0">
            <a:noAutofit/>
          </a:bodyPr>
          <a:lstStyle>
            <a:lvl1pPr marL="0" indent="0" algn="r">
              <a:buNone/>
              <a:defRPr sz="3200">
                <a:solidFill>
                  <a:schemeClr val="tx2"/>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00</a:t>
            </a:r>
            <a:endParaRPr lang="en-GB" dirty="0"/>
          </a:p>
        </p:txBody>
      </p:sp>
      <p:sp>
        <p:nvSpPr>
          <p:cNvPr id="74" name="Text Placeholder 13">
            <a:extLst>
              <a:ext uri="{FF2B5EF4-FFF2-40B4-BE49-F238E27FC236}">
                <a16:creationId xmlns:a16="http://schemas.microsoft.com/office/drawing/2014/main" id="{86A1FB27-3D8C-4AD2-B145-72A461F30014}"/>
              </a:ext>
            </a:extLst>
          </p:cNvPr>
          <p:cNvSpPr>
            <a:spLocks noGrp="1"/>
          </p:cNvSpPr>
          <p:nvPr>
            <p:ph type="body" sz="quarter" idx="39" hasCustomPrompt="1"/>
          </p:nvPr>
        </p:nvSpPr>
        <p:spPr>
          <a:xfrm rot="16200000">
            <a:off x="6661033" y="2914446"/>
            <a:ext cx="720000" cy="18000"/>
          </a:xfrm>
          <a:solidFill>
            <a:srgbClr val="003087"/>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75" name="Text Placeholder 6">
            <a:extLst>
              <a:ext uri="{FF2B5EF4-FFF2-40B4-BE49-F238E27FC236}">
                <a16:creationId xmlns:a16="http://schemas.microsoft.com/office/drawing/2014/main" id="{F0CFDDFB-CF24-4B37-9F33-976C423631E0}"/>
              </a:ext>
            </a:extLst>
          </p:cNvPr>
          <p:cNvSpPr>
            <a:spLocks noGrp="1"/>
          </p:cNvSpPr>
          <p:nvPr>
            <p:ph type="body" sz="quarter" idx="40" hasCustomPrompt="1"/>
          </p:nvPr>
        </p:nvSpPr>
        <p:spPr>
          <a:xfrm>
            <a:off x="1350756" y="3891953"/>
            <a:ext cx="1855240" cy="365125"/>
          </a:xfrm>
        </p:spPr>
        <p:txBody>
          <a:bodyPr>
            <a:noAutofit/>
          </a:bodyPr>
          <a:lstStyle>
            <a:lvl1pPr marL="0" indent="0">
              <a:buNone/>
              <a:defRPr sz="1200">
                <a:solidFill>
                  <a:schemeClr val="accent3"/>
                </a:solidFill>
              </a:defRPr>
            </a:lvl1pPr>
            <a:lvl2pPr marL="180000" indent="0">
              <a:buNone/>
              <a:defRPr sz="1200"/>
            </a:lvl2pPr>
            <a:lvl3pPr marL="360000" indent="0">
              <a:buSzPct val="100000"/>
              <a:buNone/>
              <a:defRPr sz="1200"/>
            </a:lvl3pPr>
            <a:lvl4pPr marL="540000" indent="0">
              <a:buNone/>
              <a:defRPr sz="1200"/>
            </a:lvl4pPr>
            <a:lvl5pPr marL="720000" indent="0">
              <a:buNone/>
              <a:defRPr sz="1200"/>
            </a:lvl5pPr>
          </a:lstStyle>
          <a:p>
            <a:pPr lvl="0"/>
            <a:r>
              <a:rPr lang="en-US" dirty="0"/>
              <a:t>Son Dolor Nil </a:t>
            </a:r>
            <a:r>
              <a:rPr lang="en-US" dirty="0" err="1"/>
              <a:t>Satis</a:t>
            </a:r>
            <a:endParaRPr lang="en-GB" dirty="0"/>
          </a:p>
        </p:txBody>
      </p:sp>
      <p:sp>
        <p:nvSpPr>
          <p:cNvPr id="76" name="Text Placeholder 6">
            <a:extLst>
              <a:ext uri="{FF2B5EF4-FFF2-40B4-BE49-F238E27FC236}">
                <a16:creationId xmlns:a16="http://schemas.microsoft.com/office/drawing/2014/main" id="{B12EB129-03DD-41B9-9804-300FF7AC7EB9}"/>
              </a:ext>
            </a:extLst>
          </p:cNvPr>
          <p:cNvSpPr>
            <a:spLocks noGrp="1"/>
          </p:cNvSpPr>
          <p:nvPr>
            <p:ph type="body" sz="quarter" idx="41" hasCustomPrompt="1"/>
          </p:nvPr>
        </p:nvSpPr>
        <p:spPr>
          <a:xfrm>
            <a:off x="1350756" y="3610404"/>
            <a:ext cx="1796765" cy="374686"/>
          </a:xfrm>
        </p:spPr>
        <p:txBody>
          <a:bodyPr>
            <a:noAutofit/>
          </a:bodyPr>
          <a:lstStyle>
            <a:lvl1pPr marL="0" indent="0">
              <a:buFont typeface="Arial" panose="020B0604020202020204" pitchFamily="34" charset="0"/>
              <a:buNone/>
              <a:defRPr sz="1400" b="1">
                <a:solidFill>
                  <a:schemeClr val="accent3"/>
                </a:solidFill>
              </a:defRPr>
            </a:lvl1pPr>
            <a:lvl2pPr>
              <a:defRPr sz="1400" b="1"/>
            </a:lvl2pPr>
            <a:lvl3pPr>
              <a:defRPr sz="1400" b="1"/>
            </a:lvl3pPr>
            <a:lvl4pPr>
              <a:defRPr sz="1400" b="1"/>
            </a:lvl4pPr>
            <a:lvl5pPr>
              <a:defRPr sz="1400" b="1"/>
            </a:lvl5pPr>
          </a:lstStyle>
          <a:p>
            <a:pPr lvl="0"/>
            <a:r>
              <a:rPr lang="en-US" dirty="0"/>
              <a:t>Lorem Ipsum</a:t>
            </a:r>
            <a:endParaRPr lang="en-GB" dirty="0"/>
          </a:p>
        </p:txBody>
      </p:sp>
      <p:sp>
        <p:nvSpPr>
          <p:cNvPr id="77" name="Text Placeholder 6">
            <a:extLst>
              <a:ext uri="{FF2B5EF4-FFF2-40B4-BE49-F238E27FC236}">
                <a16:creationId xmlns:a16="http://schemas.microsoft.com/office/drawing/2014/main" id="{891CCD73-C337-4BC6-A189-4EE03326E90D}"/>
              </a:ext>
            </a:extLst>
          </p:cNvPr>
          <p:cNvSpPr>
            <a:spLocks noGrp="1"/>
          </p:cNvSpPr>
          <p:nvPr>
            <p:ph type="body" sz="quarter" idx="42" hasCustomPrompt="1"/>
          </p:nvPr>
        </p:nvSpPr>
        <p:spPr>
          <a:xfrm>
            <a:off x="453735" y="3776723"/>
            <a:ext cx="789265" cy="365125"/>
          </a:xfrm>
        </p:spPr>
        <p:txBody>
          <a:bodyPr anchor="ctr" anchorCtr="0">
            <a:noAutofit/>
          </a:bodyPr>
          <a:lstStyle>
            <a:lvl1pPr marL="0" indent="0" algn="r">
              <a:buNone/>
              <a:defRPr sz="3200">
                <a:solidFill>
                  <a:schemeClr val="tx2"/>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00</a:t>
            </a:r>
            <a:endParaRPr lang="en-GB" dirty="0"/>
          </a:p>
        </p:txBody>
      </p:sp>
      <p:sp>
        <p:nvSpPr>
          <p:cNvPr id="78" name="Text Placeholder 13">
            <a:extLst>
              <a:ext uri="{FF2B5EF4-FFF2-40B4-BE49-F238E27FC236}">
                <a16:creationId xmlns:a16="http://schemas.microsoft.com/office/drawing/2014/main" id="{5C1B2CEA-DD86-4474-8AB8-A2F5923C6D2C}"/>
              </a:ext>
            </a:extLst>
          </p:cNvPr>
          <p:cNvSpPr>
            <a:spLocks noGrp="1"/>
          </p:cNvSpPr>
          <p:nvPr>
            <p:ph type="body" sz="quarter" idx="43" hasCustomPrompt="1"/>
          </p:nvPr>
        </p:nvSpPr>
        <p:spPr>
          <a:xfrm rot="16200000">
            <a:off x="980170" y="3909808"/>
            <a:ext cx="720000" cy="18000"/>
          </a:xfrm>
          <a:solidFill>
            <a:srgbClr val="003087"/>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79" name="Text Placeholder 6">
            <a:extLst>
              <a:ext uri="{FF2B5EF4-FFF2-40B4-BE49-F238E27FC236}">
                <a16:creationId xmlns:a16="http://schemas.microsoft.com/office/drawing/2014/main" id="{461DF814-9FB1-4D5F-A89B-F92207837928}"/>
              </a:ext>
            </a:extLst>
          </p:cNvPr>
          <p:cNvSpPr>
            <a:spLocks noGrp="1"/>
          </p:cNvSpPr>
          <p:nvPr>
            <p:ph type="body" sz="quarter" idx="44" hasCustomPrompt="1"/>
          </p:nvPr>
        </p:nvSpPr>
        <p:spPr>
          <a:xfrm>
            <a:off x="4191187" y="3891953"/>
            <a:ext cx="1855240" cy="365125"/>
          </a:xfrm>
        </p:spPr>
        <p:txBody>
          <a:bodyPr>
            <a:noAutofit/>
          </a:bodyPr>
          <a:lstStyle>
            <a:lvl1pPr marL="0" indent="0">
              <a:buNone/>
              <a:defRPr sz="1200">
                <a:solidFill>
                  <a:schemeClr val="accent3"/>
                </a:solidFill>
              </a:defRPr>
            </a:lvl1pPr>
            <a:lvl2pPr marL="180000" indent="0">
              <a:buNone/>
              <a:defRPr sz="1200"/>
            </a:lvl2pPr>
            <a:lvl3pPr marL="360000" indent="0">
              <a:buSzPct val="100000"/>
              <a:buNone/>
              <a:defRPr sz="1200"/>
            </a:lvl3pPr>
            <a:lvl4pPr marL="540000" indent="0">
              <a:buNone/>
              <a:defRPr sz="1200"/>
            </a:lvl4pPr>
            <a:lvl5pPr marL="720000" indent="0">
              <a:buNone/>
              <a:defRPr sz="1200"/>
            </a:lvl5pPr>
          </a:lstStyle>
          <a:p>
            <a:pPr lvl="0"/>
            <a:r>
              <a:rPr lang="en-US" dirty="0"/>
              <a:t>Son Dolor Nil </a:t>
            </a:r>
            <a:r>
              <a:rPr lang="en-US" dirty="0" err="1"/>
              <a:t>Satis</a:t>
            </a:r>
            <a:endParaRPr lang="en-GB" dirty="0"/>
          </a:p>
        </p:txBody>
      </p:sp>
      <p:sp>
        <p:nvSpPr>
          <p:cNvPr id="80" name="Text Placeholder 6">
            <a:extLst>
              <a:ext uri="{FF2B5EF4-FFF2-40B4-BE49-F238E27FC236}">
                <a16:creationId xmlns:a16="http://schemas.microsoft.com/office/drawing/2014/main" id="{60F76FBE-AF16-4CE1-ACC2-C09E29FA8F56}"/>
              </a:ext>
            </a:extLst>
          </p:cNvPr>
          <p:cNvSpPr>
            <a:spLocks noGrp="1"/>
          </p:cNvSpPr>
          <p:nvPr>
            <p:ph type="body" sz="quarter" idx="45" hasCustomPrompt="1"/>
          </p:nvPr>
        </p:nvSpPr>
        <p:spPr>
          <a:xfrm>
            <a:off x="4191187" y="3610404"/>
            <a:ext cx="1796765" cy="374686"/>
          </a:xfrm>
        </p:spPr>
        <p:txBody>
          <a:bodyPr>
            <a:noAutofit/>
          </a:bodyPr>
          <a:lstStyle>
            <a:lvl1pPr marL="0" indent="0">
              <a:buFont typeface="Arial" panose="020B0604020202020204" pitchFamily="34" charset="0"/>
              <a:buNone/>
              <a:defRPr sz="1400" b="1">
                <a:solidFill>
                  <a:schemeClr val="accent3"/>
                </a:solidFill>
              </a:defRPr>
            </a:lvl1pPr>
            <a:lvl2pPr>
              <a:defRPr sz="1400" b="1"/>
            </a:lvl2pPr>
            <a:lvl3pPr>
              <a:defRPr sz="1400" b="1"/>
            </a:lvl3pPr>
            <a:lvl4pPr>
              <a:defRPr sz="1400" b="1"/>
            </a:lvl4pPr>
            <a:lvl5pPr>
              <a:defRPr sz="1400" b="1"/>
            </a:lvl5pPr>
          </a:lstStyle>
          <a:p>
            <a:pPr lvl="0"/>
            <a:r>
              <a:rPr lang="en-US" dirty="0"/>
              <a:t>Lorem Ipsum</a:t>
            </a:r>
            <a:endParaRPr lang="en-GB" dirty="0"/>
          </a:p>
        </p:txBody>
      </p:sp>
      <p:sp>
        <p:nvSpPr>
          <p:cNvPr id="81" name="Text Placeholder 6">
            <a:extLst>
              <a:ext uri="{FF2B5EF4-FFF2-40B4-BE49-F238E27FC236}">
                <a16:creationId xmlns:a16="http://schemas.microsoft.com/office/drawing/2014/main" id="{D97D15C6-DBAD-40B1-8F50-69E3B5436F72}"/>
              </a:ext>
            </a:extLst>
          </p:cNvPr>
          <p:cNvSpPr>
            <a:spLocks noGrp="1"/>
          </p:cNvSpPr>
          <p:nvPr>
            <p:ph type="body" sz="quarter" idx="46" hasCustomPrompt="1"/>
          </p:nvPr>
        </p:nvSpPr>
        <p:spPr>
          <a:xfrm>
            <a:off x="3294166" y="3776723"/>
            <a:ext cx="789265" cy="365125"/>
          </a:xfrm>
        </p:spPr>
        <p:txBody>
          <a:bodyPr anchor="ctr" anchorCtr="0">
            <a:noAutofit/>
          </a:bodyPr>
          <a:lstStyle>
            <a:lvl1pPr marL="0" indent="0" algn="r">
              <a:buNone/>
              <a:defRPr sz="3200">
                <a:solidFill>
                  <a:schemeClr val="tx2"/>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00</a:t>
            </a:r>
            <a:endParaRPr lang="en-GB" dirty="0"/>
          </a:p>
        </p:txBody>
      </p:sp>
      <p:sp>
        <p:nvSpPr>
          <p:cNvPr id="82" name="Text Placeholder 13">
            <a:extLst>
              <a:ext uri="{FF2B5EF4-FFF2-40B4-BE49-F238E27FC236}">
                <a16:creationId xmlns:a16="http://schemas.microsoft.com/office/drawing/2014/main" id="{7CB1528E-2536-4613-9176-05BDEC0FA2FB}"/>
              </a:ext>
            </a:extLst>
          </p:cNvPr>
          <p:cNvSpPr>
            <a:spLocks noGrp="1"/>
          </p:cNvSpPr>
          <p:nvPr>
            <p:ph type="body" sz="quarter" idx="47" hasCustomPrompt="1"/>
          </p:nvPr>
        </p:nvSpPr>
        <p:spPr>
          <a:xfrm rot="16200000">
            <a:off x="3820601" y="3909808"/>
            <a:ext cx="720000" cy="18000"/>
          </a:xfrm>
          <a:solidFill>
            <a:srgbClr val="003087"/>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83" name="Text Placeholder 6">
            <a:extLst>
              <a:ext uri="{FF2B5EF4-FFF2-40B4-BE49-F238E27FC236}">
                <a16:creationId xmlns:a16="http://schemas.microsoft.com/office/drawing/2014/main" id="{4A8BF2F8-9B62-492C-96D0-9CCEE4EFE277}"/>
              </a:ext>
            </a:extLst>
          </p:cNvPr>
          <p:cNvSpPr>
            <a:spLocks noGrp="1"/>
          </p:cNvSpPr>
          <p:nvPr>
            <p:ph type="body" sz="quarter" idx="48" hasCustomPrompt="1"/>
          </p:nvPr>
        </p:nvSpPr>
        <p:spPr>
          <a:xfrm>
            <a:off x="7031619" y="3891953"/>
            <a:ext cx="1855240" cy="365125"/>
          </a:xfrm>
        </p:spPr>
        <p:txBody>
          <a:bodyPr>
            <a:noAutofit/>
          </a:bodyPr>
          <a:lstStyle>
            <a:lvl1pPr marL="0" indent="0">
              <a:buNone/>
              <a:defRPr sz="1200">
                <a:solidFill>
                  <a:schemeClr val="accent3"/>
                </a:solidFill>
              </a:defRPr>
            </a:lvl1pPr>
            <a:lvl2pPr marL="180000" indent="0">
              <a:buNone/>
              <a:defRPr sz="1200"/>
            </a:lvl2pPr>
            <a:lvl3pPr marL="360000" indent="0">
              <a:buSzPct val="100000"/>
              <a:buNone/>
              <a:defRPr sz="1200"/>
            </a:lvl3pPr>
            <a:lvl4pPr marL="540000" indent="0">
              <a:buNone/>
              <a:defRPr sz="1200"/>
            </a:lvl4pPr>
            <a:lvl5pPr marL="720000" indent="0">
              <a:buNone/>
              <a:defRPr sz="1200"/>
            </a:lvl5pPr>
          </a:lstStyle>
          <a:p>
            <a:pPr lvl="0"/>
            <a:r>
              <a:rPr lang="en-US" dirty="0"/>
              <a:t>Son Dolor Nil </a:t>
            </a:r>
            <a:r>
              <a:rPr lang="en-US" dirty="0" err="1"/>
              <a:t>Satis</a:t>
            </a:r>
            <a:endParaRPr lang="en-GB" dirty="0"/>
          </a:p>
        </p:txBody>
      </p:sp>
      <p:sp>
        <p:nvSpPr>
          <p:cNvPr id="84" name="Text Placeholder 6">
            <a:extLst>
              <a:ext uri="{FF2B5EF4-FFF2-40B4-BE49-F238E27FC236}">
                <a16:creationId xmlns:a16="http://schemas.microsoft.com/office/drawing/2014/main" id="{76E7AFD3-447E-431D-9670-06F266AB3850}"/>
              </a:ext>
            </a:extLst>
          </p:cNvPr>
          <p:cNvSpPr>
            <a:spLocks noGrp="1"/>
          </p:cNvSpPr>
          <p:nvPr>
            <p:ph type="body" sz="quarter" idx="49" hasCustomPrompt="1"/>
          </p:nvPr>
        </p:nvSpPr>
        <p:spPr>
          <a:xfrm>
            <a:off x="7031619" y="3610404"/>
            <a:ext cx="1796765" cy="374686"/>
          </a:xfrm>
        </p:spPr>
        <p:txBody>
          <a:bodyPr>
            <a:noAutofit/>
          </a:bodyPr>
          <a:lstStyle>
            <a:lvl1pPr marL="0" indent="0">
              <a:buFont typeface="Arial" panose="020B0604020202020204" pitchFamily="34" charset="0"/>
              <a:buNone/>
              <a:defRPr sz="1400" b="1">
                <a:solidFill>
                  <a:schemeClr val="accent3"/>
                </a:solidFill>
              </a:defRPr>
            </a:lvl1pPr>
            <a:lvl2pPr>
              <a:defRPr sz="1400" b="1"/>
            </a:lvl2pPr>
            <a:lvl3pPr>
              <a:defRPr sz="1400" b="1"/>
            </a:lvl3pPr>
            <a:lvl4pPr>
              <a:defRPr sz="1400" b="1"/>
            </a:lvl4pPr>
            <a:lvl5pPr>
              <a:defRPr sz="1400" b="1"/>
            </a:lvl5pPr>
          </a:lstStyle>
          <a:p>
            <a:pPr lvl="0"/>
            <a:r>
              <a:rPr lang="en-US" dirty="0"/>
              <a:t>Lorem Ipsum</a:t>
            </a:r>
            <a:endParaRPr lang="en-GB" dirty="0"/>
          </a:p>
        </p:txBody>
      </p:sp>
      <p:sp>
        <p:nvSpPr>
          <p:cNvPr id="85" name="Text Placeholder 6">
            <a:extLst>
              <a:ext uri="{FF2B5EF4-FFF2-40B4-BE49-F238E27FC236}">
                <a16:creationId xmlns:a16="http://schemas.microsoft.com/office/drawing/2014/main" id="{C6570E13-6EAC-4D6C-8A6A-1ECCDA99029F}"/>
              </a:ext>
            </a:extLst>
          </p:cNvPr>
          <p:cNvSpPr>
            <a:spLocks noGrp="1"/>
          </p:cNvSpPr>
          <p:nvPr>
            <p:ph type="body" sz="quarter" idx="50" hasCustomPrompt="1"/>
          </p:nvPr>
        </p:nvSpPr>
        <p:spPr>
          <a:xfrm>
            <a:off x="6134598" y="3776723"/>
            <a:ext cx="789265" cy="365125"/>
          </a:xfrm>
        </p:spPr>
        <p:txBody>
          <a:bodyPr anchor="ctr" anchorCtr="0">
            <a:noAutofit/>
          </a:bodyPr>
          <a:lstStyle>
            <a:lvl1pPr marL="0" indent="0" algn="r">
              <a:buNone/>
              <a:defRPr sz="3200">
                <a:solidFill>
                  <a:schemeClr val="tx2"/>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00</a:t>
            </a:r>
            <a:endParaRPr lang="en-GB" dirty="0"/>
          </a:p>
        </p:txBody>
      </p:sp>
      <p:sp>
        <p:nvSpPr>
          <p:cNvPr id="86" name="Text Placeholder 13">
            <a:extLst>
              <a:ext uri="{FF2B5EF4-FFF2-40B4-BE49-F238E27FC236}">
                <a16:creationId xmlns:a16="http://schemas.microsoft.com/office/drawing/2014/main" id="{FC9BDE28-CE61-45C9-B550-CAD0042150EA}"/>
              </a:ext>
            </a:extLst>
          </p:cNvPr>
          <p:cNvSpPr>
            <a:spLocks noGrp="1"/>
          </p:cNvSpPr>
          <p:nvPr>
            <p:ph type="body" sz="quarter" idx="51" hasCustomPrompt="1"/>
          </p:nvPr>
        </p:nvSpPr>
        <p:spPr>
          <a:xfrm rot="16200000">
            <a:off x="6661033" y="3909808"/>
            <a:ext cx="720000" cy="18000"/>
          </a:xfrm>
          <a:solidFill>
            <a:srgbClr val="003087"/>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87" name="Text Placeholder 6">
            <a:extLst>
              <a:ext uri="{FF2B5EF4-FFF2-40B4-BE49-F238E27FC236}">
                <a16:creationId xmlns:a16="http://schemas.microsoft.com/office/drawing/2014/main" id="{4B21F742-1E1D-489B-B0A3-60EE4E8BF845}"/>
              </a:ext>
            </a:extLst>
          </p:cNvPr>
          <p:cNvSpPr>
            <a:spLocks noGrp="1"/>
          </p:cNvSpPr>
          <p:nvPr>
            <p:ph type="body" sz="quarter" idx="52" hasCustomPrompt="1"/>
          </p:nvPr>
        </p:nvSpPr>
        <p:spPr>
          <a:xfrm>
            <a:off x="1350756" y="4887315"/>
            <a:ext cx="1855240" cy="365125"/>
          </a:xfrm>
        </p:spPr>
        <p:txBody>
          <a:bodyPr>
            <a:noAutofit/>
          </a:bodyPr>
          <a:lstStyle>
            <a:lvl1pPr marL="0" indent="0">
              <a:buNone/>
              <a:defRPr sz="1200">
                <a:solidFill>
                  <a:schemeClr val="accent3"/>
                </a:solidFill>
              </a:defRPr>
            </a:lvl1pPr>
            <a:lvl2pPr marL="180000" indent="0">
              <a:buNone/>
              <a:defRPr sz="1200"/>
            </a:lvl2pPr>
            <a:lvl3pPr marL="360000" indent="0">
              <a:buSzPct val="100000"/>
              <a:buNone/>
              <a:defRPr sz="1200"/>
            </a:lvl3pPr>
            <a:lvl4pPr marL="540000" indent="0">
              <a:buNone/>
              <a:defRPr sz="1200"/>
            </a:lvl4pPr>
            <a:lvl5pPr marL="720000" indent="0">
              <a:buNone/>
              <a:defRPr sz="1200"/>
            </a:lvl5pPr>
          </a:lstStyle>
          <a:p>
            <a:pPr lvl="0"/>
            <a:r>
              <a:rPr lang="en-US" dirty="0"/>
              <a:t>Son Dolor Nil </a:t>
            </a:r>
            <a:r>
              <a:rPr lang="en-US" dirty="0" err="1"/>
              <a:t>Satis</a:t>
            </a:r>
            <a:endParaRPr lang="en-GB" dirty="0"/>
          </a:p>
        </p:txBody>
      </p:sp>
      <p:sp>
        <p:nvSpPr>
          <p:cNvPr id="88" name="Text Placeholder 6">
            <a:extLst>
              <a:ext uri="{FF2B5EF4-FFF2-40B4-BE49-F238E27FC236}">
                <a16:creationId xmlns:a16="http://schemas.microsoft.com/office/drawing/2014/main" id="{53E16A5A-EF18-45F3-8F3B-B65FEAF96964}"/>
              </a:ext>
            </a:extLst>
          </p:cNvPr>
          <p:cNvSpPr>
            <a:spLocks noGrp="1"/>
          </p:cNvSpPr>
          <p:nvPr>
            <p:ph type="body" sz="quarter" idx="53" hasCustomPrompt="1"/>
          </p:nvPr>
        </p:nvSpPr>
        <p:spPr>
          <a:xfrm>
            <a:off x="1350756" y="4605766"/>
            <a:ext cx="1796765" cy="374686"/>
          </a:xfrm>
        </p:spPr>
        <p:txBody>
          <a:bodyPr>
            <a:noAutofit/>
          </a:bodyPr>
          <a:lstStyle>
            <a:lvl1pPr marL="0" indent="0">
              <a:buFont typeface="Arial" panose="020B0604020202020204" pitchFamily="34" charset="0"/>
              <a:buNone/>
              <a:defRPr sz="1400" b="1">
                <a:solidFill>
                  <a:schemeClr val="accent3"/>
                </a:solidFill>
              </a:defRPr>
            </a:lvl1pPr>
            <a:lvl2pPr>
              <a:defRPr sz="1400" b="1"/>
            </a:lvl2pPr>
            <a:lvl3pPr>
              <a:defRPr sz="1400" b="1"/>
            </a:lvl3pPr>
            <a:lvl4pPr>
              <a:defRPr sz="1400" b="1"/>
            </a:lvl4pPr>
            <a:lvl5pPr>
              <a:defRPr sz="1400" b="1"/>
            </a:lvl5pPr>
          </a:lstStyle>
          <a:p>
            <a:pPr lvl="0"/>
            <a:r>
              <a:rPr lang="en-US" dirty="0"/>
              <a:t>Lorem Ipsum</a:t>
            </a:r>
            <a:endParaRPr lang="en-GB" dirty="0"/>
          </a:p>
        </p:txBody>
      </p:sp>
      <p:sp>
        <p:nvSpPr>
          <p:cNvPr id="89" name="Text Placeholder 6">
            <a:extLst>
              <a:ext uri="{FF2B5EF4-FFF2-40B4-BE49-F238E27FC236}">
                <a16:creationId xmlns:a16="http://schemas.microsoft.com/office/drawing/2014/main" id="{5A6F859E-D810-4100-8DCA-3CB67F06D161}"/>
              </a:ext>
            </a:extLst>
          </p:cNvPr>
          <p:cNvSpPr>
            <a:spLocks noGrp="1"/>
          </p:cNvSpPr>
          <p:nvPr>
            <p:ph type="body" sz="quarter" idx="54" hasCustomPrompt="1"/>
          </p:nvPr>
        </p:nvSpPr>
        <p:spPr>
          <a:xfrm>
            <a:off x="453735" y="4772085"/>
            <a:ext cx="789265" cy="365125"/>
          </a:xfrm>
        </p:spPr>
        <p:txBody>
          <a:bodyPr anchor="ctr" anchorCtr="0">
            <a:noAutofit/>
          </a:bodyPr>
          <a:lstStyle>
            <a:lvl1pPr marL="0" indent="0" algn="r">
              <a:buNone/>
              <a:defRPr sz="3200">
                <a:solidFill>
                  <a:schemeClr val="tx2"/>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00</a:t>
            </a:r>
            <a:endParaRPr lang="en-GB" dirty="0"/>
          </a:p>
        </p:txBody>
      </p:sp>
      <p:sp>
        <p:nvSpPr>
          <p:cNvPr id="90" name="Text Placeholder 13">
            <a:extLst>
              <a:ext uri="{FF2B5EF4-FFF2-40B4-BE49-F238E27FC236}">
                <a16:creationId xmlns:a16="http://schemas.microsoft.com/office/drawing/2014/main" id="{C536F4AB-0858-457D-BAAB-2B80F6C2945E}"/>
              </a:ext>
            </a:extLst>
          </p:cNvPr>
          <p:cNvSpPr>
            <a:spLocks noGrp="1"/>
          </p:cNvSpPr>
          <p:nvPr>
            <p:ph type="body" sz="quarter" idx="55" hasCustomPrompt="1"/>
          </p:nvPr>
        </p:nvSpPr>
        <p:spPr>
          <a:xfrm rot="16200000">
            <a:off x="980170" y="4905170"/>
            <a:ext cx="720000" cy="18000"/>
          </a:xfrm>
          <a:solidFill>
            <a:srgbClr val="003087"/>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91" name="Text Placeholder 6">
            <a:extLst>
              <a:ext uri="{FF2B5EF4-FFF2-40B4-BE49-F238E27FC236}">
                <a16:creationId xmlns:a16="http://schemas.microsoft.com/office/drawing/2014/main" id="{4C84AA62-4952-41B1-843A-686C45BCE571}"/>
              </a:ext>
            </a:extLst>
          </p:cNvPr>
          <p:cNvSpPr>
            <a:spLocks noGrp="1"/>
          </p:cNvSpPr>
          <p:nvPr>
            <p:ph type="body" sz="quarter" idx="56" hasCustomPrompt="1"/>
          </p:nvPr>
        </p:nvSpPr>
        <p:spPr>
          <a:xfrm>
            <a:off x="4191187" y="4887315"/>
            <a:ext cx="1855240" cy="365125"/>
          </a:xfrm>
        </p:spPr>
        <p:txBody>
          <a:bodyPr>
            <a:noAutofit/>
          </a:bodyPr>
          <a:lstStyle>
            <a:lvl1pPr marL="0" indent="0">
              <a:buNone/>
              <a:defRPr sz="1200">
                <a:solidFill>
                  <a:schemeClr val="accent3"/>
                </a:solidFill>
              </a:defRPr>
            </a:lvl1pPr>
            <a:lvl2pPr marL="180000" indent="0">
              <a:buNone/>
              <a:defRPr sz="1200"/>
            </a:lvl2pPr>
            <a:lvl3pPr marL="360000" indent="0">
              <a:buSzPct val="100000"/>
              <a:buNone/>
              <a:defRPr sz="1200"/>
            </a:lvl3pPr>
            <a:lvl4pPr marL="540000" indent="0">
              <a:buNone/>
              <a:defRPr sz="1200"/>
            </a:lvl4pPr>
            <a:lvl5pPr marL="720000" indent="0">
              <a:buNone/>
              <a:defRPr sz="1200"/>
            </a:lvl5pPr>
          </a:lstStyle>
          <a:p>
            <a:pPr lvl="0"/>
            <a:r>
              <a:rPr lang="en-US" dirty="0"/>
              <a:t>Son Dolor Nil </a:t>
            </a:r>
            <a:r>
              <a:rPr lang="en-US" dirty="0" err="1"/>
              <a:t>Satis</a:t>
            </a:r>
            <a:endParaRPr lang="en-GB" dirty="0"/>
          </a:p>
        </p:txBody>
      </p:sp>
      <p:sp>
        <p:nvSpPr>
          <p:cNvPr id="92" name="Text Placeholder 6">
            <a:extLst>
              <a:ext uri="{FF2B5EF4-FFF2-40B4-BE49-F238E27FC236}">
                <a16:creationId xmlns:a16="http://schemas.microsoft.com/office/drawing/2014/main" id="{FFDC32EF-76FF-4342-945A-0D4D82C6BD07}"/>
              </a:ext>
            </a:extLst>
          </p:cNvPr>
          <p:cNvSpPr>
            <a:spLocks noGrp="1"/>
          </p:cNvSpPr>
          <p:nvPr>
            <p:ph type="body" sz="quarter" idx="57" hasCustomPrompt="1"/>
          </p:nvPr>
        </p:nvSpPr>
        <p:spPr>
          <a:xfrm>
            <a:off x="4191187" y="4605766"/>
            <a:ext cx="1796765" cy="374686"/>
          </a:xfrm>
        </p:spPr>
        <p:txBody>
          <a:bodyPr>
            <a:noAutofit/>
          </a:bodyPr>
          <a:lstStyle>
            <a:lvl1pPr marL="0" indent="0">
              <a:buFont typeface="Arial" panose="020B0604020202020204" pitchFamily="34" charset="0"/>
              <a:buNone/>
              <a:defRPr sz="1400" b="1">
                <a:solidFill>
                  <a:schemeClr val="accent3"/>
                </a:solidFill>
              </a:defRPr>
            </a:lvl1pPr>
            <a:lvl2pPr>
              <a:defRPr sz="1400" b="1"/>
            </a:lvl2pPr>
            <a:lvl3pPr>
              <a:defRPr sz="1400" b="1"/>
            </a:lvl3pPr>
            <a:lvl4pPr>
              <a:defRPr sz="1400" b="1"/>
            </a:lvl4pPr>
            <a:lvl5pPr>
              <a:defRPr sz="1400" b="1"/>
            </a:lvl5pPr>
          </a:lstStyle>
          <a:p>
            <a:pPr lvl="0"/>
            <a:r>
              <a:rPr lang="en-US" dirty="0"/>
              <a:t>Lorem Ipsum</a:t>
            </a:r>
            <a:endParaRPr lang="en-GB" dirty="0"/>
          </a:p>
        </p:txBody>
      </p:sp>
      <p:sp>
        <p:nvSpPr>
          <p:cNvPr id="93" name="Text Placeholder 6">
            <a:extLst>
              <a:ext uri="{FF2B5EF4-FFF2-40B4-BE49-F238E27FC236}">
                <a16:creationId xmlns:a16="http://schemas.microsoft.com/office/drawing/2014/main" id="{238DB8EC-3BFD-4E0F-B4F8-6B1CD7C68DB9}"/>
              </a:ext>
            </a:extLst>
          </p:cNvPr>
          <p:cNvSpPr>
            <a:spLocks noGrp="1"/>
          </p:cNvSpPr>
          <p:nvPr>
            <p:ph type="body" sz="quarter" idx="58" hasCustomPrompt="1"/>
          </p:nvPr>
        </p:nvSpPr>
        <p:spPr>
          <a:xfrm>
            <a:off x="3294166" y="4772085"/>
            <a:ext cx="789265" cy="365125"/>
          </a:xfrm>
        </p:spPr>
        <p:txBody>
          <a:bodyPr anchor="ctr" anchorCtr="0">
            <a:noAutofit/>
          </a:bodyPr>
          <a:lstStyle>
            <a:lvl1pPr marL="0" indent="0" algn="r">
              <a:buNone/>
              <a:defRPr sz="3200">
                <a:solidFill>
                  <a:schemeClr val="tx2"/>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00</a:t>
            </a:r>
            <a:endParaRPr lang="en-GB" dirty="0"/>
          </a:p>
        </p:txBody>
      </p:sp>
      <p:sp>
        <p:nvSpPr>
          <p:cNvPr id="94" name="Text Placeholder 13">
            <a:extLst>
              <a:ext uri="{FF2B5EF4-FFF2-40B4-BE49-F238E27FC236}">
                <a16:creationId xmlns:a16="http://schemas.microsoft.com/office/drawing/2014/main" id="{D88F79DA-6A6B-416E-A534-C54C8D58207A}"/>
              </a:ext>
            </a:extLst>
          </p:cNvPr>
          <p:cNvSpPr>
            <a:spLocks noGrp="1"/>
          </p:cNvSpPr>
          <p:nvPr>
            <p:ph type="body" sz="quarter" idx="59" hasCustomPrompt="1"/>
          </p:nvPr>
        </p:nvSpPr>
        <p:spPr>
          <a:xfrm rot="16200000">
            <a:off x="3820601" y="4905170"/>
            <a:ext cx="720000" cy="18000"/>
          </a:xfrm>
          <a:solidFill>
            <a:srgbClr val="003087"/>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95" name="Text Placeholder 6">
            <a:extLst>
              <a:ext uri="{FF2B5EF4-FFF2-40B4-BE49-F238E27FC236}">
                <a16:creationId xmlns:a16="http://schemas.microsoft.com/office/drawing/2014/main" id="{9F9B0B9B-ABC0-47BE-953E-F17DA5D15201}"/>
              </a:ext>
            </a:extLst>
          </p:cNvPr>
          <p:cNvSpPr>
            <a:spLocks noGrp="1"/>
          </p:cNvSpPr>
          <p:nvPr>
            <p:ph type="body" sz="quarter" idx="60" hasCustomPrompt="1"/>
          </p:nvPr>
        </p:nvSpPr>
        <p:spPr>
          <a:xfrm>
            <a:off x="7031619" y="4887315"/>
            <a:ext cx="1855240" cy="365125"/>
          </a:xfrm>
        </p:spPr>
        <p:txBody>
          <a:bodyPr>
            <a:noAutofit/>
          </a:bodyPr>
          <a:lstStyle>
            <a:lvl1pPr marL="0" indent="0">
              <a:buNone/>
              <a:defRPr sz="1200">
                <a:solidFill>
                  <a:schemeClr val="accent3"/>
                </a:solidFill>
              </a:defRPr>
            </a:lvl1pPr>
            <a:lvl2pPr marL="180000" indent="0">
              <a:buNone/>
              <a:defRPr sz="1200"/>
            </a:lvl2pPr>
            <a:lvl3pPr marL="360000" indent="0">
              <a:buSzPct val="100000"/>
              <a:buNone/>
              <a:defRPr sz="1200"/>
            </a:lvl3pPr>
            <a:lvl4pPr marL="540000" indent="0">
              <a:buNone/>
              <a:defRPr sz="1200"/>
            </a:lvl4pPr>
            <a:lvl5pPr marL="720000" indent="0">
              <a:buNone/>
              <a:defRPr sz="1200"/>
            </a:lvl5pPr>
          </a:lstStyle>
          <a:p>
            <a:pPr lvl="0"/>
            <a:r>
              <a:rPr lang="en-US" dirty="0"/>
              <a:t>Son Dolor Nil </a:t>
            </a:r>
            <a:r>
              <a:rPr lang="en-US" dirty="0" err="1"/>
              <a:t>Satis</a:t>
            </a:r>
            <a:endParaRPr lang="en-GB" dirty="0"/>
          </a:p>
        </p:txBody>
      </p:sp>
      <p:sp>
        <p:nvSpPr>
          <p:cNvPr id="96" name="Text Placeholder 6">
            <a:extLst>
              <a:ext uri="{FF2B5EF4-FFF2-40B4-BE49-F238E27FC236}">
                <a16:creationId xmlns:a16="http://schemas.microsoft.com/office/drawing/2014/main" id="{4A6299EC-8B00-4F1C-A5D7-CCB48E48EFF0}"/>
              </a:ext>
            </a:extLst>
          </p:cNvPr>
          <p:cNvSpPr>
            <a:spLocks noGrp="1"/>
          </p:cNvSpPr>
          <p:nvPr>
            <p:ph type="body" sz="quarter" idx="61" hasCustomPrompt="1"/>
          </p:nvPr>
        </p:nvSpPr>
        <p:spPr>
          <a:xfrm>
            <a:off x="7031619" y="4605766"/>
            <a:ext cx="1796765" cy="374686"/>
          </a:xfrm>
        </p:spPr>
        <p:txBody>
          <a:bodyPr>
            <a:noAutofit/>
          </a:bodyPr>
          <a:lstStyle>
            <a:lvl1pPr marL="0" indent="0">
              <a:buFont typeface="Arial" panose="020B0604020202020204" pitchFamily="34" charset="0"/>
              <a:buNone/>
              <a:defRPr sz="1400" b="1">
                <a:solidFill>
                  <a:schemeClr val="accent3"/>
                </a:solidFill>
              </a:defRPr>
            </a:lvl1pPr>
            <a:lvl2pPr>
              <a:defRPr sz="1400" b="1"/>
            </a:lvl2pPr>
            <a:lvl3pPr>
              <a:defRPr sz="1400" b="1"/>
            </a:lvl3pPr>
            <a:lvl4pPr>
              <a:defRPr sz="1400" b="1"/>
            </a:lvl4pPr>
            <a:lvl5pPr>
              <a:defRPr sz="1400" b="1"/>
            </a:lvl5pPr>
          </a:lstStyle>
          <a:p>
            <a:pPr lvl="0"/>
            <a:r>
              <a:rPr lang="en-US" dirty="0"/>
              <a:t>Lorem Ipsum</a:t>
            </a:r>
            <a:endParaRPr lang="en-GB" dirty="0"/>
          </a:p>
        </p:txBody>
      </p:sp>
      <p:sp>
        <p:nvSpPr>
          <p:cNvPr id="97" name="Text Placeholder 6">
            <a:extLst>
              <a:ext uri="{FF2B5EF4-FFF2-40B4-BE49-F238E27FC236}">
                <a16:creationId xmlns:a16="http://schemas.microsoft.com/office/drawing/2014/main" id="{A4713BF3-1159-4EDE-88E1-2E362EC37086}"/>
              </a:ext>
            </a:extLst>
          </p:cNvPr>
          <p:cNvSpPr>
            <a:spLocks noGrp="1"/>
          </p:cNvSpPr>
          <p:nvPr>
            <p:ph type="body" sz="quarter" idx="62" hasCustomPrompt="1"/>
          </p:nvPr>
        </p:nvSpPr>
        <p:spPr>
          <a:xfrm>
            <a:off x="6134598" y="4772085"/>
            <a:ext cx="789265" cy="365125"/>
          </a:xfrm>
        </p:spPr>
        <p:txBody>
          <a:bodyPr anchor="ctr" anchorCtr="0">
            <a:noAutofit/>
          </a:bodyPr>
          <a:lstStyle>
            <a:lvl1pPr marL="0" indent="0" algn="r">
              <a:buNone/>
              <a:defRPr sz="3200">
                <a:solidFill>
                  <a:schemeClr val="tx2"/>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00</a:t>
            </a:r>
            <a:endParaRPr lang="en-GB" dirty="0"/>
          </a:p>
        </p:txBody>
      </p:sp>
      <p:sp>
        <p:nvSpPr>
          <p:cNvPr id="98" name="Text Placeholder 13">
            <a:extLst>
              <a:ext uri="{FF2B5EF4-FFF2-40B4-BE49-F238E27FC236}">
                <a16:creationId xmlns:a16="http://schemas.microsoft.com/office/drawing/2014/main" id="{F3D9718A-A387-4972-BB72-1536C8C30AF1}"/>
              </a:ext>
            </a:extLst>
          </p:cNvPr>
          <p:cNvSpPr>
            <a:spLocks noGrp="1"/>
          </p:cNvSpPr>
          <p:nvPr>
            <p:ph type="body" sz="quarter" idx="63" hasCustomPrompt="1"/>
          </p:nvPr>
        </p:nvSpPr>
        <p:spPr>
          <a:xfrm rot="16200000">
            <a:off x="6661033" y="4905170"/>
            <a:ext cx="720000" cy="18000"/>
          </a:xfrm>
          <a:solidFill>
            <a:srgbClr val="003087"/>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99" name="Text Placeholder 6">
            <a:extLst>
              <a:ext uri="{FF2B5EF4-FFF2-40B4-BE49-F238E27FC236}">
                <a16:creationId xmlns:a16="http://schemas.microsoft.com/office/drawing/2014/main" id="{E8992015-BF79-41F6-B990-962517EE0E00}"/>
              </a:ext>
            </a:extLst>
          </p:cNvPr>
          <p:cNvSpPr>
            <a:spLocks noGrp="1"/>
          </p:cNvSpPr>
          <p:nvPr>
            <p:ph type="body" sz="quarter" idx="64" hasCustomPrompt="1"/>
          </p:nvPr>
        </p:nvSpPr>
        <p:spPr>
          <a:xfrm>
            <a:off x="1350756" y="5882679"/>
            <a:ext cx="1855240" cy="365125"/>
          </a:xfrm>
        </p:spPr>
        <p:txBody>
          <a:bodyPr>
            <a:noAutofit/>
          </a:bodyPr>
          <a:lstStyle>
            <a:lvl1pPr marL="0" indent="0">
              <a:buNone/>
              <a:defRPr sz="1200">
                <a:solidFill>
                  <a:schemeClr val="accent3"/>
                </a:solidFill>
              </a:defRPr>
            </a:lvl1pPr>
            <a:lvl2pPr marL="180000" indent="0">
              <a:buNone/>
              <a:defRPr sz="1200"/>
            </a:lvl2pPr>
            <a:lvl3pPr marL="360000" indent="0">
              <a:buSzPct val="100000"/>
              <a:buNone/>
              <a:defRPr sz="1200"/>
            </a:lvl3pPr>
            <a:lvl4pPr marL="540000" indent="0">
              <a:buNone/>
              <a:defRPr sz="1200"/>
            </a:lvl4pPr>
            <a:lvl5pPr marL="720000" indent="0">
              <a:buNone/>
              <a:defRPr sz="1200"/>
            </a:lvl5pPr>
          </a:lstStyle>
          <a:p>
            <a:pPr lvl="0"/>
            <a:r>
              <a:rPr lang="en-US" dirty="0"/>
              <a:t>Son Dolor Nil </a:t>
            </a:r>
            <a:r>
              <a:rPr lang="en-US" dirty="0" err="1"/>
              <a:t>Satis</a:t>
            </a:r>
            <a:endParaRPr lang="en-GB" dirty="0"/>
          </a:p>
        </p:txBody>
      </p:sp>
      <p:sp>
        <p:nvSpPr>
          <p:cNvPr id="100" name="Text Placeholder 6">
            <a:extLst>
              <a:ext uri="{FF2B5EF4-FFF2-40B4-BE49-F238E27FC236}">
                <a16:creationId xmlns:a16="http://schemas.microsoft.com/office/drawing/2014/main" id="{AECCCA31-B673-4DCE-903C-FEE6AE398AC0}"/>
              </a:ext>
            </a:extLst>
          </p:cNvPr>
          <p:cNvSpPr>
            <a:spLocks noGrp="1"/>
          </p:cNvSpPr>
          <p:nvPr>
            <p:ph type="body" sz="quarter" idx="65" hasCustomPrompt="1"/>
          </p:nvPr>
        </p:nvSpPr>
        <p:spPr>
          <a:xfrm>
            <a:off x="1350756" y="5601130"/>
            <a:ext cx="1796765" cy="374686"/>
          </a:xfrm>
        </p:spPr>
        <p:txBody>
          <a:bodyPr>
            <a:noAutofit/>
          </a:bodyPr>
          <a:lstStyle>
            <a:lvl1pPr marL="0" indent="0">
              <a:buFont typeface="Arial" panose="020B0604020202020204" pitchFamily="34" charset="0"/>
              <a:buNone/>
              <a:defRPr sz="1400" b="1">
                <a:solidFill>
                  <a:schemeClr val="accent3"/>
                </a:solidFill>
              </a:defRPr>
            </a:lvl1pPr>
            <a:lvl2pPr>
              <a:defRPr sz="1400" b="1"/>
            </a:lvl2pPr>
            <a:lvl3pPr>
              <a:defRPr sz="1400" b="1"/>
            </a:lvl3pPr>
            <a:lvl4pPr>
              <a:defRPr sz="1400" b="1"/>
            </a:lvl4pPr>
            <a:lvl5pPr>
              <a:defRPr sz="1400" b="1"/>
            </a:lvl5pPr>
          </a:lstStyle>
          <a:p>
            <a:pPr lvl="0"/>
            <a:r>
              <a:rPr lang="en-US" dirty="0"/>
              <a:t>Lorem Ipsum</a:t>
            </a:r>
            <a:endParaRPr lang="en-GB" dirty="0"/>
          </a:p>
        </p:txBody>
      </p:sp>
      <p:sp>
        <p:nvSpPr>
          <p:cNvPr id="101" name="Text Placeholder 6">
            <a:extLst>
              <a:ext uri="{FF2B5EF4-FFF2-40B4-BE49-F238E27FC236}">
                <a16:creationId xmlns:a16="http://schemas.microsoft.com/office/drawing/2014/main" id="{63D7B4CA-769C-4530-9158-072BDE687B60}"/>
              </a:ext>
            </a:extLst>
          </p:cNvPr>
          <p:cNvSpPr>
            <a:spLocks noGrp="1"/>
          </p:cNvSpPr>
          <p:nvPr>
            <p:ph type="body" sz="quarter" idx="66" hasCustomPrompt="1"/>
          </p:nvPr>
        </p:nvSpPr>
        <p:spPr>
          <a:xfrm>
            <a:off x="453735" y="5767449"/>
            <a:ext cx="789265" cy="365125"/>
          </a:xfrm>
        </p:spPr>
        <p:txBody>
          <a:bodyPr anchor="ctr" anchorCtr="0">
            <a:noAutofit/>
          </a:bodyPr>
          <a:lstStyle>
            <a:lvl1pPr marL="0" indent="0" algn="r">
              <a:buNone/>
              <a:defRPr sz="3200">
                <a:solidFill>
                  <a:schemeClr val="tx2"/>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00</a:t>
            </a:r>
            <a:endParaRPr lang="en-GB" dirty="0"/>
          </a:p>
        </p:txBody>
      </p:sp>
      <p:sp>
        <p:nvSpPr>
          <p:cNvPr id="102" name="Text Placeholder 13">
            <a:extLst>
              <a:ext uri="{FF2B5EF4-FFF2-40B4-BE49-F238E27FC236}">
                <a16:creationId xmlns:a16="http://schemas.microsoft.com/office/drawing/2014/main" id="{DEB844F4-1DC5-4234-B107-3022752A2504}"/>
              </a:ext>
            </a:extLst>
          </p:cNvPr>
          <p:cNvSpPr>
            <a:spLocks noGrp="1"/>
          </p:cNvSpPr>
          <p:nvPr>
            <p:ph type="body" sz="quarter" idx="67" hasCustomPrompt="1"/>
          </p:nvPr>
        </p:nvSpPr>
        <p:spPr>
          <a:xfrm rot="16200000">
            <a:off x="980170" y="5900534"/>
            <a:ext cx="720000" cy="18000"/>
          </a:xfrm>
          <a:solidFill>
            <a:srgbClr val="003087"/>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103" name="Text Placeholder 6">
            <a:extLst>
              <a:ext uri="{FF2B5EF4-FFF2-40B4-BE49-F238E27FC236}">
                <a16:creationId xmlns:a16="http://schemas.microsoft.com/office/drawing/2014/main" id="{2A16783C-6F2B-4B52-98C8-39814B118A81}"/>
              </a:ext>
            </a:extLst>
          </p:cNvPr>
          <p:cNvSpPr>
            <a:spLocks noGrp="1"/>
          </p:cNvSpPr>
          <p:nvPr>
            <p:ph type="body" sz="quarter" idx="68" hasCustomPrompt="1"/>
          </p:nvPr>
        </p:nvSpPr>
        <p:spPr>
          <a:xfrm>
            <a:off x="4191187" y="5882679"/>
            <a:ext cx="1855240" cy="365125"/>
          </a:xfrm>
        </p:spPr>
        <p:txBody>
          <a:bodyPr>
            <a:noAutofit/>
          </a:bodyPr>
          <a:lstStyle>
            <a:lvl1pPr marL="0" indent="0">
              <a:buNone/>
              <a:defRPr sz="1200">
                <a:solidFill>
                  <a:schemeClr val="accent3"/>
                </a:solidFill>
              </a:defRPr>
            </a:lvl1pPr>
            <a:lvl2pPr marL="180000" indent="0">
              <a:buNone/>
              <a:defRPr sz="1200"/>
            </a:lvl2pPr>
            <a:lvl3pPr marL="360000" indent="0">
              <a:buSzPct val="100000"/>
              <a:buNone/>
              <a:defRPr sz="1200"/>
            </a:lvl3pPr>
            <a:lvl4pPr marL="540000" indent="0">
              <a:buNone/>
              <a:defRPr sz="1200"/>
            </a:lvl4pPr>
            <a:lvl5pPr marL="720000" indent="0">
              <a:buNone/>
              <a:defRPr sz="1200"/>
            </a:lvl5pPr>
          </a:lstStyle>
          <a:p>
            <a:pPr lvl="0"/>
            <a:r>
              <a:rPr lang="en-US" dirty="0"/>
              <a:t>Son Dolor Nil </a:t>
            </a:r>
            <a:r>
              <a:rPr lang="en-US" dirty="0" err="1"/>
              <a:t>Satis</a:t>
            </a:r>
            <a:endParaRPr lang="en-GB" dirty="0"/>
          </a:p>
        </p:txBody>
      </p:sp>
      <p:sp>
        <p:nvSpPr>
          <p:cNvPr id="104" name="Text Placeholder 6">
            <a:extLst>
              <a:ext uri="{FF2B5EF4-FFF2-40B4-BE49-F238E27FC236}">
                <a16:creationId xmlns:a16="http://schemas.microsoft.com/office/drawing/2014/main" id="{1C259FF9-8FD9-45AA-9A26-9BDA175AD5A7}"/>
              </a:ext>
            </a:extLst>
          </p:cNvPr>
          <p:cNvSpPr>
            <a:spLocks noGrp="1"/>
          </p:cNvSpPr>
          <p:nvPr>
            <p:ph type="body" sz="quarter" idx="69" hasCustomPrompt="1"/>
          </p:nvPr>
        </p:nvSpPr>
        <p:spPr>
          <a:xfrm>
            <a:off x="4191187" y="5601130"/>
            <a:ext cx="1796765" cy="374686"/>
          </a:xfrm>
        </p:spPr>
        <p:txBody>
          <a:bodyPr>
            <a:noAutofit/>
          </a:bodyPr>
          <a:lstStyle>
            <a:lvl1pPr marL="0" indent="0">
              <a:buFont typeface="Arial" panose="020B0604020202020204" pitchFamily="34" charset="0"/>
              <a:buNone/>
              <a:defRPr sz="1400" b="1">
                <a:solidFill>
                  <a:schemeClr val="accent3"/>
                </a:solidFill>
              </a:defRPr>
            </a:lvl1pPr>
            <a:lvl2pPr>
              <a:defRPr sz="1400" b="1"/>
            </a:lvl2pPr>
            <a:lvl3pPr>
              <a:defRPr sz="1400" b="1"/>
            </a:lvl3pPr>
            <a:lvl4pPr>
              <a:defRPr sz="1400" b="1"/>
            </a:lvl4pPr>
            <a:lvl5pPr>
              <a:defRPr sz="1400" b="1"/>
            </a:lvl5pPr>
          </a:lstStyle>
          <a:p>
            <a:pPr lvl="0"/>
            <a:r>
              <a:rPr lang="en-US" dirty="0"/>
              <a:t>Lorem Ipsum</a:t>
            </a:r>
            <a:endParaRPr lang="en-GB" dirty="0"/>
          </a:p>
        </p:txBody>
      </p:sp>
      <p:sp>
        <p:nvSpPr>
          <p:cNvPr id="105" name="Text Placeholder 6">
            <a:extLst>
              <a:ext uri="{FF2B5EF4-FFF2-40B4-BE49-F238E27FC236}">
                <a16:creationId xmlns:a16="http://schemas.microsoft.com/office/drawing/2014/main" id="{4004A4A9-2CD9-4F0B-87C4-73DD0F6CEDEE}"/>
              </a:ext>
            </a:extLst>
          </p:cNvPr>
          <p:cNvSpPr>
            <a:spLocks noGrp="1"/>
          </p:cNvSpPr>
          <p:nvPr>
            <p:ph type="body" sz="quarter" idx="70" hasCustomPrompt="1"/>
          </p:nvPr>
        </p:nvSpPr>
        <p:spPr>
          <a:xfrm>
            <a:off x="3294166" y="5767449"/>
            <a:ext cx="789265" cy="365125"/>
          </a:xfrm>
        </p:spPr>
        <p:txBody>
          <a:bodyPr anchor="ctr" anchorCtr="0">
            <a:noAutofit/>
          </a:bodyPr>
          <a:lstStyle>
            <a:lvl1pPr marL="0" indent="0" algn="r">
              <a:buNone/>
              <a:defRPr sz="3200">
                <a:solidFill>
                  <a:schemeClr val="tx2"/>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00</a:t>
            </a:r>
            <a:endParaRPr lang="en-GB" dirty="0"/>
          </a:p>
        </p:txBody>
      </p:sp>
      <p:sp>
        <p:nvSpPr>
          <p:cNvPr id="106" name="Text Placeholder 13">
            <a:extLst>
              <a:ext uri="{FF2B5EF4-FFF2-40B4-BE49-F238E27FC236}">
                <a16:creationId xmlns:a16="http://schemas.microsoft.com/office/drawing/2014/main" id="{6EF8F3D5-3D4B-4E6D-8534-0390931E5526}"/>
              </a:ext>
            </a:extLst>
          </p:cNvPr>
          <p:cNvSpPr>
            <a:spLocks noGrp="1"/>
          </p:cNvSpPr>
          <p:nvPr>
            <p:ph type="body" sz="quarter" idx="71" hasCustomPrompt="1"/>
          </p:nvPr>
        </p:nvSpPr>
        <p:spPr>
          <a:xfrm rot="16200000">
            <a:off x="3820601" y="5900534"/>
            <a:ext cx="720000" cy="18000"/>
          </a:xfrm>
          <a:solidFill>
            <a:srgbClr val="003087"/>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107" name="Text Placeholder 6">
            <a:extLst>
              <a:ext uri="{FF2B5EF4-FFF2-40B4-BE49-F238E27FC236}">
                <a16:creationId xmlns:a16="http://schemas.microsoft.com/office/drawing/2014/main" id="{DAAC00AB-FF33-4365-978B-83622A4EC86F}"/>
              </a:ext>
            </a:extLst>
          </p:cNvPr>
          <p:cNvSpPr>
            <a:spLocks noGrp="1"/>
          </p:cNvSpPr>
          <p:nvPr>
            <p:ph type="body" sz="quarter" idx="72" hasCustomPrompt="1"/>
          </p:nvPr>
        </p:nvSpPr>
        <p:spPr>
          <a:xfrm>
            <a:off x="7031619" y="5882679"/>
            <a:ext cx="1855240" cy="365125"/>
          </a:xfrm>
        </p:spPr>
        <p:txBody>
          <a:bodyPr>
            <a:noAutofit/>
          </a:bodyPr>
          <a:lstStyle>
            <a:lvl1pPr marL="0" indent="0">
              <a:buNone/>
              <a:defRPr sz="1200">
                <a:solidFill>
                  <a:schemeClr val="accent3"/>
                </a:solidFill>
              </a:defRPr>
            </a:lvl1pPr>
            <a:lvl2pPr marL="180000" indent="0">
              <a:buNone/>
              <a:defRPr sz="1200"/>
            </a:lvl2pPr>
            <a:lvl3pPr marL="360000" indent="0">
              <a:buSzPct val="100000"/>
              <a:buNone/>
              <a:defRPr sz="1200"/>
            </a:lvl3pPr>
            <a:lvl4pPr marL="540000" indent="0">
              <a:buNone/>
              <a:defRPr sz="1200"/>
            </a:lvl4pPr>
            <a:lvl5pPr marL="720000" indent="0">
              <a:buNone/>
              <a:defRPr sz="1200"/>
            </a:lvl5pPr>
          </a:lstStyle>
          <a:p>
            <a:pPr lvl="0"/>
            <a:r>
              <a:rPr lang="en-US" dirty="0"/>
              <a:t>Son Dolor Nil </a:t>
            </a:r>
            <a:r>
              <a:rPr lang="en-US" dirty="0" err="1"/>
              <a:t>Satis</a:t>
            </a:r>
            <a:endParaRPr lang="en-GB" dirty="0"/>
          </a:p>
        </p:txBody>
      </p:sp>
      <p:sp>
        <p:nvSpPr>
          <p:cNvPr id="108" name="Text Placeholder 6">
            <a:extLst>
              <a:ext uri="{FF2B5EF4-FFF2-40B4-BE49-F238E27FC236}">
                <a16:creationId xmlns:a16="http://schemas.microsoft.com/office/drawing/2014/main" id="{52785B7F-3F84-44DA-954D-D389127D5E0D}"/>
              </a:ext>
            </a:extLst>
          </p:cNvPr>
          <p:cNvSpPr>
            <a:spLocks noGrp="1"/>
          </p:cNvSpPr>
          <p:nvPr>
            <p:ph type="body" sz="quarter" idx="73" hasCustomPrompt="1"/>
          </p:nvPr>
        </p:nvSpPr>
        <p:spPr>
          <a:xfrm>
            <a:off x="7031619" y="5601130"/>
            <a:ext cx="1796765" cy="374686"/>
          </a:xfrm>
        </p:spPr>
        <p:txBody>
          <a:bodyPr>
            <a:noAutofit/>
          </a:bodyPr>
          <a:lstStyle>
            <a:lvl1pPr marL="0" indent="0">
              <a:buFont typeface="Arial" panose="020B0604020202020204" pitchFamily="34" charset="0"/>
              <a:buNone/>
              <a:defRPr sz="1400" b="1">
                <a:solidFill>
                  <a:schemeClr val="accent3"/>
                </a:solidFill>
              </a:defRPr>
            </a:lvl1pPr>
            <a:lvl2pPr>
              <a:defRPr sz="1400" b="1"/>
            </a:lvl2pPr>
            <a:lvl3pPr>
              <a:defRPr sz="1400" b="1"/>
            </a:lvl3pPr>
            <a:lvl4pPr>
              <a:defRPr sz="1400" b="1"/>
            </a:lvl4pPr>
            <a:lvl5pPr>
              <a:defRPr sz="1400" b="1"/>
            </a:lvl5pPr>
          </a:lstStyle>
          <a:p>
            <a:pPr lvl="0"/>
            <a:r>
              <a:rPr lang="en-US" dirty="0"/>
              <a:t>Lorem Ipsum</a:t>
            </a:r>
            <a:endParaRPr lang="en-GB" dirty="0"/>
          </a:p>
        </p:txBody>
      </p:sp>
      <p:sp>
        <p:nvSpPr>
          <p:cNvPr id="109" name="Text Placeholder 6">
            <a:extLst>
              <a:ext uri="{FF2B5EF4-FFF2-40B4-BE49-F238E27FC236}">
                <a16:creationId xmlns:a16="http://schemas.microsoft.com/office/drawing/2014/main" id="{3BC55D40-1066-432F-A107-DE0371407C5C}"/>
              </a:ext>
            </a:extLst>
          </p:cNvPr>
          <p:cNvSpPr>
            <a:spLocks noGrp="1"/>
          </p:cNvSpPr>
          <p:nvPr>
            <p:ph type="body" sz="quarter" idx="74" hasCustomPrompt="1"/>
          </p:nvPr>
        </p:nvSpPr>
        <p:spPr>
          <a:xfrm>
            <a:off x="6134598" y="5767449"/>
            <a:ext cx="789265" cy="365125"/>
          </a:xfrm>
        </p:spPr>
        <p:txBody>
          <a:bodyPr anchor="ctr" anchorCtr="0">
            <a:noAutofit/>
          </a:bodyPr>
          <a:lstStyle>
            <a:lvl1pPr marL="0" indent="0" algn="r">
              <a:buNone/>
              <a:defRPr sz="3200">
                <a:solidFill>
                  <a:schemeClr val="tx2"/>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00</a:t>
            </a:r>
            <a:endParaRPr lang="en-GB" dirty="0"/>
          </a:p>
        </p:txBody>
      </p:sp>
      <p:sp>
        <p:nvSpPr>
          <p:cNvPr id="110" name="Text Placeholder 13">
            <a:extLst>
              <a:ext uri="{FF2B5EF4-FFF2-40B4-BE49-F238E27FC236}">
                <a16:creationId xmlns:a16="http://schemas.microsoft.com/office/drawing/2014/main" id="{02E8BA4E-BA99-4A8C-B20A-68B48608BA9F}"/>
              </a:ext>
            </a:extLst>
          </p:cNvPr>
          <p:cNvSpPr>
            <a:spLocks noGrp="1"/>
          </p:cNvSpPr>
          <p:nvPr>
            <p:ph type="body" sz="quarter" idx="75" hasCustomPrompt="1"/>
          </p:nvPr>
        </p:nvSpPr>
        <p:spPr>
          <a:xfrm rot="16200000">
            <a:off x="6661033" y="5900534"/>
            <a:ext cx="720000" cy="18000"/>
          </a:xfrm>
          <a:solidFill>
            <a:srgbClr val="003087"/>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cxnSp>
        <p:nvCxnSpPr>
          <p:cNvPr id="111" name="Straight Connector 110">
            <a:extLst>
              <a:ext uri="{FF2B5EF4-FFF2-40B4-BE49-F238E27FC236}">
                <a16:creationId xmlns:a16="http://schemas.microsoft.com/office/drawing/2014/main" id="{6DB4D13B-9E5C-475D-8184-FB6294B1DF66}"/>
              </a:ext>
            </a:extLst>
          </p:cNvPr>
          <p:cNvCxnSpPr>
            <a:cxnSpLocks/>
          </p:cNvCxnSpPr>
          <p:nvPr userDrawn="1"/>
        </p:nvCxnSpPr>
        <p:spPr>
          <a:xfrm flipV="1">
            <a:off x="513796" y="277786"/>
            <a:ext cx="0" cy="523218"/>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2" name="Picture 111" descr="NHS Master Logo">
            <a:extLst>
              <a:ext uri="{FF2B5EF4-FFF2-40B4-BE49-F238E27FC236}">
                <a16:creationId xmlns:a16="http://schemas.microsoft.com/office/drawing/2014/main" id="{998555E8-F643-43D2-A29B-1D2FFE9802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9014" y="188292"/>
            <a:ext cx="2039882" cy="786095"/>
          </a:xfrm>
          <a:prstGeom prst="rect">
            <a:avLst/>
          </a:prstGeom>
        </p:spPr>
      </p:pic>
    </p:spTree>
    <p:extLst>
      <p:ext uri="{BB962C8B-B14F-4D97-AF65-F5344CB8AC3E}">
        <p14:creationId xmlns:p14="http://schemas.microsoft.com/office/powerpoint/2010/main" val="306968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Agenda (1-12) Blue">
    <p:bg>
      <p:bgPr>
        <a:solidFill>
          <a:schemeClr val="tx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p:txBody>
          <a:bodyPr/>
          <a:lstStyle/>
          <a:p>
            <a:fld id="{9527C9C5-01FC-45F0-893C-77E06CCB7E79}" type="slidenum">
              <a:rPr lang="en-GB" smtClean="0"/>
              <a:pPr/>
              <a:t>‹#›</a:t>
            </a:fld>
            <a:endParaRPr lang="en-GB"/>
          </a:p>
        </p:txBody>
      </p:sp>
      <p:sp>
        <p:nvSpPr>
          <p:cNvPr id="2" name="Title 1">
            <a:extLst>
              <a:ext uri="{FF2B5EF4-FFF2-40B4-BE49-F238E27FC236}">
                <a16:creationId xmlns:a16="http://schemas.microsoft.com/office/drawing/2014/main" id="{E6D9F4F1-9F6A-4ABE-84A4-5DB70E869BD7}"/>
              </a:ext>
            </a:extLst>
          </p:cNvPr>
          <p:cNvSpPr>
            <a:spLocks noGrp="1"/>
          </p:cNvSpPr>
          <p:nvPr>
            <p:ph type="title" hasCustomPrompt="1"/>
          </p:nvPr>
        </p:nvSpPr>
        <p:spPr>
          <a:xfrm>
            <a:off x="626485" y="367834"/>
            <a:ext cx="9122529" cy="771853"/>
          </a:xfrm>
        </p:spPr>
        <p:txBody>
          <a:bodyPr/>
          <a:lstStyle>
            <a:lvl1pPr marL="0" indent="0">
              <a:buFont typeface="Arial" panose="020B0604020202020204" pitchFamily="34" charset="0"/>
              <a:buNone/>
              <a:defRPr>
                <a:solidFill>
                  <a:schemeClr val="bg1"/>
                </a:solidFill>
              </a:defRPr>
            </a:lvl1pPr>
          </a:lstStyle>
          <a:p>
            <a:r>
              <a:rPr lang="en-US" dirty="0"/>
              <a:t>CUSTOM AGENDA SLIDE, 1-12 SECTIONS</a:t>
            </a:r>
            <a:endParaRPr lang="en-GB" dirty="0"/>
          </a:p>
        </p:txBody>
      </p:sp>
      <p:sp>
        <p:nvSpPr>
          <p:cNvPr id="7" name="Text Placeholder 6">
            <a:extLst>
              <a:ext uri="{FF2B5EF4-FFF2-40B4-BE49-F238E27FC236}">
                <a16:creationId xmlns:a16="http://schemas.microsoft.com/office/drawing/2014/main" id="{D90A76C5-737F-413D-8548-373F14113048}"/>
              </a:ext>
            </a:extLst>
          </p:cNvPr>
          <p:cNvSpPr>
            <a:spLocks noGrp="1"/>
          </p:cNvSpPr>
          <p:nvPr>
            <p:ph type="body" sz="quarter" idx="13" hasCustomPrompt="1"/>
          </p:nvPr>
        </p:nvSpPr>
        <p:spPr>
          <a:xfrm>
            <a:off x="1535719" y="1901229"/>
            <a:ext cx="2032896" cy="365125"/>
          </a:xfrm>
        </p:spPr>
        <p:txBody>
          <a:bodyPr>
            <a:noAutofit/>
          </a:bodyPr>
          <a:lstStyle>
            <a:lvl1pPr marL="0" indent="0">
              <a:buNone/>
              <a:defRPr>
                <a:solidFill>
                  <a:schemeClr val="bg1"/>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Son Dolor Nil </a:t>
            </a:r>
            <a:r>
              <a:rPr lang="en-US" dirty="0" err="1"/>
              <a:t>Satis</a:t>
            </a:r>
            <a:endParaRPr lang="en-GB" dirty="0"/>
          </a:p>
        </p:txBody>
      </p:sp>
      <p:sp>
        <p:nvSpPr>
          <p:cNvPr id="15" name="Text Placeholder 6">
            <a:extLst>
              <a:ext uri="{FF2B5EF4-FFF2-40B4-BE49-F238E27FC236}">
                <a16:creationId xmlns:a16="http://schemas.microsoft.com/office/drawing/2014/main" id="{629ADDEF-43DB-469D-B7B6-8FC9577FCC5B}"/>
              </a:ext>
            </a:extLst>
          </p:cNvPr>
          <p:cNvSpPr>
            <a:spLocks noGrp="1"/>
          </p:cNvSpPr>
          <p:nvPr>
            <p:ph type="body" sz="quarter" idx="16" hasCustomPrompt="1"/>
          </p:nvPr>
        </p:nvSpPr>
        <p:spPr>
          <a:xfrm>
            <a:off x="1535719" y="1560411"/>
            <a:ext cx="2032896" cy="374686"/>
          </a:xfrm>
        </p:spPr>
        <p:txBody>
          <a:bodyPr>
            <a:noAutofit/>
          </a:bodyPr>
          <a:lstStyle>
            <a:lvl1pPr marL="0" indent="0">
              <a:buFont typeface="Arial" panose="020B0604020202020204" pitchFamily="34" charset="0"/>
              <a:buNone/>
              <a:defRPr sz="1800" b="1">
                <a:solidFill>
                  <a:schemeClr val="bg1"/>
                </a:solidFill>
              </a:defRPr>
            </a:lvl1pPr>
            <a:lvl2pPr>
              <a:defRPr sz="1800" b="1"/>
            </a:lvl2pPr>
            <a:lvl3pPr>
              <a:defRPr sz="1800" b="1"/>
            </a:lvl3pPr>
            <a:lvl4pPr>
              <a:defRPr sz="1800" b="1"/>
            </a:lvl4pPr>
            <a:lvl5pPr>
              <a:defRPr sz="1800" b="1"/>
            </a:lvl5pPr>
          </a:lstStyle>
          <a:p>
            <a:pPr lvl="0"/>
            <a:r>
              <a:rPr lang="en-US" dirty="0"/>
              <a:t>Lorem Ipsum</a:t>
            </a:r>
            <a:endParaRPr lang="en-GB" dirty="0"/>
          </a:p>
        </p:txBody>
      </p:sp>
      <p:sp>
        <p:nvSpPr>
          <p:cNvPr id="17" name="Text Placeholder 6">
            <a:extLst>
              <a:ext uri="{FF2B5EF4-FFF2-40B4-BE49-F238E27FC236}">
                <a16:creationId xmlns:a16="http://schemas.microsoft.com/office/drawing/2014/main" id="{87FE86E9-5B41-4646-B4DE-0637373141DB}"/>
              </a:ext>
            </a:extLst>
          </p:cNvPr>
          <p:cNvSpPr>
            <a:spLocks noGrp="1"/>
          </p:cNvSpPr>
          <p:nvPr>
            <p:ph type="body" sz="quarter" idx="19" hasCustomPrompt="1"/>
          </p:nvPr>
        </p:nvSpPr>
        <p:spPr>
          <a:xfrm>
            <a:off x="424652" y="1785999"/>
            <a:ext cx="1040957" cy="365125"/>
          </a:xfrm>
        </p:spPr>
        <p:txBody>
          <a:bodyPr anchor="ctr" anchorCtr="0">
            <a:noAutofit/>
          </a:bodyPr>
          <a:lstStyle>
            <a:lvl1pPr marL="0" indent="0" algn="r">
              <a:buNone/>
              <a:defRPr sz="4800">
                <a:solidFill>
                  <a:schemeClr val="bg1"/>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00</a:t>
            </a:r>
            <a:endParaRPr lang="en-GB" dirty="0"/>
          </a:p>
        </p:txBody>
      </p:sp>
      <p:sp>
        <p:nvSpPr>
          <p:cNvPr id="18" name="Text Placeholder 13">
            <a:extLst>
              <a:ext uri="{FF2B5EF4-FFF2-40B4-BE49-F238E27FC236}">
                <a16:creationId xmlns:a16="http://schemas.microsoft.com/office/drawing/2014/main" id="{783893CD-A644-4AC6-8857-747ABFC4D1DC}"/>
              </a:ext>
            </a:extLst>
          </p:cNvPr>
          <p:cNvSpPr>
            <a:spLocks noGrp="1"/>
          </p:cNvSpPr>
          <p:nvPr>
            <p:ph type="body" sz="quarter" idx="17" hasCustomPrompt="1"/>
          </p:nvPr>
        </p:nvSpPr>
        <p:spPr>
          <a:xfrm rot="16200000">
            <a:off x="1141851" y="1919085"/>
            <a:ext cx="720000" cy="18000"/>
          </a:xfrm>
          <a:solidFill>
            <a:schemeClr val="bg1"/>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19" name="Text Placeholder 6">
            <a:extLst>
              <a:ext uri="{FF2B5EF4-FFF2-40B4-BE49-F238E27FC236}">
                <a16:creationId xmlns:a16="http://schemas.microsoft.com/office/drawing/2014/main" id="{68E1B244-CCDC-4752-9E7E-EEAE06794AEA}"/>
              </a:ext>
            </a:extLst>
          </p:cNvPr>
          <p:cNvSpPr>
            <a:spLocks noGrp="1"/>
          </p:cNvSpPr>
          <p:nvPr>
            <p:ph type="body" sz="quarter" idx="20" hasCustomPrompt="1"/>
          </p:nvPr>
        </p:nvSpPr>
        <p:spPr>
          <a:xfrm>
            <a:off x="5259994" y="1901229"/>
            <a:ext cx="2032896" cy="365125"/>
          </a:xfrm>
        </p:spPr>
        <p:txBody>
          <a:bodyPr>
            <a:noAutofit/>
          </a:bodyPr>
          <a:lstStyle>
            <a:lvl1pPr marL="0" indent="0">
              <a:buNone/>
              <a:defRPr>
                <a:solidFill>
                  <a:schemeClr val="bg1"/>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Son Dolor Nil </a:t>
            </a:r>
            <a:r>
              <a:rPr lang="en-US" dirty="0" err="1"/>
              <a:t>Satis</a:t>
            </a:r>
            <a:endParaRPr lang="en-GB" dirty="0"/>
          </a:p>
        </p:txBody>
      </p:sp>
      <p:sp>
        <p:nvSpPr>
          <p:cNvPr id="20" name="Text Placeholder 6">
            <a:extLst>
              <a:ext uri="{FF2B5EF4-FFF2-40B4-BE49-F238E27FC236}">
                <a16:creationId xmlns:a16="http://schemas.microsoft.com/office/drawing/2014/main" id="{93775E45-EC3C-4D7A-B151-9C2FF912E1A2}"/>
              </a:ext>
            </a:extLst>
          </p:cNvPr>
          <p:cNvSpPr>
            <a:spLocks noGrp="1"/>
          </p:cNvSpPr>
          <p:nvPr>
            <p:ph type="body" sz="quarter" idx="21" hasCustomPrompt="1"/>
          </p:nvPr>
        </p:nvSpPr>
        <p:spPr>
          <a:xfrm>
            <a:off x="5259994" y="1560411"/>
            <a:ext cx="2032896" cy="374686"/>
          </a:xfrm>
        </p:spPr>
        <p:txBody>
          <a:bodyPr>
            <a:noAutofit/>
          </a:bodyPr>
          <a:lstStyle>
            <a:lvl1pPr marL="0" indent="0">
              <a:buFont typeface="Arial" panose="020B0604020202020204" pitchFamily="34" charset="0"/>
              <a:buNone/>
              <a:defRPr sz="1800" b="1">
                <a:solidFill>
                  <a:schemeClr val="bg1"/>
                </a:solidFill>
              </a:defRPr>
            </a:lvl1pPr>
            <a:lvl2pPr>
              <a:defRPr sz="1800" b="1"/>
            </a:lvl2pPr>
            <a:lvl3pPr>
              <a:defRPr sz="1800" b="1"/>
            </a:lvl3pPr>
            <a:lvl4pPr>
              <a:defRPr sz="1800" b="1"/>
            </a:lvl4pPr>
            <a:lvl5pPr>
              <a:defRPr sz="1800" b="1"/>
            </a:lvl5pPr>
          </a:lstStyle>
          <a:p>
            <a:pPr lvl="0"/>
            <a:r>
              <a:rPr lang="en-US" dirty="0"/>
              <a:t>Lorem Ipsum</a:t>
            </a:r>
            <a:endParaRPr lang="en-GB" dirty="0"/>
          </a:p>
        </p:txBody>
      </p:sp>
      <p:sp>
        <p:nvSpPr>
          <p:cNvPr id="21" name="Text Placeholder 6">
            <a:extLst>
              <a:ext uri="{FF2B5EF4-FFF2-40B4-BE49-F238E27FC236}">
                <a16:creationId xmlns:a16="http://schemas.microsoft.com/office/drawing/2014/main" id="{04D8ED5A-CAF6-4A88-843A-BD12C32135BE}"/>
              </a:ext>
            </a:extLst>
          </p:cNvPr>
          <p:cNvSpPr>
            <a:spLocks noGrp="1"/>
          </p:cNvSpPr>
          <p:nvPr>
            <p:ph type="body" sz="quarter" idx="22" hasCustomPrompt="1"/>
          </p:nvPr>
        </p:nvSpPr>
        <p:spPr>
          <a:xfrm>
            <a:off x="4148927" y="1785999"/>
            <a:ext cx="1040957" cy="365125"/>
          </a:xfrm>
        </p:spPr>
        <p:txBody>
          <a:bodyPr anchor="ctr" anchorCtr="0">
            <a:noAutofit/>
          </a:bodyPr>
          <a:lstStyle>
            <a:lvl1pPr marL="0" indent="0" algn="r">
              <a:buNone/>
              <a:defRPr sz="4800">
                <a:solidFill>
                  <a:schemeClr val="bg1"/>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00</a:t>
            </a:r>
            <a:endParaRPr lang="en-GB" dirty="0"/>
          </a:p>
        </p:txBody>
      </p:sp>
      <p:sp>
        <p:nvSpPr>
          <p:cNvPr id="22" name="Text Placeholder 13">
            <a:extLst>
              <a:ext uri="{FF2B5EF4-FFF2-40B4-BE49-F238E27FC236}">
                <a16:creationId xmlns:a16="http://schemas.microsoft.com/office/drawing/2014/main" id="{2F3ABB6B-E38E-4D8B-B24F-14856F242D98}"/>
              </a:ext>
            </a:extLst>
          </p:cNvPr>
          <p:cNvSpPr>
            <a:spLocks noGrp="1"/>
          </p:cNvSpPr>
          <p:nvPr>
            <p:ph type="body" sz="quarter" idx="23" hasCustomPrompt="1"/>
          </p:nvPr>
        </p:nvSpPr>
        <p:spPr>
          <a:xfrm rot="16200000">
            <a:off x="4866126" y="1919085"/>
            <a:ext cx="720000" cy="18000"/>
          </a:xfrm>
          <a:solidFill>
            <a:schemeClr val="bg1"/>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23" name="Text Placeholder 6">
            <a:extLst>
              <a:ext uri="{FF2B5EF4-FFF2-40B4-BE49-F238E27FC236}">
                <a16:creationId xmlns:a16="http://schemas.microsoft.com/office/drawing/2014/main" id="{4996BB23-D187-4B7A-85D1-D8F05FE78AAC}"/>
              </a:ext>
            </a:extLst>
          </p:cNvPr>
          <p:cNvSpPr>
            <a:spLocks noGrp="1"/>
          </p:cNvSpPr>
          <p:nvPr>
            <p:ph type="body" sz="quarter" idx="24" hasCustomPrompt="1"/>
          </p:nvPr>
        </p:nvSpPr>
        <p:spPr>
          <a:xfrm>
            <a:off x="1535719" y="3103622"/>
            <a:ext cx="2032896" cy="365125"/>
          </a:xfrm>
        </p:spPr>
        <p:txBody>
          <a:bodyPr>
            <a:noAutofit/>
          </a:bodyPr>
          <a:lstStyle>
            <a:lvl1pPr marL="0" indent="0">
              <a:buNone/>
              <a:defRPr>
                <a:solidFill>
                  <a:schemeClr val="bg1"/>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Son Dolor Nil </a:t>
            </a:r>
            <a:r>
              <a:rPr lang="en-US" dirty="0" err="1"/>
              <a:t>Satis</a:t>
            </a:r>
            <a:endParaRPr lang="en-GB" dirty="0"/>
          </a:p>
        </p:txBody>
      </p:sp>
      <p:sp>
        <p:nvSpPr>
          <p:cNvPr id="24" name="Text Placeholder 6">
            <a:extLst>
              <a:ext uri="{FF2B5EF4-FFF2-40B4-BE49-F238E27FC236}">
                <a16:creationId xmlns:a16="http://schemas.microsoft.com/office/drawing/2014/main" id="{1AE48C17-DD0B-44F9-A5FC-BD038D4516F0}"/>
              </a:ext>
            </a:extLst>
          </p:cNvPr>
          <p:cNvSpPr>
            <a:spLocks noGrp="1"/>
          </p:cNvSpPr>
          <p:nvPr>
            <p:ph type="body" sz="quarter" idx="25" hasCustomPrompt="1"/>
          </p:nvPr>
        </p:nvSpPr>
        <p:spPr>
          <a:xfrm>
            <a:off x="1535719" y="2762804"/>
            <a:ext cx="2032896" cy="374686"/>
          </a:xfrm>
        </p:spPr>
        <p:txBody>
          <a:bodyPr>
            <a:noAutofit/>
          </a:bodyPr>
          <a:lstStyle>
            <a:lvl1pPr marL="0" indent="0">
              <a:buFont typeface="Arial" panose="020B0604020202020204" pitchFamily="34" charset="0"/>
              <a:buNone/>
              <a:defRPr sz="1800" b="1">
                <a:solidFill>
                  <a:schemeClr val="bg1"/>
                </a:solidFill>
              </a:defRPr>
            </a:lvl1pPr>
            <a:lvl2pPr>
              <a:defRPr sz="1800" b="1"/>
            </a:lvl2pPr>
            <a:lvl3pPr>
              <a:defRPr sz="1800" b="1"/>
            </a:lvl3pPr>
            <a:lvl4pPr>
              <a:defRPr sz="1800" b="1"/>
            </a:lvl4pPr>
            <a:lvl5pPr>
              <a:defRPr sz="1800" b="1"/>
            </a:lvl5pPr>
          </a:lstStyle>
          <a:p>
            <a:pPr lvl="0"/>
            <a:r>
              <a:rPr lang="en-US" dirty="0"/>
              <a:t>Lorem Ipsum</a:t>
            </a:r>
            <a:endParaRPr lang="en-GB" dirty="0"/>
          </a:p>
        </p:txBody>
      </p:sp>
      <p:sp>
        <p:nvSpPr>
          <p:cNvPr id="25" name="Text Placeholder 6">
            <a:extLst>
              <a:ext uri="{FF2B5EF4-FFF2-40B4-BE49-F238E27FC236}">
                <a16:creationId xmlns:a16="http://schemas.microsoft.com/office/drawing/2014/main" id="{50707D94-6A52-46E8-B0B5-747B608C4C56}"/>
              </a:ext>
            </a:extLst>
          </p:cNvPr>
          <p:cNvSpPr>
            <a:spLocks noGrp="1"/>
          </p:cNvSpPr>
          <p:nvPr>
            <p:ph type="body" sz="quarter" idx="26" hasCustomPrompt="1"/>
          </p:nvPr>
        </p:nvSpPr>
        <p:spPr>
          <a:xfrm>
            <a:off x="424652" y="2988392"/>
            <a:ext cx="1040957" cy="365125"/>
          </a:xfrm>
        </p:spPr>
        <p:txBody>
          <a:bodyPr anchor="ctr" anchorCtr="0">
            <a:noAutofit/>
          </a:bodyPr>
          <a:lstStyle>
            <a:lvl1pPr marL="0" indent="0" algn="r">
              <a:buNone/>
              <a:defRPr sz="4800">
                <a:solidFill>
                  <a:schemeClr val="bg1"/>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00</a:t>
            </a:r>
            <a:endParaRPr lang="en-GB" dirty="0"/>
          </a:p>
        </p:txBody>
      </p:sp>
      <p:sp>
        <p:nvSpPr>
          <p:cNvPr id="26" name="Text Placeholder 13">
            <a:extLst>
              <a:ext uri="{FF2B5EF4-FFF2-40B4-BE49-F238E27FC236}">
                <a16:creationId xmlns:a16="http://schemas.microsoft.com/office/drawing/2014/main" id="{B17F7C03-617C-4ACA-BD14-C94054A87C3B}"/>
              </a:ext>
            </a:extLst>
          </p:cNvPr>
          <p:cNvSpPr>
            <a:spLocks noGrp="1"/>
          </p:cNvSpPr>
          <p:nvPr>
            <p:ph type="body" sz="quarter" idx="27" hasCustomPrompt="1"/>
          </p:nvPr>
        </p:nvSpPr>
        <p:spPr>
          <a:xfrm rot="16200000">
            <a:off x="1141851" y="3121478"/>
            <a:ext cx="720000" cy="18000"/>
          </a:xfrm>
          <a:solidFill>
            <a:schemeClr val="bg1"/>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27" name="Text Placeholder 6">
            <a:extLst>
              <a:ext uri="{FF2B5EF4-FFF2-40B4-BE49-F238E27FC236}">
                <a16:creationId xmlns:a16="http://schemas.microsoft.com/office/drawing/2014/main" id="{9544C4C7-50FA-43A2-87B7-33584AE6C3F5}"/>
              </a:ext>
            </a:extLst>
          </p:cNvPr>
          <p:cNvSpPr>
            <a:spLocks noGrp="1"/>
          </p:cNvSpPr>
          <p:nvPr>
            <p:ph type="body" sz="quarter" idx="28" hasCustomPrompt="1"/>
          </p:nvPr>
        </p:nvSpPr>
        <p:spPr>
          <a:xfrm>
            <a:off x="5259994" y="3103622"/>
            <a:ext cx="2032896" cy="365125"/>
          </a:xfrm>
        </p:spPr>
        <p:txBody>
          <a:bodyPr>
            <a:noAutofit/>
          </a:bodyPr>
          <a:lstStyle>
            <a:lvl1pPr marL="0" indent="0">
              <a:buNone/>
              <a:defRPr>
                <a:solidFill>
                  <a:schemeClr val="bg1"/>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Son Dolor Nil </a:t>
            </a:r>
            <a:r>
              <a:rPr lang="en-US" dirty="0" err="1"/>
              <a:t>Satis</a:t>
            </a:r>
            <a:endParaRPr lang="en-GB" dirty="0"/>
          </a:p>
        </p:txBody>
      </p:sp>
      <p:sp>
        <p:nvSpPr>
          <p:cNvPr id="28" name="Text Placeholder 6">
            <a:extLst>
              <a:ext uri="{FF2B5EF4-FFF2-40B4-BE49-F238E27FC236}">
                <a16:creationId xmlns:a16="http://schemas.microsoft.com/office/drawing/2014/main" id="{BFB372A6-43A8-4418-852D-08271886D462}"/>
              </a:ext>
            </a:extLst>
          </p:cNvPr>
          <p:cNvSpPr>
            <a:spLocks noGrp="1"/>
          </p:cNvSpPr>
          <p:nvPr>
            <p:ph type="body" sz="quarter" idx="29" hasCustomPrompt="1"/>
          </p:nvPr>
        </p:nvSpPr>
        <p:spPr>
          <a:xfrm>
            <a:off x="5259994" y="2762804"/>
            <a:ext cx="2032896" cy="374686"/>
          </a:xfrm>
        </p:spPr>
        <p:txBody>
          <a:bodyPr>
            <a:noAutofit/>
          </a:bodyPr>
          <a:lstStyle>
            <a:lvl1pPr marL="0" indent="0">
              <a:buFont typeface="Arial" panose="020B0604020202020204" pitchFamily="34" charset="0"/>
              <a:buNone/>
              <a:defRPr sz="1800" b="1">
                <a:solidFill>
                  <a:schemeClr val="bg1"/>
                </a:solidFill>
              </a:defRPr>
            </a:lvl1pPr>
            <a:lvl2pPr>
              <a:defRPr sz="1800" b="1"/>
            </a:lvl2pPr>
            <a:lvl3pPr>
              <a:defRPr sz="1800" b="1"/>
            </a:lvl3pPr>
            <a:lvl4pPr>
              <a:defRPr sz="1800" b="1"/>
            </a:lvl4pPr>
            <a:lvl5pPr>
              <a:defRPr sz="1800" b="1"/>
            </a:lvl5pPr>
          </a:lstStyle>
          <a:p>
            <a:pPr lvl="0"/>
            <a:r>
              <a:rPr lang="en-US" dirty="0"/>
              <a:t>Lorem Ipsum</a:t>
            </a:r>
            <a:endParaRPr lang="en-GB" dirty="0"/>
          </a:p>
        </p:txBody>
      </p:sp>
      <p:sp>
        <p:nvSpPr>
          <p:cNvPr id="29" name="Text Placeholder 6">
            <a:extLst>
              <a:ext uri="{FF2B5EF4-FFF2-40B4-BE49-F238E27FC236}">
                <a16:creationId xmlns:a16="http://schemas.microsoft.com/office/drawing/2014/main" id="{E0C67254-278D-42C1-B261-7AAB2105F1E7}"/>
              </a:ext>
            </a:extLst>
          </p:cNvPr>
          <p:cNvSpPr>
            <a:spLocks noGrp="1"/>
          </p:cNvSpPr>
          <p:nvPr>
            <p:ph type="body" sz="quarter" idx="30" hasCustomPrompt="1"/>
          </p:nvPr>
        </p:nvSpPr>
        <p:spPr>
          <a:xfrm>
            <a:off x="4148927" y="2988392"/>
            <a:ext cx="1040957" cy="365125"/>
          </a:xfrm>
        </p:spPr>
        <p:txBody>
          <a:bodyPr anchor="ctr" anchorCtr="0">
            <a:noAutofit/>
          </a:bodyPr>
          <a:lstStyle>
            <a:lvl1pPr marL="0" indent="0" algn="r">
              <a:buNone/>
              <a:defRPr sz="4800">
                <a:solidFill>
                  <a:schemeClr val="bg1"/>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00</a:t>
            </a:r>
            <a:endParaRPr lang="en-GB" dirty="0"/>
          </a:p>
        </p:txBody>
      </p:sp>
      <p:sp>
        <p:nvSpPr>
          <p:cNvPr id="30" name="Text Placeholder 13">
            <a:extLst>
              <a:ext uri="{FF2B5EF4-FFF2-40B4-BE49-F238E27FC236}">
                <a16:creationId xmlns:a16="http://schemas.microsoft.com/office/drawing/2014/main" id="{FFB9278D-F169-46C2-96D8-4E63A542120C}"/>
              </a:ext>
            </a:extLst>
          </p:cNvPr>
          <p:cNvSpPr>
            <a:spLocks noGrp="1"/>
          </p:cNvSpPr>
          <p:nvPr>
            <p:ph type="body" sz="quarter" idx="31" hasCustomPrompt="1"/>
          </p:nvPr>
        </p:nvSpPr>
        <p:spPr>
          <a:xfrm rot="16200000">
            <a:off x="4866126" y="3121478"/>
            <a:ext cx="720000" cy="18000"/>
          </a:xfrm>
          <a:solidFill>
            <a:schemeClr val="bg1"/>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31" name="Text Placeholder 6">
            <a:extLst>
              <a:ext uri="{FF2B5EF4-FFF2-40B4-BE49-F238E27FC236}">
                <a16:creationId xmlns:a16="http://schemas.microsoft.com/office/drawing/2014/main" id="{B07F096C-A329-44BC-ABAD-A4C67A353FA1}"/>
              </a:ext>
            </a:extLst>
          </p:cNvPr>
          <p:cNvSpPr>
            <a:spLocks noGrp="1"/>
          </p:cNvSpPr>
          <p:nvPr>
            <p:ph type="body" sz="quarter" idx="32" hasCustomPrompt="1"/>
          </p:nvPr>
        </p:nvSpPr>
        <p:spPr>
          <a:xfrm>
            <a:off x="1535719" y="4306015"/>
            <a:ext cx="2032896" cy="365125"/>
          </a:xfrm>
        </p:spPr>
        <p:txBody>
          <a:bodyPr>
            <a:noAutofit/>
          </a:bodyPr>
          <a:lstStyle>
            <a:lvl1pPr marL="0" indent="0">
              <a:buNone/>
              <a:defRPr>
                <a:solidFill>
                  <a:schemeClr val="bg1"/>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Son Dolor Nil </a:t>
            </a:r>
            <a:r>
              <a:rPr lang="en-US" dirty="0" err="1"/>
              <a:t>Satis</a:t>
            </a:r>
            <a:endParaRPr lang="en-GB" dirty="0"/>
          </a:p>
        </p:txBody>
      </p:sp>
      <p:sp>
        <p:nvSpPr>
          <p:cNvPr id="32" name="Text Placeholder 6">
            <a:extLst>
              <a:ext uri="{FF2B5EF4-FFF2-40B4-BE49-F238E27FC236}">
                <a16:creationId xmlns:a16="http://schemas.microsoft.com/office/drawing/2014/main" id="{D67A1EC1-FBA3-41F1-8E65-1CAD71CD8309}"/>
              </a:ext>
            </a:extLst>
          </p:cNvPr>
          <p:cNvSpPr>
            <a:spLocks noGrp="1"/>
          </p:cNvSpPr>
          <p:nvPr>
            <p:ph type="body" sz="quarter" idx="33" hasCustomPrompt="1"/>
          </p:nvPr>
        </p:nvSpPr>
        <p:spPr>
          <a:xfrm>
            <a:off x="1535719" y="3965197"/>
            <a:ext cx="2032896" cy="374686"/>
          </a:xfrm>
        </p:spPr>
        <p:txBody>
          <a:bodyPr>
            <a:noAutofit/>
          </a:bodyPr>
          <a:lstStyle>
            <a:lvl1pPr marL="0" indent="0">
              <a:buFont typeface="Arial" panose="020B0604020202020204" pitchFamily="34" charset="0"/>
              <a:buNone/>
              <a:defRPr sz="1800" b="1">
                <a:solidFill>
                  <a:schemeClr val="bg1"/>
                </a:solidFill>
              </a:defRPr>
            </a:lvl1pPr>
            <a:lvl2pPr>
              <a:defRPr sz="1800" b="1"/>
            </a:lvl2pPr>
            <a:lvl3pPr>
              <a:defRPr sz="1800" b="1"/>
            </a:lvl3pPr>
            <a:lvl4pPr>
              <a:defRPr sz="1800" b="1"/>
            </a:lvl4pPr>
            <a:lvl5pPr>
              <a:defRPr sz="1800" b="1"/>
            </a:lvl5pPr>
          </a:lstStyle>
          <a:p>
            <a:pPr lvl="0"/>
            <a:r>
              <a:rPr lang="en-US" dirty="0"/>
              <a:t>Lorem Ipsum</a:t>
            </a:r>
            <a:endParaRPr lang="en-GB" dirty="0"/>
          </a:p>
        </p:txBody>
      </p:sp>
      <p:sp>
        <p:nvSpPr>
          <p:cNvPr id="33" name="Text Placeholder 6">
            <a:extLst>
              <a:ext uri="{FF2B5EF4-FFF2-40B4-BE49-F238E27FC236}">
                <a16:creationId xmlns:a16="http://schemas.microsoft.com/office/drawing/2014/main" id="{8FCB73B2-65E1-431B-8ABA-9343734B8F01}"/>
              </a:ext>
            </a:extLst>
          </p:cNvPr>
          <p:cNvSpPr>
            <a:spLocks noGrp="1"/>
          </p:cNvSpPr>
          <p:nvPr>
            <p:ph type="body" sz="quarter" idx="34" hasCustomPrompt="1"/>
          </p:nvPr>
        </p:nvSpPr>
        <p:spPr>
          <a:xfrm>
            <a:off x="424652" y="4190785"/>
            <a:ext cx="1040957" cy="365125"/>
          </a:xfrm>
        </p:spPr>
        <p:txBody>
          <a:bodyPr anchor="ctr" anchorCtr="0">
            <a:noAutofit/>
          </a:bodyPr>
          <a:lstStyle>
            <a:lvl1pPr marL="0" indent="0" algn="r">
              <a:buNone/>
              <a:defRPr sz="4800">
                <a:solidFill>
                  <a:schemeClr val="bg1"/>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00</a:t>
            </a:r>
            <a:endParaRPr lang="en-GB" dirty="0"/>
          </a:p>
        </p:txBody>
      </p:sp>
      <p:sp>
        <p:nvSpPr>
          <p:cNvPr id="34" name="Text Placeholder 13">
            <a:extLst>
              <a:ext uri="{FF2B5EF4-FFF2-40B4-BE49-F238E27FC236}">
                <a16:creationId xmlns:a16="http://schemas.microsoft.com/office/drawing/2014/main" id="{4D9AE06E-63CC-4169-BBF0-73592DDCC23E}"/>
              </a:ext>
            </a:extLst>
          </p:cNvPr>
          <p:cNvSpPr>
            <a:spLocks noGrp="1"/>
          </p:cNvSpPr>
          <p:nvPr>
            <p:ph type="body" sz="quarter" idx="35" hasCustomPrompt="1"/>
          </p:nvPr>
        </p:nvSpPr>
        <p:spPr>
          <a:xfrm rot="16200000">
            <a:off x="1141851" y="4323871"/>
            <a:ext cx="720000" cy="18000"/>
          </a:xfrm>
          <a:solidFill>
            <a:schemeClr val="bg1"/>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35" name="Text Placeholder 6">
            <a:extLst>
              <a:ext uri="{FF2B5EF4-FFF2-40B4-BE49-F238E27FC236}">
                <a16:creationId xmlns:a16="http://schemas.microsoft.com/office/drawing/2014/main" id="{37AAA90B-152A-4834-939D-449652D854CD}"/>
              </a:ext>
            </a:extLst>
          </p:cNvPr>
          <p:cNvSpPr>
            <a:spLocks noGrp="1"/>
          </p:cNvSpPr>
          <p:nvPr>
            <p:ph type="body" sz="quarter" idx="36" hasCustomPrompt="1"/>
          </p:nvPr>
        </p:nvSpPr>
        <p:spPr>
          <a:xfrm>
            <a:off x="5259994" y="4306015"/>
            <a:ext cx="2032896" cy="365125"/>
          </a:xfrm>
        </p:spPr>
        <p:txBody>
          <a:bodyPr>
            <a:noAutofit/>
          </a:bodyPr>
          <a:lstStyle>
            <a:lvl1pPr marL="0" indent="0">
              <a:buNone/>
              <a:defRPr>
                <a:solidFill>
                  <a:schemeClr val="bg1"/>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Son Dolor Nil </a:t>
            </a:r>
            <a:r>
              <a:rPr lang="en-US" dirty="0" err="1"/>
              <a:t>Satis</a:t>
            </a:r>
            <a:endParaRPr lang="en-GB" dirty="0"/>
          </a:p>
        </p:txBody>
      </p:sp>
      <p:sp>
        <p:nvSpPr>
          <p:cNvPr id="36" name="Text Placeholder 6">
            <a:extLst>
              <a:ext uri="{FF2B5EF4-FFF2-40B4-BE49-F238E27FC236}">
                <a16:creationId xmlns:a16="http://schemas.microsoft.com/office/drawing/2014/main" id="{BB53A514-07A0-4263-A3C1-F66475F6353B}"/>
              </a:ext>
            </a:extLst>
          </p:cNvPr>
          <p:cNvSpPr>
            <a:spLocks noGrp="1"/>
          </p:cNvSpPr>
          <p:nvPr>
            <p:ph type="body" sz="quarter" idx="37" hasCustomPrompt="1"/>
          </p:nvPr>
        </p:nvSpPr>
        <p:spPr>
          <a:xfrm>
            <a:off x="5259994" y="3965197"/>
            <a:ext cx="2032896" cy="374686"/>
          </a:xfrm>
        </p:spPr>
        <p:txBody>
          <a:bodyPr>
            <a:noAutofit/>
          </a:bodyPr>
          <a:lstStyle>
            <a:lvl1pPr marL="0" indent="0">
              <a:buFont typeface="Arial" panose="020B0604020202020204" pitchFamily="34" charset="0"/>
              <a:buNone/>
              <a:defRPr sz="1800" b="1">
                <a:solidFill>
                  <a:schemeClr val="bg1"/>
                </a:solidFill>
              </a:defRPr>
            </a:lvl1pPr>
            <a:lvl2pPr>
              <a:defRPr sz="1800" b="1"/>
            </a:lvl2pPr>
            <a:lvl3pPr>
              <a:defRPr sz="1800" b="1"/>
            </a:lvl3pPr>
            <a:lvl4pPr>
              <a:defRPr sz="1800" b="1"/>
            </a:lvl4pPr>
            <a:lvl5pPr>
              <a:defRPr sz="1800" b="1"/>
            </a:lvl5pPr>
          </a:lstStyle>
          <a:p>
            <a:pPr lvl="0"/>
            <a:r>
              <a:rPr lang="en-US" dirty="0"/>
              <a:t>Lorem Ipsum</a:t>
            </a:r>
            <a:endParaRPr lang="en-GB" dirty="0"/>
          </a:p>
        </p:txBody>
      </p:sp>
      <p:sp>
        <p:nvSpPr>
          <p:cNvPr id="37" name="Text Placeholder 6">
            <a:extLst>
              <a:ext uri="{FF2B5EF4-FFF2-40B4-BE49-F238E27FC236}">
                <a16:creationId xmlns:a16="http://schemas.microsoft.com/office/drawing/2014/main" id="{E119D4E3-0FCC-42D6-9309-17B5F4265926}"/>
              </a:ext>
            </a:extLst>
          </p:cNvPr>
          <p:cNvSpPr>
            <a:spLocks noGrp="1"/>
          </p:cNvSpPr>
          <p:nvPr>
            <p:ph type="body" sz="quarter" idx="38" hasCustomPrompt="1"/>
          </p:nvPr>
        </p:nvSpPr>
        <p:spPr>
          <a:xfrm>
            <a:off x="4148927" y="4190785"/>
            <a:ext cx="1040957" cy="365125"/>
          </a:xfrm>
        </p:spPr>
        <p:txBody>
          <a:bodyPr anchor="ctr" anchorCtr="0">
            <a:noAutofit/>
          </a:bodyPr>
          <a:lstStyle>
            <a:lvl1pPr marL="0" indent="0" algn="r">
              <a:buNone/>
              <a:defRPr sz="4800">
                <a:solidFill>
                  <a:schemeClr val="bg1"/>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00</a:t>
            </a:r>
            <a:endParaRPr lang="en-GB" dirty="0"/>
          </a:p>
        </p:txBody>
      </p:sp>
      <p:sp>
        <p:nvSpPr>
          <p:cNvPr id="38" name="Text Placeholder 13">
            <a:extLst>
              <a:ext uri="{FF2B5EF4-FFF2-40B4-BE49-F238E27FC236}">
                <a16:creationId xmlns:a16="http://schemas.microsoft.com/office/drawing/2014/main" id="{C75AFD9C-D1F5-4391-A6F8-901F6B7AA9A4}"/>
              </a:ext>
            </a:extLst>
          </p:cNvPr>
          <p:cNvSpPr>
            <a:spLocks noGrp="1"/>
          </p:cNvSpPr>
          <p:nvPr>
            <p:ph type="body" sz="quarter" idx="39" hasCustomPrompt="1"/>
          </p:nvPr>
        </p:nvSpPr>
        <p:spPr>
          <a:xfrm rot="16200000">
            <a:off x="4866126" y="4323871"/>
            <a:ext cx="720000" cy="18000"/>
          </a:xfrm>
          <a:solidFill>
            <a:schemeClr val="bg1"/>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39" name="Text Placeholder 6">
            <a:extLst>
              <a:ext uri="{FF2B5EF4-FFF2-40B4-BE49-F238E27FC236}">
                <a16:creationId xmlns:a16="http://schemas.microsoft.com/office/drawing/2014/main" id="{3CC3A794-32C6-4F56-B545-015DA52EB6A5}"/>
              </a:ext>
            </a:extLst>
          </p:cNvPr>
          <p:cNvSpPr>
            <a:spLocks noGrp="1"/>
          </p:cNvSpPr>
          <p:nvPr>
            <p:ph type="body" sz="quarter" idx="40" hasCustomPrompt="1"/>
          </p:nvPr>
        </p:nvSpPr>
        <p:spPr>
          <a:xfrm>
            <a:off x="1535719" y="5508409"/>
            <a:ext cx="2032896" cy="365125"/>
          </a:xfrm>
        </p:spPr>
        <p:txBody>
          <a:bodyPr>
            <a:noAutofit/>
          </a:bodyPr>
          <a:lstStyle>
            <a:lvl1pPr marL="0" indent="0">
              <a:buNone/>
              <a:defRPr>
                <a:solidFill>
                  <a:schemeClr val="bg1"/>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Son Dolor Nil </a:t>
            </a:r>
            <a:r>
              <a:rPr lang="en-US" dirty="0" err="1"/>
              <a:t>Satis</a:t>
            </a:r>
            <a:endParaRPr lang="en-GB" dirty="0"/>
          </a:p>
        </p:txBody>
      </p:sp>
      <p:sp>
        <p:nvSpPr>
          <p:cNvPr id="40" name="Text Placeholder 6">
            <a:extLst>
              <a:ext uri="{FF2B5EF4-FFF2-40B4-BE49-F238E27FC236}">
                <a16:creationId xmlns:a16="http://schemas.microsoft.com/office/drawing/2014/main" id="{7B897C0B-4FC4-427A-8854-FE583C2337BB}"/>
              </a:ext>
            </a:extLst>
          </p:cNvPr>
          <p:cNvSpPr>
            <a:spLocks noGrp="1"/>
          </p:cNvSpPr>
          <p:nvPr>
            <p:ph type="body" sz="quarter" idx="41" hasCustomPrompt="1"/>
          </p:nvPr>
        </p:nvSpPr>
        <p:spPr>
          <a:xfrm>
            <a:off x="1535719" y="5167591"/>
            <a:ext cx="2032896" cy="374686"/>
          </a:xfrm>
        </p:spPr>
        <p:txBody>
          <a:bodyPr>
            <a:noAutofit/>
          </a:bodyPr>
          <a:lstStyle>
            <a:lvl1pPr marL="0" indent="0">
              <a:buFont typeface="Arial" panose="020B0604020202020204" pitchFamily="34" charset="0"/>
              <a:buNone/>
              <a:defRPr sz="1800" b="1">
                <a:solidFill>
                  <a:schemeClr val="bg1"/>
                </a:solidFill>
              </a:defRPr>
            </a:lvl1pPr>
            <a:lvl2pPr>
              <a:defRPr sz="1800" b="1"/>
            </a:lvl2pPr>
            <a:lvl3pPr>
              <a:defRPr sz="1800" b="1"/>
            </a:lvl3pPr>
            <a:lvl4pPr>
              <a:defRPr sz="1800" b="1"/>
            </a:lvl4pPr>
            <a:lvl5pPr>
              <a:defRPr sz="1800" b="1"/>
            </a:lvl5pPr>
          </a:lstStyle>
          <a:p>
            <a:pPr lvl="0"/>
            <a:r>
              <a:rPr lang="en-US" dirty="0"/>
              <a:t>Lorem Ipsum</a:t>
            </a:r>
            <a:endParaRPr lang="en-GB" dirty="0"/>
          </a:p>
        </p:txBody>
      </p:sp>
      <p:sp>
        <p:nvSpPr>
          <p:cNvPr id="41" name="Text Placeholder 6">
            <a:extLst>
              <a:ext uri="{FF2B5EF4-FFF2-40B4-BE49-F238E27FC236}">
                <a16:creationId xmlns:a16="http://schemas.microsoft.com/office/drawing/2014/main" id="{B9F61209-6A2D-4EB9-AC4A-75A27B3EC731}"/>
              </a:ext>
            </a:extLst>
          </p:cNvPr>
          <p:cNvSpPr>
            <a:spLocks noGrp="1"/>
          </p:cNvSpPr>
          <p:nvPr>
            <p:ph type="body" sz="quarter" idx="42" hasCustomPrompt="1"/>
          </p:nvPr>
        </p:nvSpPr>
        <p:spPr>
          <a:xfrm>
            <a:off x="424652" y="5393179"/>
            <a:ext cx="1040957" cy="365125"/>
          </a:xfrm>
        </p:spPr>
        <p:txBody>
          <a:bodyPr anchor="ctr" anchorCtr="0">
            <a:noAutofit/>
          </a:bodyPr>
          <a:lstStyle>
            <a:lvl1pPr marL="0" indent="0" algn="r">
              <a:buNone/>
              <a:defRPr sz="4800">
                <a:solidFill>
                  <a:schemeClr val="bg1"/>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00</a:t>
            </a:r>
            <a:endParaRPr lang="en-GB" dirty="0"/>
          </a:p>
        </p:txBody>
      </p:sp>
      <p:sp>
        <p:nvSpPr>
          <p:cNvPr id="42" name="Text Placeholder 13">
            <a:extLst>
              <a:ext uri="{FF2B5EF4-FFF2-40B4-BE49-F238E27FC236}">
                <a16:creationId xmlns:a16="http://schemas.microsoft.com/office/drawing/2014/main" id="{65A379C7-19C5-4B9F-8D75-B77CF6239336}"/>
              </a:ext>
            </a:extLst>
          </p:cNvPr>
          <p:cNvSpPr>
            <a:spLocks noGrp="1"/>
          </p:cNvSpPr>
          <p:nvPr>
            <p:ph type="body" sz="quarter" idx="43" hasCustomPrompt="1"/>
          </p:nvPr>
        </p:nvSpPr>
        <p:spPr>
          <a:xfrm rot="16200000">
            <a:off x="1141851" y="5526265"/>
            <a:ext cx="720000" cy="18000"/>
          </a:xfrm>
          <a:solidFill>
            <a:schemeClr val="bg1"/>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43" name="Text Placeholder 6">
            <a:extLst>
              <a:ext uri="{FF2B5EF4-FFF2-40B4-BE49-F238E27FC236}">
                <a16:creationId xmlns:a16="http://schemas.microsoft.com/office/drawing/2014/main" id="{52CAB84D-4AA1-4FCE-8C88-359D89346A6C}"/>
              </a:ext>
            </a:extLst>
          </p:cNvPr>
          <p:cNvSpPr>
            <a:spLocks noGrp="1"/>
          </p:cNvSpPr>
          <p:nvPr>
            <p:ph type="body" sz="quarter" idx="44" hasCustomPrompt="1"/>
          </p:nvPr>
        </p:nvSpPr>
        <p:spPr>
          <a:xfrm>
            <a:off x="5259994" y="5508409"/>
            <a:ext cx="2032896" cy="365125"/>
          </a:xfrm>
        </p:spPr>
        <p:txBody>
          <a:bodyPr>
            <a:noAutofit/>
          </a:bodyPr>
          <a:lstStyle>
            <a:lvl1pPr marL="0" indent="0">
              <a:buNone/>
              <a:defRPr>
                <a:solidFill>
                  <a:schemeClr val="bg1"/>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Son Dolor Nil </a:t>
            </a:r>
            <a:r>
              <a:rPr lang="en-US" dirty="0" err="1"/>
              <a:t>Satis</a:t>
            </a:r>
            <a:endParaRPr lang="en-GB" dirty="0"/>
          </a:p>
        </p:txBody>
      </p:sp>
      <p:sp>
        <p:nvSpPr>
          <p:cNvPr id="44" name="Text Placeholder 6">
            <a:extLst>
              <a:ext uri="{FF2B5EF4-FFF2-40B4-BE49-F238E27FC236}">
                <a16:creationId xmlns:a16="http://schemas.microsoft.com/office/drawing/2014/main" id="{144E82ED-017A-458F-8CDF-DD4FFAA78938}"/>
              </a:ext>
            </a:extLst>
          </p:cNvPr>
          <p:cNvSpPr>
            <a:spLocks noGrp="1"/>
          </p:cNvSpPr>
          <p:nvPr>
            <p:ph type="body" sz="quarter" idx="45" hasCustomPrompt="1"/>
          </p:nvPr>
        </p:nvSpPr>
        <p:spPr>
          <a:xfrm>
            <a:off x="5259994" y="5167591"/>
            <a:ext cx="2032896" cy="374686"/>
          </a:xfrm>
        </p:spPr>
        <p:txBody>
          <a:bodyPr>
            <a:noAutofit/>
          </a:bodyPr>
          <a:lstStyle>
            <a:lvl1pPr marL="0" indent="0">
              <a:buFont typeface="Arial" panose="020B0604020202020204" pitchFamily="34" charset="0"/>
              <a:buNone/>
              <a:defRPr sz="1800" b="1">
                <a:solidFill>
                  <a:schemeClr val="bg1"/>
                </a:solidFill>
              </a:defRPr>
            </a:lvl1pPr>
            <a:lvl2pPr>
              <a:defRPr sz="1800" b="1"/>
            </a:lvl2pPr>
            <a:lvl3pPr>
              <a:defRPr sz="1800" b="1"/>
            </a:lvl3pPr>
            <a:lvl4pPr>
              <a:defRPr sz="1800" b="1"/>
            </a:lvl4pPr>
            <a:lvl5pPr>
              <a:defRPr sz="1800" b="1"/>
            </a:lvl5pPr>
          </a:lstStyle>
          <a:p>
            <a:pPr lvl="0"/>
            <a:r>
              <a:rPr lang="en-US" dirty="0"/>
              <a:t>Lorem Ipsum</a:t>
            </a:r>
            <a:endParaRPr lang="en-GB" dirty="0"/>
          </a:p>
        </p:txBody>
      </p:sp>
      <p:sp>
        <p:nvSpPr>
          <p:cNvPr id="45" name="Text Placeholder 6">
            <a:extLst>
              <a:ext uri="{FF2B5EF4-FFF2-40B4-BE49-F238E27FC236}">
                <a16:creationId xmlns:a16="http://schemas.microsoft.com/office/drawing/2014/main" id="{9C1AFC35-22D5-43C5-9288-DDF78D4BB489}"/>
              </a:ext>
            </a:extLst>
          </p:cNvPr>
          <p:cNvSpPr>
            <a:spLocks noGrp="1"/>
          </p:cNvSpPr>
          <p:nvPr>
            <p:ph type="body" sz="quarter" idx="46" hasCustomPrompt="1"/>
          </p:nvPr>
        </p:nvSpPr>
        <p:spPr>
          <a:xfrm>
            <a:off x="4148927" y="5393179"/>
            <a:ext cx="1040957" cy="365125"/>
          </a:xfrm>
        </p:spPr>
        <p:txBody>
          <a:bodyPr anchor="ctr" anchorCtr="0">
            <a:noAutofit/>
          </a:bodyPr>
          <a:lstStyle>
            <a:lvl1pPr marL="0" indent="0" algn="r">
              <a:buNone/>
              <a:defRPr sz="4800">
                <a:solidFill>
                  <a:schemeClr val="bg1"/>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00</a:t>
            </a:r>
            <a:endParaRPr lang="en-GB" dirty="0"/>
          </a:p>
        </p:txBody>
      </p:sp>
      <p:sp>
        <p:nvSpPr>
          <p:cNvPr id="46" name="Text Placeholder 13">
            <a:extLst>
              <a:ext uri="{FF2B5EF4-FFF2-40B4-BE49-F238E27FC236}">
                <a16:creationId xmlns:a16="http://schemas.microsoft.com/office/drawing/2014/main" id="{78FD2A65-8E31-48B7-896E-5F7837938A28}"/>
              </a:ext>
            </a:extLst>
          </p:cNvPr>
          <p:cNvSpPr>
            <a:spLocks noGrp="1"/>
          </p:cNvSpPr>
          <p:nvPr>
            <p:ph type="body" sz="quarter" idx="47" hasCustomPrompt="1"/>
          </p:nvPr>
        </p:nvSpPr>
        <p:spPr>
          <a:xfrm rot="16200000">
            <a:off x="4866126" y="5526265"/>
            <a:ext cx="720000" cy="18000"/>
          </a:xfrm>
          <a:solidFill>
            <a:schemeClr val="bg1"/>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cxnSp>
        <p:nvCxnSpPr>
          <p:cNvPr id="49" name="Straight Connector 48">
            <a:extLst>
              <a:ext uri="{FF2B5EF4-FFF2-40B4-BE49-F238E27FC236}">
                <a16:creationId xmlns:a16="http://schemas.microsoft.com/office/drawing/2014/main" id="{A27F4DB7-64A5-4C3A-87A0-A8BB91893EE8}"/>
              </a:ext>
            </a:extLst>
          </p:cNvPr>
          <p:cNvCxnSpPr>
            <a:cxnSpLocks/>
          </p:cNvCxnSpPr>
          <p:nvPr userDrawn="1"/>
        </p:nvCxnSpPr>
        <p:spPr>
          <a:xfrm flipV="1">
            <a:off x="513796" y="277786"/>
            <a:ext cx="0" cy="52321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 Placeholder 6">
            <a:extLst>
              <a:ext uri="{FF2B5EF4-FFF2-40B4-BE49-F238E27FC236}">
                <a16:creationId xmlns:a16="http://schemas.microsoft.com/office/drawing/2014/main" id="{2D1E63D5-8B2C-4138-AB4A-33A8B25570EF}"/>
              </a:ext>
            </a:extLst>
          </p:cNvPr>
          <p:cNvSpPr>
            <a:spLocks noGrp="1"/>
          </p:cNvSpPr>
          <p:nvPr>
            <p:ph type="body" sz="quarter" idx="48" hasCustomPrompt="1"/>
          </p:nvPr>
        </p:nvSpPr>
        <p:spPr>
          <a:xfrm>
            <a:off x="8984269" y="1901229"/>
            <a:ext cx="2032896" cy="365125"/>
          </a:xfrm>
        </p:spPr>
        <p:txBody>
          <a:bodyPr>
            <a:noAutofit/>
          </a:bodyPr>
          <a:lstStyle>
            <a:lvl1pPr marL="0" indent="0">
              <a:buNone/>
              <a:defRPr>
                <a:solidFill>
                  <a:schemeClr val="bg1"/>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Son Dolor Nil </a:t>
            </a:r>
            <a:r>
              <a:rPr lang="en-US" dirty="0" err="1"/>
              <a:t>Satis</a:t>
            </a:r>
            <a:endParaRPr lang="en-GB" dirty="0"/>
          </a:p>
        </p:txBody>
      </p:sp>
      <p:sp>
        <p:nvSpPr>
          <p:cNvPr id="50" name="Text Placeholder 6">
            <a:extLst>
              <a:ext uri="{FF2B5EF4-FFF2-40B4-BE49-F238E27FC236}">
                <a16:creationId xmlns:a16="http://schemas.microsoft.com/office/drawing/2014/main" id="{7D12104D-686F-4033-89A6-D603A06286E5}"/>
              </a:ext>
            </a:extLst>
          </p:cNvPr>
          <p:cNvSpPr>
            <a:spLocks noGrp="1"/>
          </p:cNvSpPr>
          <p:nvPr>
            <p:ph type="body" sz="quarter" idx="49" hasCustomPrompt="1"/>
          </p:nvPr>
        </p:nvSpPr>
        <p:spPr>
          <a:xfrm>
            <a:off x="8984269" y="1560411"/>
            <a:ext cx="2032896" cy="374686"/>
          </a:xfrm>
        </p:spPr>
        <p:txBody>
          <a:bodyPr>
            <a:noAutofit/>
          </a:bodyPr>
          <a:lstStyle>
            <a:lvl1pPr marL="0" indent="0">
              <a:buFont typeface="Arial" panose="020B0604020202020204" pitchFamily="34" charset="0"/>
              <a:buNone/>
              <a:defRPr sz="1800" b="1">
                <a:solidFill>
                  <a:schemeClr val="bg1"/>
                </a:solidFill>
              </a:defRPr>
            </a:lvl1pPr>
            <a:lvl2pPr>
              <a:defRPr sz="1800" b="1"/>
            </a:lvl2pPr>
            <a:lvl3pPr>
              <a:defRPr sz="1800" b="1"/>
            </a:lvl3pPr>
            <a:lvl4pPr>
              <a:defRPr sz="1800" b="1"/>
            </a:lvl4pPr>
            <a:lvl5pPr>
              <a:defRPr sz="1800" b="1"/>
            </a:lvl5pPr>
          </a:lstStyle>
          <a:p>
            <a:pPr lvl="0"/>
            <a:r>
              <a:rPr lang="en-US" dirty="0"/>
              <a:t>Lorem Ipsum</a:t>
            </a:r>
            <a:endParaRPr lang="en-GB" dirty="0"/>
          </a:p>
        </p:txBody>
      </p:sp>
      <p:sp>
        <p:nvSpPr>
          <p:cNvPr id="51" name="Text Placeholder 6">
            <a:extLst>
              <a:ext uri="{FF2B5EF4-FFF2-40B4-BE49-F238E27FC236}">
                <a16:creationId xmlns:a16="http://schemas.microsoft.com/office/drawing/2014/main" id="{94229964-B61F-4DEA-B0F2-EEB674545CEA}"/>
              </a:ext>
            </a:extLst>
          </p:cNvPr>
          <p:cNvSpPr>
            <a:spLocks noGrp="1"/>
          </p:cNvSpPr>
          <p:nvPr>
            <p:ph type="body" sz="quarter" idx="50" hasCustomPrompt="1"/>
          </p:nvPr>
        </p:nvSpPr>
        <p:spPr>
          <a:xfrm>
            <a:off x="7873202" y="1785999"/>
            <a:ext cx="1040957" cy="365125"/>
          </a:xfrm>
        </p:spPr>
        <p:txBody>
          <a:bodyPr anchor="ctr" anchorCtr="0">
            <a:noAutofit/>
          </a:bodyPr>
          <a:lstStyle>
            <a:lvl1pPr marL="0" indent="0" algn="r">
              <a:buNone/>
              <a:defRPr sz="4800">
                <a:solidFill>
                  <a:schemeClr val="bg1"/>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00</a:t>
            </a:r>
            <a:endParaRPr lang="en-GB" dirty="0"/>
          </a:p>
        </p:txBody>
      </p:sp>
      <p:sp>
        <p:nvSpPr>
          <p:cNvPr id="52" name="Text Placeholder 13">
            <a:extLst>
              <a:ext uri="{FF2B5EF4-FFF2-40B4-BE49-F238E27FC236}">
                <a16:creationId xmlns:a16="http://schemas.microsoft.com/office/drawing/2014/main" id="{1614C90F-E4C4-40B4-8B50-4D8F2600530A}"/>
              </a:ext>
            </a:extLst>
          </p:cNvPr>
          <p:cNvSpPr>
            <a:spLocks noGrp="1"/>
          </p:cNvSpPr>
          <p:nvPr>
            <p:ph type="body" sz="quarter" idx="51" hasCustomPrompt="1"/>
          </p:nvPr>
        </p:nvSpPr>
        <p:spPr>
          <a:xfrm rot="16200000">
            <a:off x="8590401" y="1919085"/>
            <a:ext cx="720000" cy="18000"/>
          </a:xfrm>
          <a:solidFill>
            <a:schemeClr val="bg1"/>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53" name="Text Placeholder 6">
            <a:extLst>
              <a:ext uri="{FF2B5EF4-FFF2-40B4-BE49-F238E27FC236}">
                <a16:creationId xmlns:a16="http://schemas.microsoft.com/office/drawing/2014/main" id="{27619068-F6CE-48FF-A83D-28384F0EE3FB}"/>
              </a:ext>
            </a:extLst>
          </p:cNvPr>
          <p:cNvSpPr>
            <a:spLocks noGrp="1"/>
          </p:cNvSpPr>
          <p:nvPr>
            <p:ph type="body" sz="quarter" idx="52" hasCustomPrompt="1"/>
          </p:nvPr>
        </p:nvSpPr>
        <p:spPr>
          <a:xfrm>
            <a:off x="8984269" y="3103622"/>
            <a:ext cx="2032896" cy="365125"/>
          </a:xfrm>
        </p:spPr>
        <p:txBody>
          <a:bodyPr>
            <a:noAutofit/>
          </a:bodyPr>
          <a:lstStyle>
            <a:lvl1pPr marL="0" indent="0">
              <a:buNone/>
              <a:defRPr>
                <a:solidFill>
                  <a:schemeClr val="bg1"/>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Son Dolor Nil </a:t>
            </a:r>
            <a:r>
              <a:rPr lang="en-US" dirty="0" err="1"/>
              <a:t>Satis</a:t>
            </a:r>
            <a:endParaRPr lang="en-GB" dirty="0"/>
          </a:p>
        </p:txBody>
      </p:sp>
      <p:sp>
        <p:nvSpPr>
          <p:cNvPr id="54" name="Text Placeholder 6">
            <a:extLst>
              <a:ext uri="{FF2B5EF4-FFF2-40B4-BE49-F238E27FC236}">
                <a16:creationId xmlns:a16="http://schemas.microsoft.com/office/drawing/2014/main" id="{B711BBD1-C987-4E94-A81E-9B202EFB7EBD}"/>
              </a:ext>
            </a:extLst>
          </p:cNvPr>
          <p:cNvSpPr>
            <a:spLocks noGrp="1"/>
          </p:cNvSpPr>
          <p:nvPr>
            <p:ph type="body" sz="quarter" idx="53" hasCustomPrompt="1"/>
          </p:nvPr>
        </p:nvSpPr>
        <p:spPr>
          <a:xfrm>
            <a:off x="8984269" y="2762804"/>
            <a:ext cx="2032896" cy="374686"/>
          </a:xfrm>
        </p:spPr>
        <p:txBody>
          <a:bodyPr>
            <a:noAutofit/>
          </a:bodyPr>
          <a:lstStyle>
            <a:lvl1pPr marL="0" indent="0">
              <a:buFont typeface="Arial" panose="020B0604020202020204" pitchFamily="34" charset="0"/>
              <a:buNone/>
              <a:defRPr sz="1800" b="1">
                <a:solidFill>
                  <a:schemeClr val="bg1"/>
                </a:solidFill>
              </a:defRPr>
            </a:lvl1pPr>
            <a:lvl2pPr>
              <a:defRPr sz="1800" b="1"/>
            </a:lvl2pPr>
            <a:lvl3pPr>
              <a:defRPr sz="1800" b="1"/>
            </a:lvl3pPr>
            <a:lvl4pPr>
              <a:defRPr sz="1800" b="1"/>
            </a:lvl4pPr>
            <a:lvl5pPr>
              <a:defRPr sz="1800" b="1"/>
            </a:lvl5pPr>
          </a:lstStyle>
          <a:p>
            <a:pPr lvl="0"/>
            <a:r>
              <a:rPr lang="en-US" dirty="0"/>
              <a:t>Lorem Ipsum</a:t>
            </a:r>
            <a:endParaRPr lang="en-GB" dirty="0"/>
          </a:p>
        </p:txBody>
      </p:sp>
      <p:sp>
        <p:nvSpPr>
          <p:cNvPr id="55" name="Text Placeholder 6">
            <a:extLst>
              <a:ext uri="{FF2B5EF4-FFF2-40B4-BE49-F238E27FC236}">
                <a16:creationId xmlns:a16="http://schemas.microsoft.com/office/drawing/2014/main" id="{420DA2FA-E8BB-40A2-A92E-06E287D85E27}"/>
              </a:ext>
            </a:extLst>
          </p:cNvPr>
          <p:cNvSpPr>
            <a:spLocks noGrp="1"/>
          </p:cNvSpPr>
          <p:nvPr>
            <p:ph type="body" sz="quarter" idx="54" hasCustomPrompt="1"/>
          </p:nvPr>
        </p:nvSpPr>
        <p:spPr>
          <a:xfrm>
            <a:off x="7873202" y="2988392"/>
            <a:ext cx="1040957" cy="365125"/>
          </a:xfrm>
        </p:spPr>
        <p:txBody>
          <a:bodyPr anchor="ctr" anchorCtr="0">
            <a:noAutofit/>
          </a:bodyPr>
          <a:lstStyle>
            <a:lvl1pPr marL="0" indent="0" algn="r">
              <a:buNone/>
              <a:defRPr sz="4800">
                <a:solidFill>
                  <a:schemeClr val="bg1"/>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00</a:t>
            </a:r>
            <a:endParaRPr lang="en-GB" dirty="0"/>
          </a:p>
        </p:txBody>
      </p:sp>
      <p:sp>
        <p:nvSpPr>
          <p:cNvPr id="56" name="Text Placeholder 13">
            <a:extLst>
              <a:ext uri="{FF2B5EF4-FFF2-40B4-BE49-F238E27FC236}">
                <a16:creationId xmlns:a16="http://schemas.microsoft.com/office/drawing/2014/main" id="{E282F5A3-C7F8-477B-AAA7-70C6FE666BAA}"/>
              </a:ext>
            </a:extLst>
          </p:cNvPr>
          <p:cNvSpPr>
            <a:spLocks noGrp="1"/>
          </p:cNvSpPr>
          <p:nvPr>
            <p:ph type="body" sz="quarter" idx="55" hasCustomPrompt="1"/>
          </p:nvPr>
        </p:nvSpPr>
        <p:spPr>
          <a:xfrm rot="16200000">
            <a:off x="8590401" y="3121478"/>
            <a:ext cx="720000" cy="18000"/>
          </a:xfrm>
          <a:solidFill>
            <a:schemeClr val="bg1"/>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57" name="Text Placeholder 6">
            <a:extLst>
              <a:ext uri="{FF2B5EF4-FFF2-40B4-BE49-F238E27FC236}">
                <a16:creationId xmlns:a16="http://schemas.microsoft.com/office/drawing/2014/main" id="{369525FF-F3B5-4E28-8884-EFB7CFB20772}"/>
              </a:ext>
            </a:extLst>
          </p:cNvPr>
          <p:cNvSpPr>
            <a:spLocks noGrp="1"/>
          </p:cNvSpPr>
          <p:nvPr>
            <p:ph type="body" sz="quarter" idx="56" hasCustomPrompt="1"/>
          </p:nvPr>
        </p:nvSpPr>
        <p:spPr>
          <a:xfrm>
            <a:off x="8984269" y="4306015"/>
            <a:ext cx="2032896" cy="365125"/>
          </a:xfrm>
        </p:spPr>
        <p:txBody>
          <a:bodyPr>
            <a:noAutofit/>
          </a:bodyPr>
          <a:lstStyle>
            <a:lvl1pPr marL="0" indent="0">
              <a:buNone/>
              <a:defRPr>
                <a:solidFill>
                  <a:schemeClr val="bg1"/>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Son Dolor Nil </a:t>
            </a:r>
            <a:r>
              <a:rPr lang="en-US" dirty="0" err="1"/>
              <a:t>Satis</a:t>
            </a:r>
            <a:endParaRPr lang="en-GB" dirty="0"/>
          </a:p>
        </p:txBody>
      </p:sp>
      <p:sp>
        <p:nvSpPr>
          <p:cNvPr id="58" name="Text Placeholder 6">
            <a:extLst>
              <a:ext uri="{FF2B5EF4-FFF2-40B4-BE49-F238E27FC236}">
                <a16:creationId xmlns:a16="http://schemas.microsoft.com/office/drawing/2014/main" id="{EEE9BCB7-52DB-434A-9110-3FF17C3B478B}"/>
              </a:ext>
            </a:extLst>
          </p:cNvPr>
          <p:cNvSpPr>
            <a:spLocks noGrp="1"/>
          </p:cNvSpPr>
          <p:nvPr>
            <p:ph type="body" sz="quarter" idx="57" hasCustomPrompt="1"/>
          </p:nvPr>
        </p:nvSpPr>
        <p:spPr>
          <a:xfrm>
            <a:off x="8984269" y="3965197"/>
            <a:ext cx="2032896" cy="374686"/>
          </a:xfrm>
        </p:spPr>
        <p:txBody>
          <a:bodyPr>
            <a:noAutofit/>
          </a:bodyPr>
          <a:lstStyle>
            <a:lvl1pPr marL="0" indent="0">
              <a:buFont typeface="Arial" panose="020B0604020202020204" pitchFamily="34" charset="0"/>
              <a:buNone/>
              <a:defRPr sz="1800" b="1">
                <a:solidFill>
                  <a:schemeClr val="bg1"/>
                </a:solidFill>
              </a:defRPr>
            </a:lvl1pPr>
            <a:lvl2pPr>
              <a:defRPr sz="1800" b="1"/>
            </a:lvl2pPr>
            <a:lvl3pPr>
              <a:defRPr sz="1800" b="1"/>
            </a:lvl3pPr>
            <a:lvl4pPr>
              <a:defRPr sz="1800" b="1"/>
            </a:lvl4pPr>
            <a:lvl5pPr>
              <a:defRPr sz="1800" b="1"/>
            </a:lvl5pPr>
          </a:lstStyle>
          <a:p>
            <a:pPr lvl="0"/>
            <a:r>
              <a:rPr lang="en-US" dirty="0"/>
              <a:t>Lorem Ipsum</a:t>
            </a:r>
            <a:endParaRPr lang="en-GB" dirty="0"/>
          </a:p>
        </p:txBody>
      </p:sp>
      <p:sp>
        <p:nvSpPr>
          <p:cNvPr id="59" name="Text Placeholder 6">
            <a:extLst>
              <a:ext uri="{FF2B5EF4-FFF2-40B4-BE49-F238E27FC236}">
                <a16:creationId xmlns:a16="http://schemas.microsoft.com/office/drawing/2014/main" id="{82B1A32B-273B-4A5E-AFB8-0CC36905019D}"/>
              </a:ext>
            </a:extLst>
          </p:cNvPr>
          <p:cNvSpPr>
            <a:spLocks noGrp="1"/>
          </p:cNvSpPr>
          <p:nvPr>
            <p:ph type="body" sz="quarter" idx="58" hasCustomPrompt="1"/>
          </p:nvPr>
        </p:nvSpPr>
        <p:spPr>
          <a:xfrm>
            <a:off x="7873202" y="4190785"/>
            <a:ext cx="1040957" cy="365125"/>
          </a:xfrm>
        </p:spPr>
        <p:txBody>
          <a:bodyPr anchor="ctr" anchorCtr="0">
            <a:noAutofit/>
          </a:bodyPr>
          <a:lstStyle>
            <a:lvl1pPr marL="0" indent="0" algn="r">
              <a:buNone/>
              <a:defRPr sz="4800">
                <a:solidFill>
                  <a:schemeClr val="bg1"/>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00</a:t>
            </a:r>
            <a:endParaRPr lang="en-GB" dirty="0"/>
          </a:p>
        </p:txBody>
      </p:sp>
      <p:sp>
        <p:nvSpPr>
          <p:cNvPr id="60" name="Text Placeholder 13">
            <a:extLst>
              <a:ext uri="{FF2B5EF4-FFF2-40B4-BE49-F238E27FC236}">
                <a16:creationId xmlns:a16="http://schemas.microsoft.com/office/drawing/2014/main" id="{785585B6-46BC-4E3C-9541-91B048C251C7}"/>
              </a:ext>
            </a:extLst>
          </p:cNvPr>
          <p:cNvSpPr>
            <a:spLocks noGrp="1"/>
          </p:cNvSpPr>
          <p:nvPr>
            <p:ph type="body" sz="quarter" idx="59" hasCustomPrompt="1"/>
          </p:nvPr>
        </p:nvSpPr>
        <p:spPr>
          <a:xfrm rot="16200000">
            <a:off x="8590401" y="4323871"/>
            <a:ext cx="720000" cy="18000"/>
          </a:xfrm>
          <a:solidFill>
            <a:schemeClr val="bg1"/>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61" name="Text Placeholder 6">
            <a:extLst>
              <a:ext uri="{FF2B5EF4-FFF2-40B4-BE49-F238E27FC236}">
                <a16:creationId xmlns:a16="http://schemas.microsoft.com/office/drawing/2014/main" id="{646BD967-01C9-4013-ADFF-90C2EAC11C32}"/>
              </a:ext>
            </a:extLst>
          </p:cNvPr>
          <p:cNvSpPr>
            <a:spLocks noGrp="1"/>
          </p:cNvSpPr>
          <p:nvPr>
            <p:ph type="body" sz="quarter" idx="60" hasCustomPrompt="1"/>
          </p:nvPr>
        </p:nvSpPr>
        <p:spPr>
          <a:xfrm>
            <a:off x="8984269" y="5508409"/>
            <a:ext cx="2032896" cy="365125"/>
          </a:xfrm>
        </p:spPr>
        <p:txBody>
          <a:bodyPr>
            <a:noAutofit/>
          </a:bodyPr>
          <a:lstStyle>
            <a:lvl1pPr marL="0" indent="0">
              <a:buNone/>
              <a:defRPr>
                <a:solidFill>
                  <a:schemeClr val="bg1"/>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Son Dolor Nil </a:t>
            </a:r>
            <a:r>
              <a:rPr lang="en-US" dirty="0" err="1"/>
              <a:t>Satis</a:t>
            </a:r>
            <a:endParaRPr lang="en-GB" dirty="0"/>
          </a:p>
        </p:txBody>
      </p:sp>
      <p:sp>
        <p:nvSpPr>
          <p:cNvPr id="62" name="Text Placeholder 6">
            <a:extLst>
              <a:ext uri="{FF2B5EF4-FFF2-40B4-BE49-F238E27FC236}">
                <a16:creationId xmlns:a16="http://schemas.microsoft.com/office/drawing/2014/main" id="{7DD90DE1-BC93-4814-9D04-18F731FD6893}"/>
              </a:ext>
            </a:extLst>
          </p:cNvPr>
          <p:cNvSpPr>
            <a:spLocks noGrp="1"/>
          </p:cNvSpPr>
          <p:nvPr>
            <p:ph type="body" sz="quarter" idx="61" hasCustomPrompt="1"/>
          </p:nvPr>
        </p:nvSpPr>
        <p:spPr>
          <a:xfrm>
            <a:off x="8984269" y="5167591"/>
            <a:ext cx="2032896" cy="374686"/>
          </a:xfrm>
        </p:spPr>
        <p:txBody>
          <a:bodyPr>
            <a:noAutofit/>
          </a:bodyPr>
          <a:lstStyle>
            <a:lvl1pPr marL="0" indent="0">
              <a:buFont typeface="Arial" panose="020B0604020202020204" pitchFamily="34" charset="0"/>
              <a:buNone/>
              <a:defRPr sz="1800" b="1">
                <a:solidFill>
                  <a:schemeClr val="bg1"/>
                </a:solidFill>
              </a:defRPr>
            </a:lvl1pPr>
            <a:lvl2pPr>
              <a:defRPr sz="1800" b="1"/>
            </a:lvl2pPr>
            <a:lvl3pPr>
              <a:defRPr sz="1800" b="1"/>
            </a:lvl3pPr>
            <a:lvl4pPr>
              <a:defRPr sz="1800" b="1"/>
            </a:lvl4pPr>
            <a:lvl5pPr>
              <a:defRPr sz="1800" b="1"/>
            </a:lvl5pPr>
          </a:lstStyle>
          <a:p>
            <a:pPr lvl="0"/>
            <a:r>
              <a:rPr lang="en-US" dirty="0"/>
              <a:t>Lorem Ipsum</a:t>
            </a:r>
            <a:endParaRPr lang="en-GB" dirty="0"/>
          </a:p>
        </p:txBody>
      </p:sp>
      <p:sp>
        <p:nvSpPr>
          <p:cNvPr id="63" name="Text Placeholder 6">
            <a:extLst>
              <a:ext uri="{FF2B5EF4-FFF2-40B4-BE49-F238E27FC236}">
                <a16:creationId xmlns:a16="http://schemas.microsoft.com/office/drawing/2014/main" id="{B94D5CF1-900B-4DC8-8414-91E936A1CCD4}"/>
              </a:ext>
            </a:extLst>
          </p:cNvPr>
          <p:cNvSpPr>
            <a:spLocks noGrp="1"/>
          </p:cNvSpPr>
          <p:nvPr>
            <p:ph type="body" sz="quarter" idx="62" hasCustomPrompt="1"/>
          </p:nvPr>
        </p:nvSpPr>
        <p:spPr>
          <a:xfrm>
            <a:off x="7873202" y="5393179"/>
            <a:ext cx="1040957" cy="365125"/>
          </a:xfrm>
        </p:spPr>
        <p:txBody>
          <a:bodyPr anchor="ctr" anchorCtr="0">
            <a:noAutofit/>
          </a:bodyPr>
          <a:lstStyle>
            <a:lvl1pPr marL="0" indent="0" algn="r">
              <a:buNone/>
              <a:defRPr sz="4800">
                <a:solidFill>
                  <a:schemeClr val="bg1"/>
                </a:solidFill>
              </a:defRPr>
            </a:lvl1pPr>
            <a:lvl2pPr marL="180000" indent="0">
              <a:buNone/>
              <a:defRPr/>
            </a:lvl2pPr>
            <a:lvl3pPr marL="360000" indent="0">
              <a:buSzPct val="100000"/>
              <a:buNone/>
              <a:defRPr/>
            </a:lvl3pPr>
            <a:lvl4pPr marL="540000" indent="0">
              <a:buNone/>
              <a:defRPr/>
            </a:lvl4pPr>
            <a:lvl5pPr marL="720000" indent="0">
              <a:buNone/>
              <a:defRPr/>
            </a:lvl5pPr>
          </a:lstStyle>
          <a:p>
            <a:pPr lvl="0"/>
            <a:r>
              <a:rPr lang="en-US" dirty="0"/>
              <a:t>00</a:t>
            </a:r>
            <a:endParaRPr lang="en-GB" dirty="0"/>
          </a:p>
        </p:txBody>
      </p:sp>
      <p:sp>
        <p:nvSpPr>
          <p:cNvPr id="64" name="Text Placeholder 13">
            <a:extLst>
              <a:ext uri="{FF2B5EF4-FFF2-40B4-BE49-F238E27FC236}">
                <a16:creationId xmlns:a16="http://schemas.microsoft.com/office/drawing/2014/main" id="{ADBABC6E-F421-40E4-8DA5-4475A64FC6A8}"/>
              </a:ext>
            </a:extLst>
          </p:cNvPr>
          <p:cNvSpPr>
            <a:spLocks noGrp="1"/>
          </p:cNvSpPr>
          <p:nvPr>
            <p:ph type="body" sz="quarter" idx="63" hasCustomPrompt="1"/>
          </p:nvPr>
        </p:nvSpPr>
        <p:spPr>
          <a:xfrm rot="16200000">
            <a:off x="8590401" y="5526265"/>
            <a:ext cx="720000" cy="18000"/>
          </a:xfrm>
          <a:solidFill>
            <a:schemeClr val="bg1"/>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pic>
        <p:nvPicPr>
          <p:cNvPr id="65" name="Picture 64">
            <a:extLst>
              <a:ext uri="{FF2B5EF4-FFF2-40B4-BE49-F238E27FC236}">
                <a16:creationId xmlns:a16="http://schemas.microsoft.com/office/drawing/2014/main" id="{D1F1A840-8C11-44FC-BE24-841F17C817E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50525" y="188292"/>
            <a:ext cx="2036859" cy="786095"/>
          </a:xfrm>
          <a:prstGeom prst="rect">
            <a:avLst/>
          </a:prstGeom>
        </p:spPr>
      </p:pic>
    </p:spTree>
    <p:extLst>
      <p:ext uri="{BB962C8B-B14F-4D97-AF65-F5344CB8AC3E}">
        <p14:creationId xmlns:p14="http://schemas.microsoft.com/office/powerpoint/2010/main" val="3271584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 Ligh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AE8E8F7-46B6-404D-A09F-C720C294A1EF}"/>
              </a:ext>
            </a:extLst>
          </p:cNvPr>
          <p:cNvPicPr>
            <a:picLocks noChangeAspect="1"/>
          </p:cNvPicPr>
          <p:nvPr userDrawn="1"/>
        </p:nvPicPr>
        <p:blipFill rotWithShape="1">
          <a:blip r:embed="rId2">
            <a:duotone>
              <a:schemeClr val="bg2">
                <a:shade val="45000"/>
                <a:satMod val="135000"/>
              </a:schemeClr>
              <a:prstClr val="white"/>
            </a:duotone>
            <a:alphaModFix amt="50000"/>
          </a:blip>
          <a:srcRect l="3992" r="16645"/>
          <a:stretch/>
        </p:blipFill>
        <p:spPr>
          <a:xfrm flipH="1">
            <a:off x="-1" y="0"/>
            <a:ext cx="12192000" cy="6858000"/>
          </a:xfrm>
          <a:prstGeom prst="rect">
            <a:avLst/>
          </a:prstGeom>
        </p:spPr>
      </p:pic>
      <p:sp>
        <p:nvSpPr>
          <p:cNvPr id="2" name="Title 1">
            <a:extLst>
              <a:ext uri="{FF2B5EF4-FFF2-40B4-BE49-F238E27FC236}">
                <a16:creationId xmlns:a16="http://schemas.microsoft.com/office/drawing/2014/main" id="{E6D9F4F1-9F6A-4ABE-84A4-5DB70E869BD7}"/>
              </a:ext>
            </a:extLst>
          </p:cNvPr>
          <p:cNvSpPr>
            <a:spLocks noGrp="1"/>
          </p:cNvSpPr>
          <p:nvPr>
            <p:ph type="title" hasCustomPrompt="1"/>
          </p:nvPr>
        </p:nvSpPr>
        <p:spPr>
          <a:xfrm>
            <a:off x="626485" y="2724774"/>
            <a:ext cx="9122529" cy="771853"/>
          </a:xfrm>
        </p:spPr>
        <p:txBody>
          <a:bodyPr anchor="t" anchorCtr="0"/>
          <a:lstStyle>
            <a:lvl1pPr marL="0" indent="0" algn="l" defTabSz="914400" rtl="0" eaLnBrk="1" latinLnBrk="0" hangingPunct="1">
              <a:lnSpc>
                <a:spcPct val="90000"/>
              </a:lnSpc>
              <a:spcBef>
                <a:spcPct val="0"/>
              </a:spcBef>
              <a:buFont typeface="Arial" panose="020B0604020202020204" pitchFamily="34" charset="0"/>
              <a:buNone/>
              <a:defRPr lang="en-GB" sz="6000" b="1" kern="1200" cap="none" baseline="0" dirty="0">
                <a:solidFill>
                  <a:schemeClr val="tx2"/>
                </a:solidFill>
                <a:latin typeface="+mj-lt"/>
                <a:ea typeface="+mj-ea"/>
                <a:cs typeface="+mj-cs"/>
              </a:defRPr>
            </a:lvl1pPr>
          </a:lstStyle>
          <a:p>
            <a:r>
              <a:rPr lang="en-US" dirty="0"/>
              <a:t>Section Break - Light</a:t>
            </a:r>
            <a:endParaRPr lang="en-GB" dirty="0"/>
          </a:p>
        </p:txBody>
      </p:sp>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a:xfrm>
            <a:off x="10125514" y="6394916"/>
            <a:ext cx="1440000" cy="365125"/>
          </a:xfrm>
        </p:spPr>
        <p:txBody>
          <a:bodyPr/>
          <a:lstStyle/>
          <a:p>
            <a:fld id="{9527C9C5-01FC-45F0-893C-77E06CCB7E79}" type="slidenum">
              <a:rPr lang="en-GB" smtClean="0"/>
              <a:pPr/>
              <a:t>‹#›</a:t>
            </a:fld>
            <a:endParaRPr lang="en-GB"/>
          </a:p>
        </p:txBody>
      </p:sp>
      <p:sp>
        <p:nvSpPr>
          <p:cNvPr id="15" name="Text Placeholder 6">
            <a:extLst>
              <a:ext uri="{FF2B5EF4-FFF2-40B4-BE49-F238E27FC236}">
                <a16:creationId xmlns:a16="http://schemas.microsoft.com/office/drawing/2014/main" id="{CC6E0053-A87D-408D-83B6-643568316A5F}"/>
              </a:ext>
            </a:extLst>
          </p:cNvPr>
          <p:cNvSpPr>
            <a:spLocks noGrp="1"/>
          </p:cNvSpPr>
          <p:nvPr>
            <p:ph type="body" sz="quarter" idx="16" hasCustomPrompt="1"/>
          </p:nvPr>
        </p:nvSpPr>
        <p:spPr>
          <a:xfrm>
            <a:off x="626484" y="3518571"/>
            <a:ext cx="5469516" cy="472646"/>
          </a:xfrm>
        </p:spPr>
        <p:txBody>
          <a:bodyPr anchor="t" anchorCtr="0">
            <a:noAutofit/>
          </a:bodyPr>
          <a:lstStyle>
            <a:lvl1pPr marL="0" indent="0">
              <a:buFont typeface="Wingdings" panose="05000000000000000000" pitchFamily="2" charset="2"/>
              <a:buNone/>
              <a:defRPr sz="2400" b="0"/>
            </a:lvl1pPr>
            <a:lvl2pPr>
              <a:defRPr sz="2400" b="0"/>
            </a:lvl2pPr>
            <a:lvl3pPr>
              <a:buSzPct val="100000"/>
              <a:defRPr sz="2400" b="0"/>
            </a:lvl3pPr>
            <a:lvl4pPr>
              <a:defRPr sz="2400" b="0"/>
            </a:lvl4pPr>
            <a:lvl5pPr>
              <a:buClr>
                <a:schemeClr val="tx2"/>
              </a:buClr>
              <a:defRPr sz="2400" b="0"/>
            </a:lvl5pPr>
          </a:lstStyle>
          <a:p>
            <a:pPr lvl="0"/>
            <a:r>
              <a:rPr lang="en-US" dirty="0"/>
              <a:t>Slide Subtitle</a:t>
            </a:r>
            <a:endParaRPr lang="en-GB" dirty="0"/>
          </a:p>
        </p:txBody>
      </p:sp>
      <p:sp>
        <p:nvSpPr>
          <p:cNvPr id="22" name="Text Placeholder 13">
            <a:extLst>
              <a:ext uri="{FF2B5EF4-FFF2-40B4-BE49-F238E27FC236}">
                <a16:creationId xmlns:a16="http://schemas.microsoft.com/office/drawing/2014/main" id="{F2BA8E0E-F8E2-4CAF-9987-E03FB7AF6D15}"/>
              </a:ext>
            </a:extLst>
          </p:cNvPr>
          <p:cNvSpPr>
            <a:spLocks noGrp="1"/>
          </p:cNvSpPr>
          <p:nvPr>
            <p:ph type="body" sz="quarter" idx="17" hasCustomPrompt="1"/>
          </p:nvPr>
        </p:nvSpPr>
        <p:spPr>
          <a:xfrm>
            <a:off x="747713" y="2501062"/>
            <a:ext cx="720000" cy="36000"/>
          </a:xfrm>
          <a:solidFill>
            <a:schemeClr val="accent6"/>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pic>
        <p:nvPicPr>
          <p:cNvPr id="10" name="Picture 9" descr="NHS Master Logo">
            <a:extLst>
              <a:ext uri="{FF2B5EF4-FFF2-40B4-BE49-F238E27FC236}">
                <a16:creationId xmlns:a16="http://schemas.microsoft.com/office/drawing/2014/main" id="{7AACA0D7-1327-467A-B121-DE93F68776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9014" y="188292"/>
            <a:ext cx="2039882" cy="786095"/>
          </a:xfrm>
          <a:prstGeom prst="rect">
            <a:avLst/>
          </a:prstGeom>
        </p:spPr>
      </p:pic>
    </p:spTree>
    <p:extLst>
      <p:ext uri="{BB962C8B-B14F-4D97-AF65-F5344CB8AC3E}">
        <p14:creationId xmlns:p14="http://schemas.microsoft.com/office/powerpoint/2010/main" val="750834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9F4F1-9F6A-4ABE-84A4-5DB70E869BD7}"/>
              </a:ext>
            </a:extLst>
          </p:cNvPr>
          <p:cNvSpPr>
            <a:spLocks noGrp="1"/>
          </p:cNvSpPr>
          <p:nvPr>
            <p:ph type="title" hasCustomPrompt="1"/>
          </p:nvPr>
        </p:nvSpPr>
        <p:spPr>
          <a:xfrm>
            <a:off x="626485" y="2724774"/>
            <a:ext cx="9122529" cy="771853"/>
          </a:xfrm>
        </p:spPr>
        <p:txBody>
          <a:bodyPr anchor="t" anchorCtr="0"/>
          <a:lstStyle>
            <a:lvl1pPr marL="0" indent="0" algn="l" defTabSz="914400" rtl="0" eaLnBrk="1" latinLnBrk="0" hangingPunct="1">
              <a:lnSpc>
                <a:spcPct val="90000"/>
              </a:lnSpc>
              <a:spcBef>
                <a:spcPct val="0"/>
              </a:spcBef>
              <a:buFont typeface="Arial" panose="020B0604020202020204" pitchFamily="34" charset="0"/>
              <a:buNone/>
              <a:defRPr lang="en-GB" sz="6000" b="1" kern="1200" cap="none" baseline="0" dirty="0">
                <a:solidFill>
                  <a:schemeClr val="bg1"/>
                </a:solidFill>
                <a:latin typeface="+mj-lt"/>
                <a:ea typeface="+mj-ea"/>
                <a:cs typeface="+mj-cs"/>
              </a:defRPr>
            </a:lvl1pPr>
          </a:lstStyle>
          <a:p>
            <a:r>
              <a:rPr lang="en-US" dirty="0"/>
              <a:t>Section Break - Blue</a:t>
            </a:r>
            <a:endParaRPr lang="en-GB" dirty="0"/>
          </a:p>
        </p:txBody>
      </p:sp>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a:xfrm>
            <a:off x="10125514" y="6394916"/>
            <a:ext cx="1440000" cy="365125"/>
          </a:xfrm>
        </p:spPr>
        <p:txBody>
          <a:bodyPr/>
          <a:lstStyle/>
          <a:p>
            <a:fld id="{9527C9C5-01FC-45F0-893C-77E06CCB7E79}" type="slidenum">
              <a:rPr lang="en-GB" smtClean="0"/>
              <a:pPr/>
              <a:t>‹#›</a:t>
            </a:fld>
            <a:endParaRPr lang="en-GB"/>
          </a:p>
        </p:txBody>
      </p:sp>
      <p:sp>
        <p:nvSpPr>
          <p:cNvPr id="15" name="Text Placeholder 6">
            <a:extLst>
              <a:ext uri="{FF2B5EF4-FFF2-40B4-BE49-F238E27FC236}">
                <a16:creationId xmlns:a16="http://schemas.microsoft.com/office/drawing/2014/main" id="{CC6E0053-A87D-408D-83B6-643568316A5F}"/>
              </a:ext>
            </a:extLst>
          </p:cNvPr>
          <p:cNvSpPr>
            <a:spLocks noGrp="1"/>
          </p:cNvSpPr>
          <p:nvPr>
            <p:ph type="body" sz="quarter" idx="16" hasCustomPrompt="1"/>
          </p:nvPr>
        </p:nvSpPr>
        <p:spPr>
          <a:xfrm>
            <a:off x="626484" y="3518571"/>
            <a:ext cx="5469516" cy="472646"/>
          </a:xfrm>
        </p:spPr>
        <p:txBody>
          <a:bodyPr anchor="t" anchorCtr="0">
            <a:noAutofit/>
          </a:bodyPr>
          <a:lstStyle>
            <a:lvl1pPr marL="0" indent="0">
              <a:buClr>
                <a:schemeClr val="bg1"/>
              </a:buClr>
              <a:buFont typeface="Wingdings" panose="05000000000000000000" pitchFamily="2" charset="2"/>
              <a:buNone/>
              <a:defRPr sz="2400" b="0">
                <a:solidFill>
                  <a:schemeClr val="bg1"/>
                </a:solidFill>
              </a:defRPr>
            </a:lvl1pPr>
            <a:lvl2pPr>
              <a:defRPr sz="2400" b="0"/>
            </a:lvl2pPr>
            <a:lvl3pPr>
              <a:buClr>
                <a:schemeClr val="bg1"/>
              </a:buClr>
              <a:buSzPct val="100000"/>
              <a:defRPr sz="2400" b="0"/>
            </a:lvl3pPr>
            <a:lvl4pPr>
              <a:defRPr sz="2400" b="0"/>
            </a:lvl4pPr>
            <a:lvl5pPr>
              <a:buClr>
                <a:schemeClr val="bg1"/>
              </a:buClr>
              <a:defRPr sz="2400" b="0"/>
            </a:lvl5pPr>
          </a:lstStyle>
          <a:p>
            <a:pPr lvl="0"/>
            <a:r>
              <a:rPr lang="en-US" dirty="0"/>
              <a:t>Slide Subtitle</a:t>
            </a:r>
            <a:endParaRPr lang="en-GB" dirty="0"/>
          </a:p>
        </p:txBody>
      </p:sp>
      <p:sp>
        <p:nvSpPr>
          <p:cNvPr id="10" name="Text Placeholder 13">
            <a:extLst>
              <a:ext uri="{FF2B5EF4-FFF2-40B4-BE49-F238E27FC236}">
                <a16:creationId xmlns:a16="http://schemas.microsoft.com/office/drawing/2014/main" id="{0B0D7B8E-8DB0-4D9E-BC44-1209FE772879}"/>
              </a:ext>
            </a:extLst>
          </p:cNvPr>
          <p:cNvSpPr>
            <a:spLocks noGrp="1"/>
          </p:cNvSpPr>
          <p:nvPr>
            <p:ph type="body" sz="quarter" idx="17" hasCustomPrompt="1"/>
          </p:nvPr>
        </p:nvSpPr>
        <p:spPr>
          <a:xfrm>
            <a:off x="747713" y="2501062"/>
            <a:ext cx="720000" cy="36000"/>
          </a:xfrm>
          <a:solidFill>
            <a:schemeClr val="accent6"/>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pic>
        <p:nvPicPr>
          <p:cNvPr id="9" name="Picture 8">
            <a:extLst>
              <a:ext uri="{FF2B5EF4-FFF2-40B4-BE49-F238E27FC236}">
                <a16:creationId xmlns:a16="http://schemas.microsoft.com/office/drawing/2014/main" id="{928297A6-889D-4568-9740-B1F0C7DCBB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50525" y="188292"/>
            <a:ext cx="2036859" cy="786095"/>
          </a:xfrm>
          <a:prstGeom prst="rect">
            <a:avLst/>
          </a:prstGeom>
        </p:spPr>
      </p:pic>
    </p:spTree>
    <p:extLst>
      <p:ext uri="{BB962C8B-B14F-4D97-AF65-F5344CB8AC3E}">
        <p14:creationId xmlns:p14="http://schemas.microsoft.com/office/powerpoint/2010/main" val="3470586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x Text Box - Hexagons">
    <p:spTree>
      <p:nvGrpSpPr>
        <p:cNvPr id="1" name=""/>
        <p:cNvGrpSpPr/>
        <p:nvPr/>
      </p:nvGrpSpPr>
      <p:grpSpPr>
        <a:xfrm>
          <a:off x="0" y="0"/>
          <a:ext cx="0" cy="0"/>
          <a:chOff x="0" y="0"/>
          <a:chExt cx="0" cy="0"/>
        </a:xfrm>
      </p:grpSpPr>
      <p:pic>
        <p:nvPicPr>
          <p:cNvPr id="12" name="Picture 11" descr="A group of white cubes&#10;&#10;Description automatically generated with low confidence">
            <a:extLst>
              <a:ext uri="{FF2B5EF4-FFF2-40B4-BE49-F238E27FC236}">
                <a16:creationId xmlns:a16="http://schemas.microsoft.com/office/drawing/2014/main" id="{FC3873F2-04BB-4A0A-81D4-DFF31FB4110C}"/>
              </a:ext>
            </a:extLst>
          </p:cNvPr>
          <p:cNvPicPr>
            <a:picLocks noChangeAspect="1"/>
          </p:cNvPicPr>
          <p:nvPr userDrawn="1"/>
        </p:nvPicPr>
        <p:blipFill rotWithShape="1">
          <a:blip r:embed="rId2">
            <a:alphaModFix amt="75000"/>
          </a:blip>
          <a:srcRect l="15922" t="16" r="4469" b="15906"/>
          <a:stretch/>
        </p:blipFill>
        <p:spPr>
          <a:xfrm flipH="1">
            <a:off x="20" y="1282"/>
            <a:ext cx="12191980" cy="6856718"/>
          </a:xfrm>
          <a:prstGeom prst="rect">
            <a:avLst/>
          </a:prstGeom>
        </p:spPr>
      </p:pic>
      <p:sp>
        <p:nvSpPr>
          <p:cNvPr id="2" name="Title 1">
            <a:extLst>
              <a:ext uri="{FF2B5EF4-FFF2-40B4-BE49-F238E27FC236}">
                <a16:creationId xmlns:a16="http://schemas.microsoft.com/office/drawing/2014/main" id="{E6D9F4F1-9F6A-4ABE-84A4-5DB70E869BD7}"/>
              </a:ext>
            </a:extLst>
          </p:cNvPr>
          <p:cNvSpPr>
            <a:spLocks noGrp="1"/>
          </p:cNvSpPr>
          <p:nvPr>
            <p:ph type="title" hasCustomPrompt="1"/>
          </p:nvPr>
        </p:nvSpPr>
        <p:spPr>
          <a:xfrm>
            <a:off x="626485" y="367834"/>
            <a:ext cx="9122529" cy="771853"/>
          </a:xfrm>
        </p:spPr>
        <p:txBody>
          <a:bodyPr/>
          <a:lstStyle>
            <a:lvl1pPr marL="0" indent="0">
              <a:buFont typeface="Arial" panose="020B0604020202020204" pitchFamily="34" charset="0"/>
              <a:buNone/>
              <a:defRPr/>
            </a:lvl1pPr>
          </a:lstStyle>
          <a:p>
            <a:r>
              <a:rPr lang="en-US" dirty="0"/>
              <a:t>single Text Box - HEXAGONS</a:t>
            </a:r>
            <a:endParaRPr lang="en-GB" dirty="0"/>
          </a:p>
        </p:txBody>
      </p:sp>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p:txBody>
          <a:bodyPr/>
          <a:lstStyle/>
          <a:p>
            <a:fld id="{9527C9C5-01FC-45F0-893C-77E06CCB7E79}" type="slidenum">
              <a:rPr lang="en-GB" smtClean="0"/>
              <a:pPr/>
              <a:t>‹#›</a:t>
            </a:fld>
            <a:endParaRPr lang="en-GB"/>
          </a:p>
        </p:txBody>
      </p:sp>
      <p:sp>
        <p:nvSpPr>
          <p:cNvPr id="7" name="Text Placeholder 6">
            <a:extLst>
              <a:ext uri="{FF2B5EF4-FFF2-40B4-BE49-F238E27FC236}">
                <a16:creationId xmlns:a16="http://schemas.microsoft.com/office/drawing/2014/main" id="{D90A76C5-737F-413D-8548-373F14113048}"/>
              </a:ext>
            </a:extLst>
          </p:cNvPr>
          <p:cNvSpPr>
            <a:spLocks noGrp="1"/>
          </p:cNvSpPr>
          <p:nvPr>
            <p:ph type="body" sz="quarter" idx="13"/>
          </p:nvPr>
        </p:nvSpPr>
        <p:spPr>
          <a:xfrm>
            <a:off x="626484" y="2066924"/>
            <a:ext cx="10908000" cy="3830956"/>
          </a:xfrm>
        </p:spPr>
        <p:txBody>
          <a:bodyPr>
            <a:noAutofit/>
          </a:bodyPr>
          <a:lstStyle>
            <a:lvl3pPr>
              <a:buSzPct val="10000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6">
            <a:extLst>
              <a:ext uri="{FF2B5EF4-FFF2-40B4-BE49-F238E27FC236}">
                <a16:creationId xmlns:a16="http://schemas.microsoft.com/office/drawing/2014/main" id="{629ADDEF-43DB-469D-B7B6-8FC9577FCC5B}"/>
              </a:ext>
            </a:extLst>
          </p:cNvPr>
          <p:cNvSpPr>
            <a:spLocks noGrp="1"/>
          </p:cNvSpPr>
          <p:nvPr>
            <p:ph type="body" sz="quarter" idx="16" hasCustomPrompt="1"/>
          </p:nvPr>
        </p:nvSpPr>
        <p:spPr>
          <a:xfrm>
            <a:off x="626484" y="1594279"/>
            <a:ext cx="10908000" cy="472646"/>
          </a:xfrm>
        </p:spPr>
        <p:txBody>
          <a:bodyPr>
            <a:noAutofit/>
          </a:bodyPr>
          <a:lstStyle>
            <a:lvl1pPr marL="0" indent="0">
              <a:buFont typeface="Arial" panose="020B0604020202020204" pitchFamily="34" charset="0"/>
              <a:buNone/>
              <a:defRPr sz="1800" b="1"/>
            </a:lvl1pPr>
            <a:lvl2pPr>
              <a:defRPr sz="1800" b="1"/>
            </a:lvl2pPr>
            <a:lvl3pPr>
              <a:defRPr sz="1800" b="1"/>
            </a:lvl3pPr>
            <a:lvl4pPr>
              <a:defRPr sz="1800" b="1"/>
            </a:lvl4pPr>
            <a:lvl5pPr>
              <a:defRPr sz="1800" b="1"/>
            </a:lvl5pPr>
          </a:lstStyle>
          <a:p>
            <a:pPr lvl="0"/>
            <a:r>
              <a:rPr lang="en-US" dirty="0"/>
              <a:t>Slide Subtitle</a:t>
            </a:r>
            <a:endParaRPr lang="en-GB" dirty="0"/>
          </a:p>
        </p:txBody>
      </p:sp>
      <p:cxnSp>
        <p:nvCxnSpPr>
          <p:cNvPr id="17" name="Straight Connector 16">
            <a:extLst>
              <a:ext uri="{FF2B5EF4-FFF2-40B4-BE49-F238E27FC236}">
                <a16:creationId xmlns:a16="http://schemas.microsoft.com/office/drawing/2014/main" id="{11722FD0-16E0-476F-9C79-E6555B162CB7}"/>
              </a:ext>
            </a:extLst>
          </p:cNvPr>
          <p:cNvCxnSpPr>
            <a:cxnSpLocks/>
          </p:cNvCxnSpPr>
          <p:nvPr userDrawn="1"/>
        </p:nvCxnSpPr>
        <p:spPr>
          <a:xfrm flipV="1">
            <a:off x="513796" y="277786"/>
            <a:ext cx="0" cy="523218"/>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Picture 10" descr="NHS Master Logo">
            <a:extLst>
              <a:ext uri="{FF2B5EF4-FFF2-40B4-BE49-F238E27FC236}">
                <a16:creationId xmlns:a16="http://schemas.microsoft.com/office/drawing/2014/main" id="{E4BC4B8A-E984-4D33-866C-B2DDC41B2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9014" y="188292"/>
            <a:ext cx="2039882" cy="786095"/>
          </a:xfrm>
          <a:prstGeom prst="rect">
            <a:avLst/>
          </a:prstGeom>
        </p:spPr>
      </p:pic>
    </p:spTree>
    <p:extLst>
      <p:ext uri="{BB962C8B-B14F-4D97-AF65-F5344CB8AC3E}">
        <p14:creationId xmlns:p14="http://schemas.microsoft.com/office/powerpoint/2010/main" val="1515406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x Text Boxes - Hexagons">
    <p:spTree>
      <p:nvGrpSpPr>
        <p:cNvPr id="1" name=""/>
        <p:cNvGrpSpPr/>
        <p:nvPr/>
      </p:nvGrpSpPr>
      <p:grpSpPr>
        <a:xfrm>
          <a:off x="0" y="0"/>
          <a:ext cx="0" cy="0"/>
          <a:chOff x="0" y="0"/>
          <a:chExt cx="0" cy="0"/>
        </a:xfrm>
      </p:grpSpPr>
      <p:pic>
        <p:nvPicPr>
          <p:cNvPr id="18" name="Picture 17" descr="A group of white cubes&#10;&#10;Description automatically generated with low confidence">
            <a:extLst>
              <a:ext uri="{FF2B5EF4-FFF2-40B4-BE49-F238E27FC236}">
                <a16:creationId xmlns:a16="http://schemas.microsoft.com/office/drawing/2014/main" id="{FAE21F41-14CC-481E-9D2D-1D28D1F011EE}"/>
              </a:ext>
            </a:extLst>
          </p:cNvPr>
          <p:cNvPicPr>
            <a:picLocks noChangeAspect="1"/>
          </p:cNvPicPr>
          <p:nvPr userDrawn="1"/>
        </p:nvPicPr>
        <p:blipFill rotWithShape="1">
          <a:blip r:embed="rId2">
            <a:alphaModFix amt="75000"/>
          </a:blip>
          <a:srcRect l="15922" t="16" r="4469" b="15906"/>
          <a:stretch/>
        </p:blipFill>
        <p:spPr>
          <a:xfrm flipH="1">
            <a:off x="20" y="1282"/>
            <a:ext cx="12191980" cy="6856718"/>
          </a:xfrm>
          <a:prstGeom prst="rect">
            <a:avLst/>
          </a:prstGeom>
        </p:spPr>
      </p:pic>
      <p:sp>
        <p:nvSpPr>
          <p:cNvPr id="2" name="Title 1">
            <a:extLst>
              <a:ext uri="{FF2B5EF4-FFF2-40B4-BE49-F238E27FC236}">
                <a16:creationId xmlns:a16="http://schemas.microsoft.com/office/drawing/2014/main" id="{E6D9F4F1-9F6A-4ABE-84A4-5DB70E869BD7}"/>
              </a:ext>
            </a:extLst>
          </p:cNvPr>
          <p:cNvSpPr>
            <a:spLocks noGrp="1"/>
          </p:cNvSpPr>
          <p:nvPr>
            <p:ph type="title" hasCustomPrompt="1"/>
          </p:nvPr>
        </p:nvSpPr>
        <p:spPr>
          <a:xfrm>
            <a:off x="626485" y="367834"/>
            <a:ext cx="9122529" cy="771853"/>
          </a:xfrm>
        </p:spPr>
        <p:txBody>
          <a:bodyPr/>
          <a:lstStyle>
            <a:lvl1pPr marL="0" indent="0" algn="l" defTabSz="914400" rtl="0" eaLnBrk="1" latinLnBrk="0" hangingPunct="1">
              <a:lnSpc>
                <a:spcPct val="90000"/>
              </a:lnSpc>
              <a:spcBef>
                <a:spcPct val="0"/>
              </a:spcBef>
              <a:buFont typeface="Arial" panose="020B0604020202020204" pitchFamily="34" charset="0"/>
              <a:buNone/>
              <a:defRPr lang="en-GB" sz="2800" b="1" kern="1200" cap="all" baseline="0" dirty="0">
                <a:solidFill>
                  <a:schemeClr val="tx2"/>
                </a:solidFill>
                <a:latin typeface="+mj-lt"/>
                <a:ea typeface="+mj-ea"/>
                <a:cs typeface="+mj-cs"/>
              </a:defRPr>
            </a:lvl1pPr>
          </a:lstStyle>
          <a:p>
            <a:r>
              <a:rPr lang="en-US" dirty="0"/>
              <a:t>two Text Boxes - HEXAGONS</a:t>
            </a:r>
            <a:endParaRPr lang="en-GB" dirty="0"/>
          </a:p>
        </p:txBody>
      </p:sp>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p:txBody>
          <a:bodyPr/>
          <a:lstStyle/>
          <a:p>
            <a:fld id="{9527C9C5-01FC-45F0-893C-77E06CCB7E79}" type="slidenum">
              <a:rPr lang="en-GB" smtClean="0"/>
              <a:pPr/>
              <a:t>‹#›</a:t>
            </a:fld>
            <a:endParaRPr lang="en-GB"/>
          </a:p>
        </p:txBody>
      </p:sp>
      <p:sp>
        <p:nvSpPr>
          <p:cNvPr id="7" name="Text Placeholder 6">
            <a:extLst>
              <a:ext uri="{FF2B5EF4-FFF2-40B4-BE49-F238E27FC236}">
                <a16:creationId xmlns:a16="http://schemas.microsoft.com/office/drawing/2014/main" id="{D90A76C5-737F-413D-8548-373F14113048}"/>
              </a:ext>
            </a:extLst>
          </p:cNvPr>
          <p:cNvSpPr>
            <a:spLocks noGrp="1"/>
          </p:cNvSpPr>
          <p:nvPr>
            <p:ph type="body" sz="quarter" idx="13"/>
          </p:nvPr>
        </p:nvSpPr>
        <p:spPr>
          <a:xfrm>
            <a:off x="626484" y="2066924"/>
            <a:ext cx="5312916" cy="3830956"/>
          </a:xfrm>
        </p:spPr>
        <p:txBody>
          <a:bodyPr>
            <a:noAutofit/>
          </a:bodyPr>
          <a:lstStyle>
            <a:lvl3pPr>
              <a:buSzPct val="10000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6">
            <a:extLst>
              <a:ext uri="{FF2B5EF4-FFF2-40B4-BE49-F238E27FC236}">
                <a16:creationId xmlns:a16="http://schemas.microsoft.com/office/drawing/2014/main" id="{74E1F2C1-8A64-4862-9D65-A7831212D7E4}"/>
              </a:ext>
            </a:extLst>
          </p:cNvPr>
          <p:cNvSpPr>
            <a:spLocks noGrp="1"/>
          </p:cNvSpPr>
          <p:nvPr>
            <p:ph type="body" sz="quarter" idx="17"/>
          </p:nvPr>
        </p:nvSpPr>
        <p:spPr>
          <a:xfrm>
            <a:off x="6252578" y="2066924"/>
            <a:ext cx="5312916" cy="3830956"/>
          </a:xfrm>
        </p:spPr>
        <p:txBody>
          <a:bodyPr>
            <a:noAutofit/>
          </a:bodyPr>
          <a:lstStyle>
            <a:lvl3pPr>
              <a:buSzPct val="10000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6">
            <a:extLst>
              <a:ext uri="{FF2B5EF4-FFF2-40B4-BE49-F238E27FC236}">
                <a16:creationId xmlns:a16="http://schemas.microsoft.com/office/drawing/2014/main" id="{BE0C839A-6847-4A59-9F28-13BA3C5CE85A}"/>
              </a:ext>
            </a:extLst>
          </p:cNvPr>
          <p:cNvSpPr>
            <a:spLocks noGrp="1"/>
          </p:cNvSpPr>
          <p:nvPr>
            <p:ph type="body" sz="quarter" idx="16" hasCustomPrompt="1"/>
          </p:nvPr>
        </p:nvSpPr>
        <p:spPr>
          <a:xfrm>
            <a:off x="626484" y="1594279"/>
            <a:ext cx="10939010" cy="472646"/>
          </a:xfrm>
        </p:spPr>
        <p:txBody>
          <a:bodyPr>
            <a:noAutofit/>
          </a:bodyPr>
          <a:lstStyle>
            <a:lvl1pPr marL="0" indent="0">
              <a:buFont typeface="Arial" panose="020B0604020202020204" pitchFamily="34" charset="0"/>
              <a:buNone/>
              <a:defRPr sz="1800" b="1"/>
            </a:lvl1pPr>
            <a:lvl2pPr>
              <a:defRPr sz="1800" b="1"/>
            </a:lvl2pPr>
            <a:lvl3pPr>
              <a:defRPr sz="1800" b="1"/>
            </a:lvl3pPr>
            <a:lvl4pPr>
              <a:defRPr sz="1800" b="1"/>
            </a:lvl4pPr>
            <a:lvl5pPr>
              <a:defRPr sz="1800" b="1"/>
            </a:lvl5pPr>
          </a:lstStyle>
          <a:p>
            <a:pPr lvl="0"/>
            <a:r>
              <a:rPr lang="en-US" dirty="0"/>
              <a:t>Slide Subtitle</a:t>
            </a:r>
            <a:endParaRPr lang="en-GB" dirty="0"/>
          </a:p>
        </p:txBody>
      </p:sp>
      <p:cxnSp>
        <p:nvCxnSpPr>
          <p:cNvPr id="17" name="Straight Connector 16">
            <a:extLst>
              <a:ext uri="{FF2B5EF4-FFF2-40B4-BE49-F238E27FC236}">
                <a16:creationId xmlns:a16="http://schemas.microsoft.com/office/drawing/2014/main" id="{F61AD5B6-E048-4E42-B450-A80C1785855F}"/>
              </a:ext>
            </a:extLst>
          </p:cNvPr>
          <p:cNvCxnSpPr>
            <a:cxnSpLocks/>
          </p:cNvCxnSpPr>
          <p:nvPr userDrawn="1"/>
        </p:nvCxnSpPr>
        <p:spPr>
          <a:xfrm flipV="1">
            <a:off x="513796" y="277786"/>
            <a:ext cx="0" cy="523218"/>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3" name="Picture 12" descr="NHS Master Logo">
            <a:extLst>
              <a:ext uri="{FF2B5EF4-FFF2-40B4-BE49-F238E27FC236}">
                <a16:creationId xmlns:a16="http://schemas.microsoft.com/office/drawing/2014/main" id="{C278B883-BC6D-4B25-8418-4919A0F60C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9014" y="188292"/>
            <a:ext cx="2039882" cy="786095"/>
          </a:xfrm>
          <a:prstGeom prst="rect">
            <a:avLst/>
          </a:prstGeom>
        </p:spPr>
      </p:pic>
    </p:spTree>
    <p:extLst>
      <p:ext uri="{BB962C8B-B14F-4D97-AF65-F5344CB8AC3E}">
        <p14:creationId xmlns:p14="http://schemas.microsoft.com/office/powerpoint/2010/main" val="2048744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x Text Boxes - Hexagons">
    <p:spTree>
      <p:nvGrpSpPr>
        <p:cNvPr id="1" name=""/>
        <p:cNvGrpSpPr/>
        <p:nvPr/>
      </p:nvGrpSpPr>
      <p:grpSpPr>
        <a:xfrm>
          <a:off x="0" y="0"/>
          <a:ext cx="0" cy="0"/>
          <a:chOff x="0" y="0"/>
          <a:chExt cx="0" cy="0"/>
        </a:xfrm>
      </p:grpSpPr>
      <p:pic>
        <p:nvPicPr>
          <p:cNvPr id="14" name="Picture 13" descr="A group of white cubes&#10;&#10;Description automatically generated with low confidence">
            <a:extLst>
              <a:ext uri="{FF2B5EF4-FFF2-40B4-BE49-F238E27FC236}">
                <a16:creationId xmlns:a16="http://schemas.microsoft.com/office/drawing/2014/main" id="{E7497B4D-35E0-4741-8EB7-03E9AEF6250A}"/>
              </a:ext>
            </a:extLst>
          </p:cNvPr>
          <p:cNvPicPr>
            <a:picLocks noChangeAspect="1"/>
          </p:cNvPicPr>
          <p:nvPr userDrawn="1"/>
        </p:nvPicPr>
        <p:blipFill rotWithShape="1">
          <a:blip r:embed="rId2">
            <a:alphaModFix amt="75000"/>
          </a:blip>
          <a:srcRect l="15922" t="16" r="4469" b="15906"/>
          <a:stretch/>
        </p:blipFill>
        <p:spPr>
          <a:xfrm flipH="1">
            <a:off x="20" y="1282"/>
            <a:ext cx="12191980" cy="6856718"/>
          </a:xfrm>
          <a:prstGeom prst="rect">
            <a:avLst/>
          </a:prstGeom>
        </p:spPr>
      </p:pic>
      <p:sp>
        <p:nvSpPr>
          <p:cNvPr id="2" name="Title 1">
            <a:extLst>
              <a:ext uri="{FF2B5EF4-FFF2-40B4-BE49-F238E27FC236}">
                <a16:creationId xmlns:a16="http://schemas.microsoft.com/office/drawing/2014/main" id="{E6D9F4F1-9F6A-4ABE-84A4-5DB70E869BD7}"/>
              </a:ext>
            </a:extLst>
          </p:cNvPr>
          <p:cNvSpPr>
            <a:spLocks noGrp="1"/>
          </p:cNvSpPr>
          <p:nvPr>
            <p:ph type="title" hasCustomPrompt="1"/>
          </p:nvPr>
        </p:nvSpPr>
        <p:spPr>
          <a:xfrm>
            <a:off x="626485" y="367834"/>
            <a:ext cx="9122529" cy="771853"/>
          </a:xfrm>
        </p:spPr>
        <p:txBody>
          <a:bodyPr/>
          <a:lstStyle>
            <a:lvl1pPr marL="0" indent="0" algn="l" defTabSz="914400" rtl="0" eaLnBrk="1" latinLnBrk="0" hangingPunct="1">
              <a:lnSpc>
                <a:spcPct val="90000"/>
              </a:lnSpc>
              <a:spcBef>
                <a:spcPct val="0"/>
              </a:spcBef>
              <a:buFont typeface="Arial" panose="020B0604020202020204" pitchFamily="34" charset="0"/>
              <a:buNone/>
              <a:defRPr lang="en-GB" sz="2800" b="1" kern="1200" cap="all" baseline="0" dirty="0">
                <a:solidFill>
                  <a:schemeClr val="tx2"/>
                </a:solidFill>
                <a:latin typeface="+mj-lt"/>
                <a:ea typeface="+mj-ea"/>
                <a:cs typeface="+mj-cs"/>
              </a:defRPr>
            </a:lvl1pPr>
          </a:lstStyle>
          <a:p>
            <a:r>
              <a:rPr lang="en-US" dirty="0"/>
              <a:t>three Text Boxes - HEXAGONS</a:t>
            </a:r>
            <a:endParaRPr lang="en-GB" dirty="0"/>
          </a:p>
        </p:txBody>
      </p:sp>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p:txBody>
          <a:bodyPr/>
          <a:lstStyle/>
          <a:p>
            <a:fld id="{9527C9C5-01FC-45F0-893C-77E06CCB7E79}" type="slidenum">
              <a:rPr lang="en-GB" smtClean="0"/>
              <a:pPr/>
              <a:t>‹#›</a:t>
            </a:fld>
            <a:endParaRPr lang="en-GB"/>
          </a:p>
        </p:txBody>
      </p:sp>
      <p:sp>
        <p:nvSpPr>
          <p:cNvPr id="7" name="Text Placeholder 6">
            <a:extLst>
              <a:ext uri="{FF2B5EF4-FFF2-40B4-BE49-F238E27FC236}">
                <a16:creationId xmlns:a16="http://schemas.microsoft.com/office/drawing/2014/main" id="{D90A76C5-737F-413D-8548-373F14113048}"/>
              </a:ext>
            </a:extLst>
          </p:cNvPr>
          <p:cNvSpPr>
            <a:spLocks noGrp="1"/>
          </p:cNvSpPr>
          <p:nvPr>
            <p:ph type="body" sz="quarter" idx="13"/>
          </p:nvPr>
        </p:nvSpPr>
        <p:spPr>
          <a:xfrm>
            <a:off x="626484" y="2066924"/>
            <a:ext cx="3437502" cy="3830956"/>
          </a:xfrm>
        </p:spPr>
        <p:txBody>
          <a:bodyPr>
            <a:noAutofit/>
          </a:bodyPr>
          <a:lstStyle>
            <a:lvl3pPr>
              <a:buSzPct val="10000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6">
            <a:extLst>
              <a:ext uri="{FF2B5EF4-FFF2-40B4-BE49-F238E27FC236}">
                <a16:creationId xmlns:a16="http://schemas.microsoft.com/office/drawing/2014/main" id="{CCD008A7-A0AB-4FCA-AE66-3502D2854C7D}"/>
              </a:ext>
            </a:extLst>
          </p:cNvPr>
          <p:cNvSpPr>
            <a:spLocks noGrp="1"/>
          </p:cNvSpPr>
          <p:nvPr>
            <p:ph type="body" sz="quarter" idx="17"/>
          </p:nvPr>
        </p:nvSpPr>
        <p:spPr>
          <a:xfrm>
            <a:off x="4377248" y="2066924"/>
            <a:ext cx="3437502" cy="3830956"/>
          </a:xfrm>
        </p:spPr>
        <p:txBody>
          <a:bodyPr>
            <a:noAutofit/>
          </a:bodyPr>
          <a:lstStyle>
            <a:lvl3pPr>
              <a:buSzPct val="10000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6">
            <a:extLst>
              <a:ext uri="{FF2B5EF4-FFF2-40B4-BE49-F238E27FC236}">
                <a16:creationId xmlns:a16="http://schemas.microsoft.com/office/drawing/2014/main" id="{FE4B67DB-84A0-4CB2-A45A-4BFFDDCF636A}"/>
              </a:ext>
            </a:extLst>
          </p:cNvPr>
          <p:cNvSpPr>
            <a:spLocks noGrp="1"/>
          </p:cNvSpPr>
          <p:nvPr>
            <p:ph type="body" sz="quarter" idx="18"/>
          </p:nvPr>
        </p:nvSpPr>
        <p:spPr>
          <a:xfrm>
            <a:off x="8128012" y="2066924"/>
            <a:ext cx="3437502" cy="3830956"/>
          </a:xfrm>
        </p:spPr>
        <p:txBody>
          <a:bodyPr>
            <a:noAutofit/>
          </a:bodyPr>
          <a:lstStyle>
            <a:lvl3pPr>
              <a:buSzPct val="10000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6">
            <a:extLst>
              <a:ext uri="{FF2B5EF4-FFF2-40B4-BE49-F238E27FC236}">
                <a16:creationId xmlns:a16="http://schemas.microsoft.com/office/drawing/2014/main" id="{A20D639F-9782-4905-875B-013FB3418552}"/>
              </a:ext>
            </a:extLst>
          </p:cNvPr>
          <p:cNvSpPr>
            <a:spLocks noGrp="1"/>
          </p:cNvSpPr>
          <p:nvPr>
            <p:ph type="body" sz="quarter" idx="16" hasCustomPrompt="1"/>
          </p:nvPr>
        </p:nvSpPr>
        <p:spPr>
          <a:xfrm>
            <a:off x="626484" y="1594279"/>
            <a:ext cx="10939030" cy="472646"/>
          </a:xfrm>
        </p:spPr>
        <p:txBody>
          <a:bodyPr>
            <a:noAutofit/>
          </a:bodyPr>
          <a:lstStyle>
            <a:lvl1pPr marL="0" indent="0">
              <a:buFont typeface="Arial" panose="020B0604020202020204" pitchFamily="34" charset="0"/>
              <a:buNone/>
              <a:defRPr sz="1800" b="1"/>
            </a:lvl1pPr>
            <a:lvl2pPr>
              <a:defRPr sz="1800" b="1"/>
            </a:lvl2pPr>
            <a:lvl3pPr>
              <a:defRPr sz="1800" b="1"/>
            </a:lvl3pPr>
            <a:lvl4pPr>
              <a:defRPr sz="1800" b="1"/>
            </a:lvl4pPr>
            <a:lvl5pPr>
              <a:defRPr sz="1800" b="1"/>
            </a:lvl5pPr>
          </a:lstStyle>
          <a:p>
            <a:pPr lvl="0"/>
            <a:r>
              <a:rPr lang="en-US" dirty="0"/>
              <a:t>Slide Subtitle</a:t>
            </a:r>
            <a:endParaRPr lang="en-GB" dirty="0"/>
          </a:p>
        </p:txBody>
      </p:sp>
      <p:cxnSp>
        <p:nvCxnSpPr>
          <p:cNvPr id="21" name="Straight Connector 20">
            <a:extLst>
              <a:ext uri="{FF2B5EF4-FFF2-40B4-BE49-F238E27FC236}">
                <a16:creationId xmlns:a16="http://schemas.microsoft.com/office/drawing/2014/main" id="{2A96B3DE-F8F9-4EED-94EC-087E60FD0A03}"/>
              </a:ext>
            </a:extLst>
          </p:cNvPr>
          <p:cNvCxnSpPr>
            <a:cxnSpLocks/>
          </p:cNvCxnSpPr>
          <p:nvPr userDrawn="1"/>
        </p:nvCxnSpPr>
        <p:spPr>
          <a:xfrm flipV="1">
            <a:off x="513796" y="277786"/>
            <a:ext cx="0" cy="523218"/>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3" name="Picture 12" descr="NHS Master Logo">
            <a:extLst>
              <a:ext uri="{FF2B5EF4-FFF2-40B4-BE49-F238E27FC236}">
                <a16:creationId xmlns:a16="http://schemas.microsoft.com/office/drawing/2014/main" id="{B60A442B-9139-4A59-9907-F02B27DF3E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9014" y="188292"/>
            <a:ext cx="2039882" cy="786095"/>
          </a:xfrm>
          <a:prstGeom prst="rect">
            <a:avLst/>
          </a:prstGeom>
        </p:spPr>
      </p:pic>
    </p:spTree>
    <p:extLst>
      <p:ext uri="{BB962C8B-B14F-4D97-AF65-F5344CB8AC3E}">
        <p14:creationId xmlns:p14="http://schemas.microsoft.com/office/powerpoint/2010/main" val="792025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x Text Box - Helix">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3F90EFE-F8FB-44F2-BD01-DF5BE5F0B98A}"/>
              </a:ext>
            </a:extLst>
          </p:cNvPr>
          <p:cNvPicPr>
            <a:picLocks noChangeAspect="1"/>
          </p:cNvPicPr>
          <p:nvPr userDrawn="1"/>
        </p:nvPicPr>
        <p:blipFill rotWithShape="1">
          <a:blip r:embed="rId2">
            <a:duotone>
              <a:schemeClr val="bg2">
                <a:shade val="45000"/>
                <a:satMod val="135000"/>
              </a:schemeClr>
              <a:prstClr val="white"/>
            </a:duotone>
            <a:alphaModFix amt="25000"/>
          </a:blip>
          <a:srcRect l="3992" r="16645"/>
          <a:stretch/>
        </p:blipFill>
        <p:spPr>
          <a:xfrm flipH="1">
            <a:off x="-1" y="0"/>
            <a:ext cx="12192000" cy="6858000"/>
          </a:xfrm>
          <a:prstGeom prst="rect">
            <a:avLst/>
          </a:prstGeom>
        </p:spPr>
      </p:pic>
      <p:sp>
        <p:nvSpPr>
          <p:cNvPr id="2" name="Title 1">
            <a:extLst>
              <a:ext uri="{FF2B5EF4-FFF2-40B4-BE49-F238E27FC236}">
                <a16:creationId xmlns:a16="http://schemas.microsoft.com/office/drawing/2014/main" id="{E6D9F4F1-9F6A-4ABE-84A4-5DB70E869BD7}"/>
              </a:ext>
            </a:extLst>
          </p:cNvPr>
          <p:cNvSpPr>
            <a:spLocks noGrp="1"/>
          </p:cNvSpPr>
          <p:nvPr>
            <p:ph type="title" hasCustomPrompt="1"/>
          </p:nvPr>
        </p:nvSpPr>
        <p:spPr>
          <a:xfrm>
            <a:off x="626485" y="367834"/>
            <a:ext cx="9122529" cy="771853"/>
          </a:xfrm>
        </p:spPr>
        <p:txBody>
          <a:bodyPr/>
          <a:lstStyle>
            <a:lvl1pPr marL="0" indent="0">
              <a:buFont typeface="Arial" panose="020B0604020202020204" pitchFamily="34" charset="0"/>
              <a:buNone/>
              <a:defRPr/>
            </a:lvl1pPr>
          </a:lstStyle>
          <a:p>
            <a:r>
              <a:rPr lang="en-US" dirty="0"/>
              <a:t>single Text Box - HELIX</a:t>
            </a:r>
            <a:endParaRPr lang="en-GB" dirty="0"/>
          </a:p>
        </p:txBody>
      </p:sp>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p:txBody>
          <a:bodyPr/>
          <a:lstStyle/>
          <a:p>
            <a:fld id="{9527C9C5-01FC-45F0-893C-77E06CCB7E79}" type="slidenum">
              <a:rPr lang="en-GB" smtClean="0"/>
              <a:pPr/>
              <a:t>‹#›</a:t>
            </a:fld>
            <a:endParaRPr lang="en-GB"/>
          </a:p>
        </p:txBody>
      </p:sp>
      <p:sp>
        <p:nvSpPr>
          <p:cNvPr id="7" name="Text Placeholder 6">
            <a:extLst>
              <a:ext uri="{FF2B5EF4-FFF2-40B4-BE49-F238E27FC236}">
                <a16:creationId xmlns:a16="http://schemas.microsoft.com/office/drawing/2014/main" id="{D90A76C5-737F-413D-8548-373F14113048}"/>
              </a:ext>
            </a:extLst>
          </p:cNvPr>
          <p:cNvSpPr>
            <a:spLocks noGrp="1"/>
          </p:cNvSpPr>
          <p:nvPr>
            <p:ph type="body" sz="quarter" idx="13"/>
          </p:nvPr>
        </p:nvSpPr>
        <p:spPr>
          <a:xfrm>
            <a:off x="626484" y="2066924"/>
            <a:ext cx="10908000" cy="3830956"/>
          </a:xfrm>
        </p:spPr>
        <p:txBody>
          <a:bodyPr>
            <a:noAutofit/>
          </a:bodyPr>
          <a:lstStyle>
            <a:lvl3pPr>
              <a:buSzPct val="10000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6">
            <a:extLst>
              <a:ext uri="{FF2B5EF4-FFF2-40B4-BE49-F238E27FC236}">
                <a16:creationId xmlns:a16="http://schemas.microsoft.com/office/drawing/2014/main" id="{629ADDEF-43DB-469D-B7B6-8FC9577FCC5B}"/>
              </a:ext>
            </a:extLst>
          </p:cNvPr>
          <p:cNvSpPr>
            <a:spLocks noGrp="1"/>
          </p:cNvSpPr>
          <p:nvPr>
            <p:ph type="body" sz="quarter" idx="16" hasCustomPrompt="1"/>
          </p:nvPr>
        </p:nvSpPr>
        <p:spPr>
          <a:xfrm>
            <a:off x="626484" y="1594279"/>
            <a:ext cx="10908000" cy="472646"/>
          </a:xfrm>
        </p:spPr>
        <p:txBody>
          <a:bodyPr>
            <a:noAutofit/>
          </a:bodyPr>
          <a:lstStyle>
            <a:lvl1pPr marL="0" indent="0">
              <a:buFont typeface="Arial" panose="020B0604020202020204" pitchFamily="34" charset="0"/>
              <a:buNone/>
              <a:defRPr sz="1800" b="1"/>
            </a:lvl1pPr>
            <a:lvl2pPr>
              <a:defRPr sz="1800" b="1"/>
            </a:lvl2pPr>
            <a:lvl3pPr>
              <a:defRPr sz="1800" b="1"/>
            </a:lvl3pPr>
            <a:lvl4pPr>
              <a:defRPr sz="1800" b="1"/>
            </a:lvl4pPr>
            <a:lvl5pPr>
              <a:defRPr sz="1800" b="1"/>
            </a:lvl5pPr>
          </a:lstStyle>
          <a:p>
            <a:pPr lvl="0"/>
            <a:r>
              <a:rPr lang="en-US" dirty="0"/>
              <a:t>Slide Subtitle</a:t>
            </a:r>
            <a:endParaRPr lang="en-GB" dirty="0"/>
          </a:p>
        </p:txBody>
      </p:sp>
      <p:cxnSp>
        <p:nvCxnSpPr>
          <p:cNvPr id="12" name="Straight Connector 11">
            <a:extLst>
              <a:ext uri="{FF2B5EF4-FFF2-40B4-BE49-F238E27FC236}">
                <a16:creationId xmlns:a16="http://schemas.microsoft.com/office/drawing/2014/main" id="{D6C5E345-F2C8-4B37-9C3E-DD86C759223E}"/>
              </a:ext>
            </a:extLst>
          </p:cNvPr>
          <p:cNvCxnSpPr>
            <a:cxnSpLocks/>
          </p:cNvCxnSpPr>
          <p:nvPr userDrawn="1"/>
        </p:nvCxnSpPr>
        <p:spPr>
          <a:xfrm flipV="1">
            <a:off x="513796" y="277786"/>
            <a:ext cx="0" cy="523218"/>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3" name="Picture 12" descr="NHS Master Logo">
            <a:extLst>
              <a:ext uri="{FF2B5EF4-FFF2-40B4-BE49-F238E27FC236}">
                <a16:creationId xmlns:a16="http://schemas.microsoft.com/office/drawing/2014/main" id="{52D82EE3-5E2C-41FB-B994-E9432666E8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9014" y="188292"/>
            <a:ext cx="2039882" cy="786095"/>
          </a:xfrm>
          <a:prstGeom prst="rect">
            <a:avLst/>
          </a:prstGeom>
        </p:spPr>
      </p:pic>
    </p:spTree>
    <p:extLst>
      <p:ext uri="{BB962C8B-B14F-4D97-AF65-F5344CB8AC3E}">
        <p14:creationId xmlns:p14="http://schemas.microsoft.com/office/powerpoint/2010/main" val="3398820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x Text Boxes - Helix">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7490E4C-1B35-40FB-8B2F-80CCEA59C683}"/>
              </a:ext>
            </a:extLst>
          </p:cNvPr>
          <p:cNvPicPr>
            <a:picLocks noChangeAspect="1"/>
          </p:cNvPicPr>
          <p:nvPr userDrawn="1"/>
        </p:nvPicPr>
        <p:blipFill rotWithShape="1">
          <a:blip r:embed="rId2">
            <a:duotone>
              <a:schemeClr val="bg2">
                <a:shade val="45000"/>
                <a:satMod val="135000"/>
              </a:schemeClr>
              <a:prstClr val="white"/>
            </a:duotone>
            <a:alphaModFix amt="25000"/>
          </a:blip>
          <a:srcRect l="3992" r="16645"/>
          <a:stretch/>
        </p:blipFill>
        <p:spPr>
          <a:xfrm flipH="1">
            <a:off x="-1" y="0"/>
            <a:ext cx="12192000" cy="6858000"/>
          </a:xfrm>
          <a:prstGeom prst="rect">
            <a:avLst/>
          </a:prstGeom>
        </p:spPr>
      </p:pic>
      <p:sp>
        <p:nvSpPr>
          <p:cNvPr id="2" name="Title 1">
            <a:extLst>
              <a:ext uri="{FF2B5EF4-FFF2-40B4-BE49-F238E27FC236}">
                <a16:creationId xmlns:a16="http://schemas.microsoft.com/office/drawing/2014/main" id="{E6D9F4F1-9F6A-4ABE-84A4-5DB70E869BD7}"/>
              </a:ext>
            </a:extLst>
          </p:cNvPr>
          <p:cNvSpPr>
            <a:spLocks noGrp="1"/>
          </p:cNvSpPr>
          <p:nvPr>
            <p:ph type="title" hasCustomPrompt="1"/>
          </p:nvPr>
        </p:nvSpPr>
        <p:spPr>
          <a:xfrm>
            <a:off x="626485" y="367834"/>
            <a:ext cx="9122529" cy="771853"/>
          </a:xfrm>
        </p:spPr>
        <p:txBody>
          <a:bodyPr/>
          <a:lstStyle>
            <a:lvl1pPr marL="0" indent="0" algn="l" defTabSz="914400" rtl="0" eaLnBrk="1" latinLnBrk="0" hangingPunct="1">
              <a:lnSpc>
                <a:spcPct val="90000"/>
              </a:lnSpc>
              <a:spcBef>
                <a:spcPct val="0"/>
              </a:spcBef>
              <a:buFont typeface="Arial" panose="020B0604020202020204" pitchFamily="34" charset="0"/>
              <a:buNone/>
              <a:defRPr lang="en-GB" sz="2800" b="1" kern="1200" cap="all" baseline="0" dirty="0">
                <a:solidFill>
                  <a:schemeClr val="tx2"/>
                </a:solidFill>
                <a:latin typeface="+mj-lt"/>
                <a:ea typeface="+mj-ea"/>
                <a:cs typeface="+mj-cs"/>
              </a:defRPr>
            </a:lvl1pPr>
          </a:lstStyle>
          <a:p>
            <a:r>
              <a:rPr lang="en-US" dirty="0"/>
              <a:t>two Text Boxes - HELIX</a:t>
            </a:r>
            <a:endParaRPr lang="en-GB" dirty="0"/>
          </a:p>
        </p:txBody>
      </p:sp>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p:txBody>
          <a:bodyPr/>
          <a:lstStyle/>
          <a:p>
            <a:fld id="{9527C9C5-01FC-45F0-893C-77E06CCB7E79}" type="slidenum">
              <a:rPr lang="en-GB" smtClean="0"/>
              <a:pPr/>
              <a:t>‹#›</a:t>
            </a:fld>
            <a:endParaRPr lang="en-GB"/>
          </a:p>
        </p:txBody>
      </p:sp>
      <p:sp>
        <p:nvSpPr>
          <p:cNvPr id="7" name="Text Placeholder 6">
            <a:extLst>
              <a:ext uri="{FF2B5EF4-FFF2-40B4-BE49-F238E27FC236}">
                <a16:creationId xmlns:a16="http://schemas.microsoft.com/office/drawing/2014/main" id="{D90A76C5-737F-413D-8548-373F14113048}"/>
              </a:ext>
            </a:extLst>
          </p:cNvPr>
          <p:cNvSpPr>
            <a:spLocks noGrp="1"/>
          </p:cNvSpPr>
          <p:nvPr>
            <p:ph type="body" sz="quarter" idx="13"/>
          </p:nvPr>
        </p:nvSpPr>
        <p:spPr>
          <a:xfrm>
            <a:off x="626484" y="2066924"/>
            <a:ext cx="5312916" cy="3830956"/>
          </a:xfrm>
        </p:spPr>
        <p:txBody>
          <a:bodyPr>
            <a:noAutofit/>
          </a:bodyPr>
          <a:lstStyle>
            <a:lvl3pPr>
              <a:buSzPct val="10000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6">
            <a:extLst>
              <a:ext uri="{FF2B5EF4-FFF2-40B4-BE49-F238E27FC236}">
                <a16:creationId xmlns:a16="http://schemas.microsoft.com/office/drawing/2014/main" id="{74E1F2C1-8A64-4862-9D65-A7831212D7E4}"/>
              </a:ext>
            </a:extLst>
          </p:cNvPr>
          <p:cNvSpPr>
            <a:spLocks noGrp="1"/>
          </p:cNvSpPr>
          <p:nvPr>
            <p:ph type="body" sz="quarter" idx="17"/>
          </p:nvPr>
        </p:nvSpPr>
        <p:spPr>
          <a:xfrm>
            <a:off x="6252578" y="2066924"/>
            <a:ext cx="5312916" cy="3830956"/>
          </a:xfrm>
        </p:spPr>
        <p:txBody>
          <a:bodyPr>
            <a:noAutofit/>
          </a:bodyPr>
          <a:lstStyle>
            <a:lvl3pPr>
              <a:buSzPct val="10000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6">
            <a:extLst>
              <a:ext uri="{FF2B5EF4-FFF2-40B4-BE49-F238E27FC236}">
                <a16:creationId xmlns:a16="http://schemas.microsoft.com/office/drawing/2014/main" id="{BE0C839A-6847-4A59-9F28-13BA3C5CE85A}"/>
              </a:ext>
            </a:extLst>
          </p:cNvPr>
          <p:cNvSpPr>
            <a:spLocks noGrp="1"/>
          </p:cNvSpPr>
          <p:nvPr>
            <p:ph type="body" sz="quarter" idx="16" hasCustomPrompt="1"/>
          </p:nvPr>
        </p:nvSpPr>
        <p:spPr>
          <a:xfrm>
            <a:off x="626484" y="1594279"/>
            <a:ext cx="10939010" cy="472646"/>
          </a:xfrm>
        </p:spPr>
        <p:txBody>
          <a:bodyPr>
            <a:noAutofit/>
          </a:bodyPr>
          <a:lstStyle>
            <a:lvl1pPr marL="0" indent="0">
              <a:buFont typeface="Arial" panose="020B0604020202020204" pitchFamily="34" charset="0"/>
              <a:buNone/>
              <a:defRPr sz="1800" b="1"/>
            </a:lvl1pPr>
            <a:lvl2pPr>
              <a:defRPr sz="1800" b="1"/>
            </a:lvl2pPr>
            <a:lvl3pPr>
              <a:defRPr sz="1800" b="1"/>
            </a:lvl3pPr>
            <a:lvl4pPr>
              <a:defRPr sz="1800" b="1"/>
            </a:lvl4pPr>
            <a:lvl5pPr>
              <a:defRPr sz="1800" b="1"/>
            </a:lvl5pPr>
          </a:lstStyle>
          <a:p>
            <a:pPr lvl="0"/>
            <a:r>
              <a:rPr lang="en-US" dirty="0"/>
              <a:t>Slide Subtitle</a:t>
            </a:r>
            <a:endParaRPr lang="en-GB" dirty="0"/>
          </a:p>
        </p:txBody>
      </p:sp>
      <p:cxnSp>
        <p:nvCxnSpPr>
          <p:cNvPr id="13" name="Straight Connector 12">
            <a:extLst>
              <a:ext uri="{FF2B5EF4-FFF2-40B4-BE49-F238E27FC236}">
                <a16:creationId xmlns:a16="http://schemas.microsoft.com/office/drawing/2014/main" id="{F106E556-A7C3-43E5-BD58-7DC2B439F651}"/>
              </a:ext>
            </a:extLst>
          </p:cNvPr>
          <p:cNvCxnSpPr>
            <a:cxnSpLocks/>
          </p:cNvCxnSpPr>
          <p:nvPr userDrawn="1"/>
        </p:nvCxnSpPr>
        <p:spPr>
          <a:xfrm flipV="1">
            <a:off x="513796" y="277786"/>
            <a:ext cx="0" cy="523218"/>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6" name="Picture 15" descr="NHS Master Logo">
            <a:extLst>
              <a:ext uri="{FF2B5EF4-FFF2-40B4-BE49-F238E27FC236}">
                <a16:creationId xmlns:a16="http://schemas.microsoft.com/office/drawing/2014/main" id="{2D1E8906-9975-4844-8B75-BE0361DF70D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9014" y="188292"/>
            <a:ext cx="2039882" cy="786095"/>
          </a:xfrm>
          <a:prstGeom prst="rect">
            <a:avLst/>
          </a:prstGeom>
        </p:spPr>
      </p:pic>
    </p:spTree>
    <p:extLst>
      <p:ext uri="{BB962C8B-B14F-4D97-AF65-F5344CB8AC3E}">
        <p14:creationId xmlns:p14="http://schemas.microsoft.com/office/powerpoint/2010/main" val="2759350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rgeon / Safety Specs">
    <p:bg>
      <p:bgPr>
        <a:solidFill>
          <a:schemeClr val="tx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936C1A5-E3AC-48F2-8627-4A4A187FC399}"/>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1"/>
            <a:ext cx="12192000" cy="5842995"/>
          </a:xfrm>
          <a:prstGeom prst="rect">
            <a:avLst/>
          </a:prstGeom>
        </p:spPr>
      </p:pic>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a:xfrm>
            <a:off x="10125514" y="6394916"/>
            <a:ext cx="1440000" cy="365125"/>
          </a:xfrm>
        </p:spPr>
        <p:txBody>
          <a:bodyPr/>
          <a:lstStyle/>
          <a:p>
            <a:fld id="{9527C9C5-01FC-45F0-893C-77E06CCB7E79}" type="slidenum">
              <a:rPr lang="en-GB" smtClean="0"/>
              <a:pPr/>
              <a:t>‹#›</a:t>
            </a:fld>
            <a:endParaRPr lang="en-GB"/>
          </a:p>
        </p:txBody>
      </p:sp>
      <p:sp>
        <p:nvSpPr>
          <p:cNvPr id="9" name="Rectangle 8">
            <a:extLst>
              <a:ext uri="{FF2B5EF4-FFF2-40B4-BE49-F238E27FC236}">
                <a16:creationId xmlns:a16="http://schemas.microsoft.com/office/drawing/2014/main" id="{32E9CB55-5114-4A3A-937B-B0F1E7C1DF51}"/>
              </a:ext>
            </a:extLst>
          </p:cNvPr>
          <p:cNvSpPr/>
          <p:nvPr userDrawn="1"/>
        </p:nvSpPr>
        <p:spPr>
          <a:xfrm>
            <a:off x="0" y="5846365"/>
            <a:ext cx="12192000" cy="1011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32422D62-B88F-4FB2-A62B-4F97EA8679E3}"/>
              </a:ext>
            </a:extLst>
          </p:cNvPr>
          <p:cNvSpPr txBox="1"/>
          <p:nvPr userDrawn="1"/>
        </p:nvSpPr>
        <p:spPr>
          <a:xfrm>
            <a:off x="353437" y="6239331"/>
            <a:ext cx="306603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3087"/>
                </a:solidFill>
                <a:uLnTx/>
                <a:uFillTx/>
                <a:latin typeface="Poppins Light" panose="00000400000000000000" pitchFamily="2" charset="0"/>
                <a:ea typeface="+mn-ea"/>
                <a:cs typeface="Poppins Light" panose="00000400000000000000" pitchFamily="2" charset="0"/>
              </a:rPr>
              <a:t>Shared vision. </a:t>
            </a:r>
            <a:r>
              <a:rPr kumimoji="0" lang="en-GB" sz="1400" b="0" i="0" u="none" strike="noStrike" kern="1200" cap="none" spc="0" normalizeH="0" baseline="0" noProof="0" dirty="0">
                <a:ln>
                  <a:noFill/>
                </a:ln>
                <a:solidFill>
                  <a:srgbClr val="003087"/>
                </a:solidFill>
                <a:uLnTx/>
                <a:uFillTx/>
                <a:latin typeface="Poppins SemiBold" panose="00000700000000000000" pitchFamily="2" charset="0"/>
                <a:ea typeface="+mn-ea"/>
                <a:cs typeface="Poppins SemiBold" panose="00000700000000000000" pitchFamily="2" charset="0"/>
              </a:rPr>
              <a:t>Better together</a:t>
            </a:r>
          </a:p>
        </p:txBody>
      </p:sp>
      <p:sp>
        <p:nvSpPr>
          <p:cNvPr id="14" name="Text Placeholder 13">
            <a:extLst>
              <a:ext uri="{FF2B5EF4-FFF2-40B4-BE49-F238E27FC236}">
                <a16:creationId xmlns:a16="http://schemas.microsoft.com/office/drawing/2014/main" id="{31E88002-DF35-4269-8740-47F91193F388}"/>
              </a:ext>
            </a:extLst>
          </p:cNvPr>
          <p:cNvSpPr>
            <a:spLocks noGrp="1"/>
          </p:cNvSpPr>
          <p:nvPr>
            <p:ph type="body" sz="quarter" idx="17" hasCustomPrompt="1"/>
          </p:nvPr>
        </p:nvSpPr>
        <p:spPr>
          <a:xfrm>
            <a:off x="747713" y="2501062"/>
            <a:ext cx="720000" cy="36000"/>
          </a:xfrm>
          <a:solidFill>
            <a:schemeClr val="accent6"/>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18" name="Text Placeholder 17">
            <a:extLst>
              <a:ext uri="{FF2B5EF4-FFF2-40B4-BE49-F238E27FC236}">
                <a16:creationId xmlns:a16="http://schemas.microsoft.com/office/drawing/2014/main" id="{EDE02697-984E-4CF7-B814-59E0EFC61610}"/>
              </a:ext>
            </a:extLst>
          </p:cNvPr>
          <p:cNvSpPr>
            <a:spLocks noGrp="1"/>
          </p:cNvSpPr>
          <p:nvPr>
            <p:ph type="body" sz="quarter" idx="18" hasCustomPrompt="1"/>
          </p:nvPr>
        </p:nvSpPr>
        <p:spPr>
          <a:xfrm>
            <a:off x="3312023" y="6185926"/>
            <a:ext cx="1892300" cy="365125"/>
          </a:xfrm>
        </p:spPr>
        <p:txBody>
          <a:bodyPr>
            <a:noAutofit/>
          </a:bodyPr>
          <a:lstStyle>
            <a:lvl1pPr marL="0" indent="0">
              <a:buFont typeface="Arial" panose="020B0604020202020204" pitchFamily="34" charset="0"/>
              <a:buNone/>
              <a:defRPr>
                <a:solidFill>
                  <a:schemeClr val="accent3"/>
                </a:solidFill>
                <a:latin typeface="Poppins Light" panose="00000400000000000000" pitchFamily="50" charset="0"/>
                <a:cs typeface="Poppins Light" panose="00000400000000000000" pitchFamily="50" charset="0"/>
              </a:defRPr>
            </a:lvl1pPr>
            <a:lvl2pPr>
              <a:defRPr>
                <a:solidFill>
                  <a:schemeClr val="accent3"/>
                </a:solidFill>
                <a:latin typeface="Poppins Light" panose="00000400000000000000" pitchFamily="50" charset="0"/>
                <a:cs typeface="Poppins Light" panose="00000400000000000000" pitchFamily="50" charset="0"/>
              </a:defRPr>
            </a:lvl2pPr>
            <a:lvl3pPr>
              <a:defRPr>
                <a:solidFill>
                  <a:schemeClr val="accent3"/>
                </a:solidFill>
                <a:latin typeface="Poppins Light" panose="00000400000000000000" pitchFamily="50" charset="0"/>
                <a:cs typeface="Poppins Light" panose="00000400000000000000" pitchFamily="50" charset="0"/>
              </a:defRPr>
            </a:lvl3pPr>
            <a:lvl4pPr>
              <a:defRPr>
                <a:solidFill>
                  <a:schemeClr val="accent3"/>
                </a:solidFill>
                <a:latin typeface="Poppins Light" panose="00000400000000000000" pitchFamily="50" charset="0"/>
                <a:cs typeface="Poppins Light" panose="00000400000000000000" pitchFamily="50" charset="0"/>
              </a:defRPr>
            </a:lvl4pPr>
            <a:lvl5pPr>
              <a:defRPr>
                <a:solidFill>
                  <a:schemeClr val="accent3"/>
                </a:solidFill>
                <a:latin typeface="Poppins Light" panose="00000400000000000000" pitchFamily="50" charset="0"/>
                <a:cs typeface="Poppins Light" panose="00000400000000000000" pitchFamily="50" charset="0"/>
              </a:defRPr>
            </a:lvl5pPr>
          </a:lstStyle>
          <a:p>
            <a:pPr lvl="0"/>
            <a:r>
              <a:rPr lang="en-US" dirty="0"/>
              <a:t>Month Year</a:t>
            </a:r>
            <a:endParaRPr lang="en-GB" dirty="0"/>
          </a:p>
        </p:txBody>
      </p:sp>
      <p:sp>
        <p:nvSpPr>
          <p:cNvPr id="16" name="Title 1">
            <a:extLst>
              <a:ext uri="{FF2B5EF4-FFF2-40B4-BE49-F238E27FC236}">
                <a16:creationId xmlns:a16="http://schemas.microsoft.com/office/drawing/2014/main" id="{21275C70-E94E-4D56-8B43-112C16DFD31E}"/>
              </a:ext>
            </a:extLst>
          </p:cNvPr>
          <p:cNvSpPr>
            <a:spLocks noGrp="1"/>
          </p:cNvSpPr>
          <p:nvPr>
            <p:ph type="title" hasCustomPrompt="1"/>
          </p:nvPr>
        </p:nvSpPr>
        <p:spPr>
          <a:xfrm>
            <a:off x="626485" y="2773870"/>
            <a:ext cx="5469515" cy="771853"/>
          </a:xfrm>
        </p:spPr>
        <p:txBody>
          <a:bodyPr anchor="t" anchorCtr="0"/>
          <a:lstStyle>
            <a:lvl1pPr marL="0" indent="0" algn="l" defTabSz="914400" rtl="0" eaLnBrk="1" latinLnBrk="0" hangingPunct="1">
              <a:lnSpc>
                <a:spcPct val="85000"/>
              </a:lnSpc>
              <a:spcBef>
                <a:spcPct val="0"/>
              </a:spcBef>
              <a:buFont typeface="Arial" panose="020B0604020202020204" pitchFamily="34" charset="0"/>
              <a:buNone/>
              <a:defRPr lang="en-GB" sz="6000" b="1" kern="1200" cap="none" baseline="0" dirty="0">
                <a:solidFill>
                  <a:schemeClr val="bg1"/>
                </a:solidFill>
                <a:latin typeface="+mj-lt"/>
                <a:ea typeface="+mj-ea"/>
                <a:cs typeface="+mj-cs"/>
              </a:defRPr>
            </a:lvl1pPr>
          </a:lstStyle>
          <a:p>
            <a:r>
              <a:rPr lang="en-US" dirty="0"/>
              <a:t>Title Here</a:t>
            </a:r>
            <a:endParaRPr lang="en-GB" dirty="0"/>
          </a:p>
        </p:txBody>
      </p:sp>
      <p:sp>
        <p:nvSpPr>
          <p:cNvPr id="19" name="Text Placeholder 6">
            <a:extLst>
              <a:ext uri="{FF2B5EF4-FFF2-40B4-BE49-F238E27FC236}">
                <a16:creationId xmlns:a16="http://schemas.microsoft.com/office/drawing/2014/main" id="{0E62B7F2-C240-4B80-A5C8-18B8F8E08FB1}"/>
              </a:ext>
            </a:extLst>
          </p:cNvPr>
          <p:cNvSpPr>
            <a:spLocks noGrp="1"/>
          </p:cNvSpPr>
          <p:nvPr>
            <p:ph type="body" sz="quarter" idx="16" hasCustomPrompt="1"/>
          </p:nvPr>
        </p:nvSpPr>
        <p:spPr>
          <a:xfrm>
            <a:off x="626484" y="3567667"/>
            <a:ext cx="5469516" cy="472646"/>
          </a:xfrm>
        </p:spPr>
        <p:txBody>
          <a:bodyPr anchor="t" anchorCtr="0">
            <a:noAutofit/>
          </a:bodyPr>
          <a:lstStyle>
            <a:lvl1pPr marL="0" indent="0">
              <a:lnSpc>
                <a:spcPct val="100000"/>
              </a:lnSpc>
              <a:buClr>
                <a:schemeClr val="bg1"/>
              </a:buClr>
              <a:buFont typeface="Arial" panose="020B0604020202020204" pitchFamily="34" charset="0"/>
              <a:buNone/>
              <a:defRPr sz="2400" b="0">
                <a:solidFill>
                  <a:schemeClr val="bg1"/>
                </a:solidFill>
              </a:defRPr>
            </a:lvl1pPr>
            <a:lvl2pPr>
              <a:lnSpc>
                <a:spcPct val="100000"/>
              </a:lnSpc>
              <a:defRPr sz="2400" b="0"/>
            </a:lvl2pPr>
            <a:lvl3pPr>
              <a:lnSpc>
                <a:spcPct val="100000"/>
              </a:lnSpc>
              <a:buClr>
                <a:schemeClr val="bg1"/>
              </a:buClr>
              <a:buSzPct val="100000"/>
              <a:defRPr sz="2400" b="0"/>
            </a:lvl3pPr>
            <a:lvl4pPr>
              <a:lnSpc>
                <a:spcPct val="100000"/>
              </a:lnSpc>
              <a:defRPr sz="2400" b="0"/>
            </a:lvl4pPr>
            <a:lvl5pPr>
              <a:lnSpc>
                <a:spcPct val="100000"/>
              </a:lnSpc>
              <a:buClr>
                <a:schemeClr val="bg1"/>
              </a:buClr>
              <a:defRPr sz="2400" b="0"/>
            </a:lvl5pPr>
          </a:lstStyle>
          <a:p>
            <a:pPr lvl="0"/>
            <a:r>
              <a:rPr lang="en-US" dirty="0"/>
              <a:t>Subtitle Here</a:t>
            </a:r>
            <a:endParaRPr lang="en-GB" dirty="0"/>
          </a:p>
        </p:txBody>
      </p:sp>
      <p:pic>
        <p:nvPicPr>
          <p:cNvPr id="17" name="Picture 16">
            <a:extLst>
              <a:ext uri="{FF2B5EF4-FFF2-40B4-BE49-F238E27FC236}">
                <a16:creationId xmlns:a16="http://schemas.microsoft.com/office/drawing/2014/main" id="{8BDDAADC-0CD7-42B6-96CF-9C5326554CA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50525" y="188292"/>
            <a:ext cx="2036859" cy="786095"/>
          </a:xfrm>
          <a:prstGeom prst="rect">
            <a:avLst/>
          </a:prstGeom>
        </p:spPr>
      </p:pic>
      <p:sp>
        <p:nvSpPr>
          <p:cNvPr id="20" name="Text Placeholder 13">
            <a:extLst>
              <a:ext uri="{FF2B5EF4-FFF2-40B4-BE49-F238E27FC236}">
                <a16:creationId xmlns:a16="http://schemas.microsoft.com/office/drawing/2014/main" id="{46F2C7DB-A091-4E2F-ADA4-7E678A307082}"/>
              </a:ext>
            </a:extLst>
          </p:cNvPr>
          <p:cNvSpPr>
            <a:spLocks noGrp="1"/>
          </p:cNvSpPr>
          <p:nvPr>
            <p:ph type="body" sz="quarter" idx="19" hasCustomPrompt="1"/>
          </p:nvPr>
        </p:nvSpPr>
        <p:spPr>
          <a:xfrm rot="16200000">
            <a:off x="3079311" y="6364483"/>
            <a:ext cx="324000" cy="14400"/>
          </a:xfrm>
          <a:solidFill>
            <a:schemeClr val="accent3"/>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Tree>
    <p:extLst>
      <p:ext uri="{BB962C8B-B14F-4D97-AF65-F5344CB8AC3E}">
        <p14:creationId xmlns:p14="http://schemas.microsoft.com/office/powerpoint/2010/main" val="61849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x Text Boxes - Helix">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4AE07E2-9F34-40C6-8EC4-86F5E2769D5D}"/>
              </a:ext>
            </a:extLst>
          </p:cNvPr>
          <p:cNvPicPr>
            <a:picLocks noChangeAspect="1"/>
          </p:cNvPicPr>
          <p:nvPr userDrawn="1"/>
        </p:nvPicPr>
        <p:blipFill rotWithShape="1">
          <a:blip r:embed="rId2">
            <a:duotone>
              <a:schemeClr val="bg2">
                <a:shade val="45000"/>
                <a:satMod val="135000"/>
              </a:schemeClr>
              <a:prstClr val="white"/>
            </a:duotone>
            <a:alphaModFix amt="25000"/>
          </a:blip>
          <a:srcRect l="3992" r="16645"/>
          <a:stretch/>
        </p:blipFill>
        <p:spPr>
          <a:xfrm flipH="1">
            <a:off x="-1" y="0"/>
            <a:ext cx="12192000" cy="6858000"/>
          </a:xfrm>
          <a:prstGeom prst="rect">
            <a:avLst/>
          </a:prstGeom>
        </p:spPr>
      </p:pic>
      <p:sp>
        <p:nvSpPr>
          <p:cNvPr id="2" name="Title 1">
            <a:extLst>
              <a:ext uri="{FF2B5EF4-FFF2-40B4-BE49-F238E27FC236}">
                <a16:creationId xmlns:a16="http://schemas.microsoft.com/office/drawing/2014/main" id="{E6D9F4F1-9F6A-4ABE-84A4-5DB70E869BD7}"/>
              </a:ext>
            </a:extLst>
          </p:cNvPr>
          <p:cNvSpPr>
            <a:spLocks noGrp="1"/>
          </p:cNvSpPr>
          <p:nvPr>
            <p:ph type="title" hasCustomPrompt="1"/>
          </p:nvPr>
        </p:nvSpPr>
        <p:spPr>
          <a:xfrm>
            <a:off x="626485" y="367834"/>
            <a:ext cx="9122529" cy="771853"/>
          </a:xfrm>
        </p:spPr>
        <p:txBody>
          <a:bodyPr/>
          <a:lstStyle>
            <a:lvl1pPr marL="0" indent="0" algn="l" defTabSz="914400" rtl="0" eaLnBrk="1" latinLnBrk="0" hangingPunct="1">
              <a:lnSpc>
                <a:spcPct val="90000"/>
              </a:lnSpc>
              <a:spcBef>
                <a:spcPct val="0"/>
              </a:spcBef>
              <a:buFont typeface="Arial" panose="020B0604020202020204" pitchFamily="34" charset="0"/>
              <a:buNone/>
              <a:defRPr lang="en-GB" sz="2800" b="1" kern="1200" cap="all" baseline="0" dirty="0">
                <a:solidFill>
                  <a:schemeClr val="tx2"/>
                </a:solidFill>
                <a:latin typeface="+mj-lt"/>
                <a:ea typeface="+mj-ea"/>
                <a:cs typeface="+mj-cs"/>
              </a:defRPr>
            </a:lvl1pPr>
          </a:lstStyle>
          <a:p>
            <a:r>
              <a:rPr lang="en-US" dirty="0"/>
              <a:t>three Text Boxes - HELIX</a:t>
            </a:r>
            <a:endParaRPr lang="en-GB" dirty="0"/>
          </a:p>
        </p:txBody>
      </p:sp>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p:txBody>
          <a:bodyPr/>
          <a:lstStyle/>
          <a:p>
            <a:fld id="{9527C9C5-01FC-45F0-893C-77E06CCB7E79}" type="slidenum">
              <a:rPr lang="en-GB" smtClean="0"/>
              <a:pPr/>
              <a:t>‹#›</a:t>
            </a:fld>
            <a:endParaRPr lang="en-GB"/>
          </a:p>
        </p:txBody>
      </p:sp>
      <p:sp>
        <p:nvSpPr>
          <p:cNvPr id="7" name="Text Placeholder 6">
            <a:extLst>
              <a:ext uri="{FF2B5EF4-FFF2-40B4-BE49-F238E27FC236}">
                <a16:creationId xmlns:a16="http://schemas.microsoft.com/office/drawing/2014/main" id="{D90A76C5-737F-413D-8548-373F14113048}"/>
              </a:ext>
            </a:extLst>
          </p:cNvPr>
          <p:cNvSpPr>
            <a:spLocks noGrp="1"/>
          </p:cNvSpPr>
          <p:nvPr>
            <p:ph type="body" sz="quarter" idx="13"/>
          </p:nvPr>
        </p:nvSpPr>
        <p:spPr>
          <a:xfrm>
            <a:off x="626484" y="2066924"/>
            <a:ext cx="3437502" cy="3830956"/>
          </a:xfrm>
        </p:spPr>
        <p:txBody>
          <a:bodyPr>
            <a:noAutofit/>
          </a:bodyPr>
          <a:lstStyle>
            <a:lvl3pPr>
              <a:buSzPct val="10000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6">
            <a:extLst>
              <a:ext uri="{FF2B5EF4-FFF2-40B4-BE49-F238E27FC236}">
                <a16:creationId xmlns:a16="http://schemas.microsoft.com/office/drawing/2014/main" id="{CCD008A7-A0AB-4FCA-AE66-3502D2854C7D}"/>
              </a:ext>
            </a:extLst>
          </p:cNvPr>
          <p:cNvSpPr>
            <a:spLocks noGrp="1"/>
          </p:cNvSpPr>
          <p:nvPr>
            <p:ph type="body" sz="quarter" idx="17"/>
          </p:nvPr>
        </p:nvSpPr>
        <p:spPr>
          <a:xfrm>
            <a:off x="4377248" y="2066924"/>
            <a:ext cx="3437502" cy="3830956"/>
          </a:xfrm>
        </p:spPr>
        <p:txBody>
          <a:bodyPr>
            <a:noAutofit/>
          </a:bodyPr>
          <a:lstStyle>
            <a:lvl3pPr>
              <a:buSzPct val="10000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6">
            <a:extLst>
              <a:ext uri="{FF2B5EF4-FFF2-40B4-BE49-F238E27FC236}">
                <a16:creationId xmlns:a16="http://schemas.microsoft.com/office/drawing/2014/main" id="{FE4B67DB-84A0-4CB2-A45A-4BFFDDCF636A}"/>
              </a:ext>
            </a:extLst>
          </p:cNvPr>
          <p:cNvSpPr>
            <a:spLocks noGrp="1"/>
          </p:cNvSpPr>
          <p:nvPr>
            <p:ph type="body" sz="quarter" idx="18"/>
          </p:nvPr>
        </p:nvSpPr>
        <p:spPr>
          <a:xfrm>
            <a:off x="8128012" y="2066924"/>
            <a:ext cx="3437502" cy="3830956"/>
          </a:xfrm>
        </p:spPr>
        <p:txBody>
          <a:bodyPr>
            <a:noAutofit/>
          </a:bodyPr>
          <a:lstStyle>
            <a:lvl3pPr>
              <a:buSzPct val="10000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6">
            <a:extLst>
              <a:ext uri="{FF2B5EF4-FFF2-40B4-BE49-F238E27FC236}">
                <a16:creationId xmlns:a16="http://schemas.microsoft.com/office/drawing/2014/main" id="{A20D639F-9782-4905-875B-013FB3418552}"/>
              </a:ext>
            </a:extLst>
          </p:cNvPr>
          <p:cNvSpPr>
            <a:spLocks noGrp="1"/>
          </p:cNvSpPr>
          <p:nvPr>
            <p:ph type="body" sz="quarter" idx="16" hasCustomPrompt="1"/>
          </p:nvPr>
        </p:nvSpPr>
        <p:spPr>
          <a:xfrm>
            <a:off x="626484" y="1594279"/>
            <a:ext cx="10939030" cy="472646"/>
          </a:xfrm>
        </p:spPr>
        <p:txBody>
          <a:bodyPr>
            <a:noAutofit/>
          </a:bodyPr>
          <a:lstStyle>
            <a:lvl1pPr marL="0" indent="0">
              <a:buFont typeface="Arial" panose="020B0604020202020204" pitchFamily="34" charset="0"/>
              <a:buNone/>
              <a:defRPr sz="1800" b="1"/>
            </a:lvl1pPr>
            <a:lvl2pPr>
              <a:defRPr sz="1800" b="1"/>
            </a:lvl2pPr>
            <a:lvl3pPr>
              <a:defRPr sz="1800" b="1"/>
            </a:lvl3pPr>
            <a:lvl4pPr>
              <a:defRPr sz="1800" b="1"/>
            </a:lvl4pPr>
            <a:lvl5pPr>
              <a:defRPr sz="1800" b="1"/>
            </a:lvl5pPr>
          </a:lstStyle>
          <a:p>
            <a:pPr lvl="0"/>
            <a:r>
              <a:rPr lang="en-US" dirty="0"/>
              <a:t>Slide Subtitle</a:t>
            </a:r>
            <a:endParaRPr lang="en-GB" dirty="0"/>
          </a:p>
        </p:txBody>
      </p:sp>
      <p:cxnSp>
        <p:nvCxnSpPr>
          <p:cNvPr id="13" name="Straight Connector 12">
            <a:extLst>
              <a:ext uri="{FF2B5EF4-FFF2-40B4-BE49-F238E27FC236}">
                <a16:creationId xmlns:a16="http://schemas.microsoft.com/office/drawing/2014/main" id="{42C37BA2-1549-4EB3-9663-585C07C7307C}"/>
              </a:ext>
            </a:extLst>
          </p:cNvPr>
          <p:cNvCxnSpPr>
            <a:cxnSpLocks/>
          </p:cNvCxnSpPr>
          <p:nvPr userDrawn="1"/>
        </p:nvCxnSpPr>
        <p:spPr>
          <a:xfrm flipV="1">
            <a:off x="513796" y="277786"/>
            <a:ext cx="0" cy="523218"/>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4" name="Picture 13" descr="NHS Master Logo">
            <a:extLst>
              <a:ext uri="{FF2B5EF4-FFF2-40B4-BE49-F238E27FC236}">
                <a16:creationId xmlns:a16="http://schemas.microsoft.com/office/drawing/2014/main" id="{16E0899F-3635-4F9A-A3CA-6BFAD85BDE9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9014" y="188292"/>
            <a:ext cx="2039882" cy="786095"/>
          </a:xfrm>
          <a:prstGeom prst="rect">
            <a:avLst/>
          </a:prstGeom>
        </p:spPr>
      </p:pic>
    </p:spTree>
    <p:extLst>
      <p:ext uri="{BB962C8B-B14F-4D97-AF65-F5344CB8AC3E}">
        <p14:creationId xmlns:p14="http://schemas.microsoft.com/office/powerpoint/2010/main" val="31746739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x Text Box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9F4F1-9F6A-4ABE-84A4-5DB70E869BD7}"/>
              </a:ext>
            </a:extLst>
          </p:cNvPr>
          <p:cNvSpPr>
            <a:spLocks noGrp="1"/>
          </p:cNvSpPr>
          <p:nvPr>
            <p:ph type="title" hasCustomPrompt="1"/>
          </p:nvPr>
        </p:nvSpPr>
        <p:spPr>
          <a:xfrm>
            <a:off x="626485" y="367834"/>
            <a:ext cx="9122529" cy="771853"/>
          </a:xfrm>
        </p:spPr>
        <p:txBody>
          <a:bodyPr/>
          <a:lstStyle>
            <a:lvl1pPr marL="0" indent="0">
              <a:buFont typeface="Arial" panose="020B0604020202020204" pitchFamily="34" charset="0"/>
              <a:buNone/>
              <a:defRPr/>
            </a:lvl1pPr>
          </a:lstStyle>
          <a:p>
            <a:r>
              <a:rPr lang="en-US" dirty="0"/>
              <a:t>single Text Box - White</a:t>
            </a:r>
            <a:endParaRPr lang="en-GB" dirty="0"/>
          </a:p>
        </p:txBody>
      </p:sp>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p:txBody>
          <a:bodyPr/>
          <a:lstStyle/>
          <a:p>
            <a:fld id="{9527C9C5-01FC-45F0-893C-77E06CCB7E79}" type="slidenum">
              <a:rPr lang="en-GB" smtClean="0"/>
              <a:pPr/>
              <a:t>‹#›</a:t>
            </a:fld>
            <a:endParaRPr lang="en-GB"/>
          </a:p>
        </p:txBody>
      </p:sp>
      <p:sp>
        <p:nvSpPr>
          <p:cNvPr id="7" name="Text Placeholder 6">
            <a:extLst>
              <a:ext uri="{FF2B5EF4-FFF2-40B4-BE49-F238E27FC236}">
                <a16:creationId xmlns:a16="http://schemas.microsoft.com/office/drawing/2014/main" id="{D90A76C5-737F-413D-8548-373F14113048}"/>
              </a:ext>
            </a:extLst>
          </p:cNvPr>
          <p:cNvSpPr>
            <a:spLocks noGrp="1"/>
          </p:cNvSpPr>
          <p:nvPr>
            <p:ph type="body" sz="quarter" idx="13"/>
          </p:nvPr>
        </p:nvSpPr>
        <p:spPr>
          <a:xfrm>
            <a:off x="626484" y="2066924"/>
            <a:ext cx="10908000" cy="3830956"/>
          </a:xfrm>
        </p:spPr>
        <p:txBody>
          <a:bodyPr>
            <a:noAutofit/>
          </a:bodyPr>
          <a:lstStyle>
            <a:lvl3pPr>
              <a:buSzPct val="10000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6">
            <a:extLst>
              <a:ext uri="{FF2B5EF4-FFF2-40B4-BE49-F238E27FC236}">
                <a16:creationId xmlns:a16="http://schemas.microsoft.com/office/drawing/2014/main" id="{629ADDEF-43DB-469D-B7B6-8FC9577FCC5B}"/>
              </a:ext>
            </a:extLst>
          </p:cNvPr>
          <p:cNvSpPr>
            <a:spLocks noGrp="1"/>
          </p:cNvSpPr>
          <p:nvPr>
            <p:ph type="body" sz="quarter" idx="16" hasCustomPrompt="1"/>
          </p:nvPr>
        </p:nvSpPr>
        <p:spPr>
          <a:xfrm>
            <a:off x="626484" y="1594279"/>
            <a:ext cx="10908000" cy="472646"/>
          </a:xfrm>
        </p:spPr>
        <p:txBody>
          <a:bodyPr>
            <a:noAutofit/>
          </a:bodyPr>
          <a:lstStyle>
            <a:lvl1pPr marL="0" indent="0">
              <a:buFont typeface="Arial" panose="020B0604020202020204" pitchFamily="34" charset="0"/>
              <a:buNone/>
              <a:defRPr sz="1800" b="1"/>
            </a:lvl1pPr>
            <a:lvl2pPr>
              <a:defRPr sz="1800" b="1"/>
            </a:lvl2pPr>
            <a:lvl3pPr>
              <a:defRPr sz="1800" b="1"/>
            </a:lvl3pPr>
            <a:lvl4pPr>
              <a:defRPr sz="1800" b="1"/>
            </a:lvl4pPr>
            <a:lvl5pPr>
              <a:defRPr sz="1800" b="1"/>
            </a:lvl5pPr>
          </a:lstStyle>
          <a:p>
            <a:pPr lvl="0"/>
            <a:r>
              <a:rPr lang="en-US" dirty="0"/>
              <a:t>Slide Subtitle</a:t>
            </a:r>
            <a:endParaRPr lang="en-GB" dirty="0"/>
          </a:p>
        </p:txBody>
      </p:sp>
      <p:cxnSp>
        <p:nvCxnSpPr>
          <p:cNvPr id="12" name="Straight Connector 11">
            <a:extLst>
              <a:ext uri="{FF2B5EF4-FFF2-40B4-BE49-F238E27FC236}">
                <a16:creationId xmlns:a16="http://schemas.microsoft.com/office/drawing/2014/main" id="{11C2BBC3-3845-4E9D-BF1D-B2E5263C0C3F}"/>
              </a:ext>
            </a:extLst>
          </p:cNvPr>
          <p:cNvCxnSpPr>
            <a:cxnSpLocks/>
          </p:cNvCxnSpPr>
          <p:nvPr userDrawn="1"/>
        </p:nvCxnSpPr>
        <p:spPr>
          <a:xfrm flipV="1">
            <a:off x="513796" y="277786"/>
            <a:ext cx="0" cy="523218"/>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Picture 10" descr="NHS Master Logo">
            <a:extLst>
              <a:ext uri="{FF2B5EF4-FFF2-40B4-BE49-F238E27FC236}">
                <a16:creationId xmlns:a16="http://schemas.microsoft.com/office/drawing/2014/main" id="{6C6E8FE2-8B93-4C8F-90D4-B5E7CF0CD0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9014" y="188292"/>
            <a:ext cx="2039882" cy="786095"/>
          </a:xfrm>
          <a:prstGeom prst="rect">
            <a:avLst/>
          </a:prstGeom>
        </p:spPr>
      </p:pic>
    </p:spTree>
    <p:extLst>
      <p:ext uri="{BB962C8B-B14F-4D97-AF65-F5344CB8AC3E}">
        <p14:creationId xmlns:p14="http://schemas.microsoft.com/office/powerpoint/2010/main" val="2477117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x Text Boxes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9F4F1-9F6A-4ABE-84A4-5DB70E869BD7}"/>
              </a:ext>
            </a:extLst>
          </p:cNvPr>
          <p:cNvSpPr>
            <a:spLocks noGrp="1"/>
          </p:cNvSpPr>
          <p:nvPr>
            <p:ph type="title" hasCustomPrompt="1"/>
          </p:nvPr>
        </p:nvSpPr>
        <p:spPr>
          <a:xfrm>
            <a:off x="626485" y="367834"/>
            <a:ext cx="9122529" cy="771853"/>
          </a:xfrm>
        </p:spPr>
        <p:txBody>
          <a:bodyPr/>
          <a:lstStyle>
            <a:lvl1pPr marL="0" indent="0" algn="l" defTabSz="914400" rtl="0" eaLnBrk="1" latinLnBrk="0" hangingPunct="1">
              <a:lnSpc>
                <a:spcPct val="90000"/>
              </a:lnSpc>
              <a:spcBef>
                <a:spcPct val="0"/>
              </a:spcBef>
              <a:buFont typeface="Arial" panose="020B0604020202020204" pitchFamily="34" charset="0"/>
              <a:buNone/>
              <a:defRPr lang="en-GB" sz="2800" b="1" kern="1200" cap="all" baseline="0" dirty="0">
                <a:solidFill>
                  <a:schemeClr val="tx2"/>
                </a:solidFill>
                <a:latin typeface="+mj-lt"/>
                <a:ea typeface="+mj-ea"/>
                <a:cs typeface="+mj-cs"/>
              </a:defRPr>
            </a:lvl1pPr>
          </a:lstStyle>
          <a:p>
            <a:r>
              <a:rPr lang="en-US" dirty="0"/>
              <a:t>two Text Boxes - White</a:t>
            </a:r>
            <a:endParaRPr lang="en-GB" dirty="0"/>
          </a:p>
        </p:txBody>
      </p:sp>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p:txBody>
          <a:bodyPr/>
          <a:lstStyle/>
          <a:p>
            <a:fld id="{9527C9C5-01FC-45F0-893C-77E06CCB7E79}" type="slidenum">
              <a:rPr lang="en-GB" smtClean="0"/>
              <a:pPr/>
              <a:t>‹#›</a:t>
            </a:fld>
            <a:endParaRPr lang="en-GB"/>
          </a:p>
        </p:txBody>
      </p:sp>
      <p:sp>
        <p:nvSpPr>
          <p:cNvPr id="7" name="Text Placeholder 6">
            <a:extLst>
              <a:ext uri="{FF2B5EF4-FFF2-40B4-BE49-F238E27FC236}">
                <a16:creationId xmlns:a16="http://schemas.microsoft.com/office/drawing/2014/main" id="{D90A76C5-737F-413D-8548-373F14113048}"/>
              </a:ext>
            </a:extLst>
          </p:cNvPr>
          <p:cNvSpPr>
            <a:spLocks noGrp="1"/>
          </p:cNvSpPr>
          <p:nvPr>
            <p:ph type="body" sz="quarter" idx="13"/>
          </p:nvPr>
        </p:nvSpPr>
        <p:spPr>
          <a:xfrm>
            <a:off x="626484" y="2066924"/>
            <a:ext cx="5312916" cy="3830956"/>
          </a:xfrm>
        </p:spPr>
        <p:txBody>
          <a:bodyPr>
            <a:noAutofit/>
          </a:bodyPr>
          <a:lstStyle>
            <a:lvl3pPr>
              <a:buSzPct val="10000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6">
            <a:extLst>
              <a:ext uri="{FF2B5EF4-FFF2-40B4-BE49-F238E27FC236}">
                <a16:creationId xmlns:a16="http://schemas.microsoft.com/office/drawing/2014/main" id="{74E1F2C1-8A64-4862-9D65-A7831212D7E4}"/>
              </a:ext>
            </a:extLst>
          </p:cNvPr>
          <p:cNvSpPr>
            <a:spLocks noGrp="1"/>
          </p:cNvSpPr>
          <p:nvPr>
            <p:ph type="body" sz="quarter" idx="17"/>
          </p:nvPr>
        </p:nvSpPr>
        <p:spPr>
          <a:xfrm>
            <a:off x="6252578" y="2066924"/>
            <a:ext cx="5312916" cy="3830956"/>
          </a:xfrm>
        </p:spPr>
        <p:txBody>
          <a:bodyPr>
            <a:noAutofit/>
          </a:bodyPr>
          <a:lstStyle>
            <a:lvl3pPr>
              <a:buSzPct val="10000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6">
            <a:extLst>
              <a:ext uri="{FF2B5EF4-FFF2-40B4-BE49-F238E27FC236}">
                <a16:creationId xmlns:a16="http://schemas.microsoft.com/office/drawing/2014/main" id="{BE0C839A-6847-4A59-9F28-13BA3C5CE85A}"/>
              </a:ext>
            </a:extLst>
          </p:cNvPr>
          <p:cNvSpPr>
            <a:spLocks noGrp="1"/>
          </p:cNvSpPr>
          <p:nvPr>
            <p:ph type="body" sz="quarter" idx="16" hasCustomPrompt="1"/>
          </p:nvPr>
        </p:nvSpPr>
        <p:spPr>
          <a:xfrm>
            <a:off x="626484" y="1594279"/>
            <a:ext cx="10939010" cy="472646"/>
          </a:xfrm>
        </p:spPr>
        <p:txBody>
          <a:bodyPr>
            <a:noAutofit/>
          </a:bodyPr>
          <a:lstStyle>
            <a:lvl1pPr marL="0" indent="0">
              <a:buFont typeface="Arial" panose="020B0604020202020204" pitchFamily="34" charset="0"/>
              <a:buNone/>
              <a:defRPr sz="1800" b="1"/>
            </a:lvl1pPr>
            <a:lvl2pPr>
              <a:defRPr sz="1800" b="1"/>
            </a:lvl2pPr>
            <a:lvl3pPr>
              <a:defRPr sz="1800" b="1"/>
            </a:lvl3pPr>
            <a:lvl4pPr>
              <a:defRPr sz="1800" b="1"/>
            </a:lvl4pPr>
            <a:lvl5pPr>
              <a:defRPr sz="1800" b="1"/>
            </a:lvl5pPr>
          </a:lstStyle>
          <a:p>
            <a:pPr lvl="0"/>
            <a:r>
              <a:rPr lang="en-US" dirty="0"/>
              <a:t>Slide Subtitle</a:t>
            </a:r>
            <a:endParaRPr lang="en-GB" dirty="0"/>
          </a:p>
        </p:txBody>
      </p:sp>
      <p:cxnSp>
        <p:nvCxnSpPr>
          <p:cNvPr id="13" name="Straight Connector 12">
            <a:extLst>
              <a:ext uri="{FF2B5EF4-FFF2-40B4-BE49-F238E27FC236}">
                <a16:creationId xmlns:a16="http://schemas.microsoft.com/office/drawing/2014/main" id="{108DD171-41C1-4CAE-B612-D420BB742DFD}"/>
              </a:ext>
            </a:extLst>
          </p:cNvPr>
          <p:cNvCxnSpPr>
            <a:cxnSpLocks/>
          </p:cNvCxnSpPr>
          <p:nvPr userDrawn="1"/>
        </p:nvCxnSpPr>
        <p:spPr>
          <a:xfrm flipV="1">
            <a:off x="513796" y="277786"/>
            <a:ext cx="0" cy="523218"/>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Picture 10" descr="NHS Master Logo">
            <a:extLst>
              <a:ext uri="{FF2B5EF4-FFF2-40B4-BE49-F238E27FC236}">
                <a16:creationId xmlns:a16="http://schemas.microsoft.com/office/drawing/2014/main" id="{A577C378-336F-43CA-9D02-D12394306B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9014" y="188292"/>
            <a:ext cx="2039882" cy="786095"/>
          </a:xfrm>
          <a:prstGeom prst="rect">
            <a:avLst/>
          </a:prstGeom>
        </p:spPr>
      </p:pic>
    </p:spTree>
    <p:extLst>
      <p:ext uri="{BB962C8B-B14F-4D97-AF65-F5344CB8AC3E}">
        <p14:creationId xmlns:p14="http://schemas.microsoft.com/office/powerpoint/2010/main" val="42706458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x Text Boxes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9F4F1-9F6A-4ABE-84A4-5DB70E869BD7}"/>
              </a:ext>
            </a:extLst>
          </p:cNvPr>
          <p:cNvSpPr>
            <a:spLocks noGrp="1"/>
          </p:cNvSpPr>
          <p:nvPr>
            <p:ph type="title" hasCustomPrompt="1"/>
          </p:nvPr>
        </p:nvSpPr>
        <p:spPr>
          <a:xfrm>
            <a:off x="626485" y="367834"/>
            <a:ext cx="9122529" cy="771853"/>
          </a:xfrm>
        </p:spPr>
        <p:txBody>
          <a:bodyPr/>
          <a:lstStyle>
            <a:lvl1pPr marL="0" indent="0" algn="l" defTabSz="914400" rtl="0" eaLnBrk="1" latinLnBrk="0" hangingPunct="1">
              <a:lnSpc>
                <a:spcPct val="90000"/>
              </a:lnSpc>
              <a:spcBef>
                <a:spcPct val="0"/>
              </a:spcBef>
              <a:buFont typeface="Arial" panose="020B0604020202020204" pitchFamily="34" charset="0"/>
              <a:buNone/>
              <a:defRPr lang="en-GB" sz="2800" b="1" kern="1200" cap="all" baseline="0" dirty="0">
                <a:solidFill>
                  <a:schemeClr val="tx2"/>
                </a:solidFill>
                <a:latin typeface="+mj-lt"/>
                <a:ea typeface="+mj-ea"/>
                <a:cs typeface="+mj-cs"/>
              </a:defRPr>
            </a:lvl1pPr>
          </a:lstStyle>
          <a:p>
            <a:r>
              <a:rPr lang="en-US" dirty="0"/>
              <a:t>three Text Boxes - White</a:t>
            </a:r>
            <a:endParaRPr lang="en-GB" dirty="0"/>
          </a:p>
        </p:txBody>
      </p:sp>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p:txBody>
          <a:bodyPr/>
          <a:lstStyle/>
          <a:p>
            <a:fld id="{9527C9C5-01FC-45F0-893C-77E06CCB7E79}" type="slidenum">
              <a:rPr lang="en-GB" smtClean="0"/>
              <a:pPr/>
              <a:t>‹#›</a:t>
            </a:fld>
            <a:endParaRPr lang="en-GB"/>
          </a:p>
        </p:txBody>
      </p:sp>
      <p:sp>
        <p:nvSpPr>
          <p:cNvPr id="7" name="Text Placeholder 6">
            <a:extLst>
              <a:ext uri="{FF2B5EF4-FFF2-40B4-BE49-F238E27FC236}">
                <a16:creationId xmlns:a16="http://schemas.microsoft.com/office/drawing/2014/main" id="{D90A76C5-737F-413D-8548-373F14113048}"/>
              </a:ext>
            </a:extLst>
          </p:cNvPr>
          <p:cNvSpPr>
            <a:spLocks noGrp="1"/>
          </p:cNvSpPr>
          <p:nvPr>
            <p:ph type="body" sz="quarter" idx="13"/>
          </p:nvPr>
        </p:nvSpPr>
        <p:spPr>
          <a:xfrm>
            <a:off x="626484" y="2066924"/>
            <a:ext cx="3437502" cy="3830956"/>
          </a:xfrm>
        </p:spPr>
        <p:txBody>
          <a:bodyPr>
            <a:noAutofit/>
          </a:bodyPr>
          <a:lstStyle>
            <a:lvl3pPr>
              <a:buSzPct val="10000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6">
            <a:extLst>
              <a:ext uri="{FF2B5EF4-FFF2-40B4-BE49-F238E27FC236}">
                <a16:creationId xmlns:a16="http://schemas.microsoft.com/office/drawing/2014/main" id="{CCD008A7-A0AB-4FCA-AE66-3502D2854C7D}"/>
              </a:ext>
            </a:extLst>
          </p:cNvPr>
          <p:cNvSpPr>
            <a:spLocks noGrp="1"/>
          </p:cNvSpPr>
          <p:nvPr>
            <p:ph type="body" sz="quarter" idx="17"/>
          </p:nvPr>
        </p:nvSpPr>
        <p:spPr>
          <a:xfrm>
            <a:off x="4377248" y="2066924"/>
            <a:ext cx="3437502" cy="3830956"/>
          </a:xfrm>
        </p:spPr>
        <p:txBody>
          <a:bodyPr>
            <a:noAutofit/>
          </a:bodyPr>
          <a:lstStyle>
            <a:lvl3pPr>
              <a:buSzPct val="10000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6">
            <a:extLst>
              <a:ext uri="{FF2B5EF4-FFF2-40B4-BE49-F238E27FC236}">
                <a16:creationId xmlns:a16="http://schemas.microsoft.com/office/drawing/2014/main" id="{FE4B67DB-84A0-4CB2-A45A-4BFFDDCF636A}"/>
              </a:ext>
            </a:extLst>
          </p:cNvPr>
          <p:cNvSpPr>
            <a:spLocks noGrp="1"/>
          </p:cNvSpPr>
          <p:nvPr>
            <p:ph type="body" sz="quarter" idx="18"/>
          </p:nvPr>
        </p:nvSpPr>
        <p:spPr>
          <a:xfrm>
            <a:off x="8128012" y="2066924"/>
            <a:ext cx="3437502" cy="3830956"/>
          </a:xfrm>
        </p:spPr>
        <p:txBody>
          <a:bodyPr>
            <a:noAutofit/>
          </a:bodyPr>
          <a:lstStyle>
            <a:lvl3pPr>
              <a:buSzPct val="10000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6">
            <a:extLst>
              <a:ext uri="{FF2B5EF4-FFF2-40B4-BE49-F238E27FC236}">
                <a16:creationId xmlns:a16="http://schemas.microsoft.com/office/drawing/2014/main" id="{A20D639F-9782-4905-875B-013FB3418552}"/>
              </a:ext>
            </a:extLst>
          </p:cNvPr>
          <p:cNvSpPr>
            <a:spLocks noGrp="1"/>
          </p:cNvSpPr>
          <p:nvPr>
            <p:ph type="body" sz="quarter" idx="16" hasCustomPrompt="1"/>
          </p:nvPr>
        </p:nvSpPr>
        <p:spPr>
          <a:xfrm>
            <a:off x="626484" y="1594279"/>
            <a:ext cx="10939030" cy="472646"/>
          </a:xfrm>
        </p:spPr>
        <p:txBody>
          <a:bodyPr>
            <a:noAutofit/>
          </a:bodyPr>
          <a:lstStyle>
            <a:lvl1pPr marL="0" indent="0">
              <a:buFont typeface="Arial" panose="020B0604020202020204" pitchFamily="34" charset="0"/>
              <a:buNone/>
              <a:defRPr sz="1800" b="1"/>
            </a:lvl1pPr>
            <a:lvl2pPr>
              <a:defRPr sz="1800" b="1"/>
            </a:lvl2pPr>
            <a:lvl3pPr>
              <a:defRPr sz="1800" b="1"/>
            </a:lvl3pPr>
            <a:lvl4pPr>
              <a:defRPr sz="1800" b="1"/>
            </a:lvl4pPr>
            <a:lvl5pPr>
              <a:defRPr sz="1800" b="1"/>
            </a:lvl5pPr>
          </a:lstStyle>
          <a:p>
            <a:pPr lvl="0"/>
            <a:r>
              <a:rPr lang="en-US" dirty="0"/>
              <a:t>Slide Subtitle</a:t>
            </a:r>
            <a:endParaRPr lang="en-GB" dirty="0"/>
          </a:p>
        </p:txBody>
      </p:sp>
      <p:cxnSp>
        <p:nvCxnSpPr>
          <p:cNvPr id="13" name="Straight Connector 12">
            <a:extLst>
              <a:ext uri="{FF2B5EF4-FFF2-40B4-BE49-F238E27FC236}">
                <a16:creationId xmlns:a16="http://schemas.microsoft.com/office/drawing/2014/main" id="{232E3AA8-EB89-4D8E-B926-4B916D5ED8A8}"/>
              </a:ext>
            </a:extLst>
          </p:cNvPr>
          <p:cNvCxnSpPr>
            <a:cxnSpLocks/>
          </p:cNvCxnSpPr>
          <p:nvPr userDrawn="1"/>
        </p:nvCxnSpPr>
        <p:spPr>
          <a:xfrm flipV="1">
            <a:off x="513796" y="277786"/>
            <a:ext cx="0" cy="523218"/>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descr="NHS Master Logo">
            <a:extLst>
              <a:ext uri="{FF2B5EF4-FFF2-40B4-BE49-F238E27FC236}">
                <a16:creationId xmlns:a16="http://schemas.microsoft.com/office/drawing/2014/main" id="{EFF371D8-8C71-4A8D-9955-7F7D930D2C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9014" y="188292"/>
            <a:ext cx="2039882" cy="786095"/>
          </a:xfrm>
          <a:prstGeom prst="rect">
            <a:avLst/>
          </a:prstGeom>
        </p:spPr>
      </p:pic>
    </p:spTree>
    <p:extLst>
      <p:ext uri="{BB962C8B-B14F-4D97-AF65-F5344CB8AC3E}">
        <p14:creationId xmlns:p14="http://schemas.microsoft.com/office/powerpoint/2010/main" val="579792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mp; Cropped Image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9F4F1-9F6A-4ABE-84A4-5DB70E869BD7}"/>
              </a:ext>
            </a:extLst>
          </p:cNvPr>
          <p:cNvSpPr>
            <a:spLocks noGrp="1"/>
          </p:cNvSpPr>
          <p:nvPr>
            <p:ph type="title" hasCustomPrompt="1"/>
          </p:nvPr>
        </p:nvSpPr>
        <p:spPr>
          <a:xfrm>
            <a:off x="626485" y="367834"/>
            <a:ext cx="9122529" cy="771853"/>
          </a:xfrm>
        </p:spPr>
        <p:txBody>
          <a:bodyPr/>
          <a:lstStyle>
            <a:lvl1pPr marL="0" indent="0" algn="l" defTabSz="914400" rtl="0" eaLnBrk="1" latinLnBrk="0" hangingPunct="1">
              <a:lnSpc>
                <a:spcPct val="90000"/>
              </a:lnSpc>
              <a:spcBef>
                <a:spcPct val="0"/>
              </a:spcBef>
              <a:buFont typeface="Arial" panose="020B0604020202020204" pitchFamily="34" charset="0"/>
              <a:buNone/>
              <a:defRPr lang="en-GB" sz="2800" b="1" kern="1200" cap="all" baseline="0" dirty="0">
                <a:solidFill>
                  <a:schemeClr val="tx2"/>
                </a:solidFill>
                <a:latin typeface="+mj-lt"/>
                <a:ea typeface="+mj-ea"/>
                <a:cs typeface="+mj-cs"/>
              </a:defRPr>
            </a:lvl1pPr>
          </a:lstStyle>
          <a:p>
            <a:r>
              <a:rPr lang="en-US" dirty="0"/>
              <a:t>TEXT &amp; CROPPED IMAGE - WHITE</a:t>
            </a:r>
            <a:endParaRPr lang="en-GB" dirty="0"/>
          </a:p>
        </p:txBody>
      </p:sp>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a:xfrm>
            <a:off x="10125514" y="6394916"/>
            <a:ext cx="1440000" cy="365125"/>
          </a:xfrm>
        </p:spPr>
        <p:txBody>
          <a:bodyPr/>
          <a:lstStyle/>
          <a:p>
            <a:fld id="{9527C9C5-01FC-45F0-893C-77E06CCB7E79}" type="slidenum">
              <a:rPr lang="en-GB" smtClean="0"/>
              <a:pPr/>
              <a:t>‹#›</a:t>
            </a:fld>
            <a:endParaRPr lang="en-GB"/>
          </a:p>
        </p:txBody>
      </p:sp>
      <p:sp>
        <p:nvSpPr>
          <p:cNvPr id="7" name="Text Placeholder 6">
            <a:extLst>
              <a:ext uri="{FF2B5EF4-FFF2-40B4-BE49-F238E27FC236}">
                <a16:creationId xmlns:a16="http://schemas.microsoft.com/office/drawing/2014/main" id="{D90A76C5-737F-413D-8548-373F14113048}"/>
              </a:ext>
            </a:extLst>
          </p:cNvPr>
          <p:cNvSpPr>
            <a:spLocks noGrp="1"/>
          </p:cNvSpPr>
          <p:nvPr>
            <p:ph type="body" sz="quarter" idx="13"/>
          </p:nvPr>
        </p:nvSpPr>
        <p:spPr>
          <a:xfrm>
            <a:off x="626484" y="2066924"/>
            <a:ext cx="5312916" cy="3830955"/>
          </a:xfrm>
        </p:spPr>
        <p:txBody>
          <a:bodyPr>
            <a:noAutofit/>
          </a:bodyPr>
          <a:lstStyle>
            <a:lvl3pPr>
              <a:buSzPct val="10000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a:extLst>
              <a:ext uri="{FF2B5EF4-FFF2-40B4-BE49-F238E27FC236}">
                <a16:creationId xmlns:a16="http://schemas.microsoft.com/office/drawing/2014/main" id="{D30C6626-04EE-4A6B-9CE7-2B8F20C66111}"/>
              </a:ext>
            </a:extLst>
          </p:cNvPr>
          <p:cNvSpPr>
            <a:spLocks noGrp="1"/>
          </p:cNvSpPr>
          <p:nvPr>
            <p:ph type="pic" sz="quarter" idx="15" hasCustomPrompt="1"/>
          </p:nvPr>
        </p:nvSpPr>
        <p:spPr>
          <a:xfrm>
            <a:off x="6252579" y="1074897"/>
            <a:ext cx="5312916" cy="5180939"/>
          </a:xfrm>
          <a:solidFill>
            <a:schemeClr val="bg2"/>
          </a:solidFill>
        </p:spPr>
        <p:txBody>
          <a:bodyPr>
            <a:normAutofit/>
          </a:bodyPr>
          <a:lstStyle>
            <a:lvl1pPr marL="0" indent="0" algn="ctr">
              <a:buNone/>
              <a:defRPr sz="1000">
                <a:solidFill>
                  <a:schemeClr val="bg1">
                    <a:lumMod val="65000"/>
                  </a:schemeClr>
                </a:solidFill>
                <a:latin typeface="Poppins Light" panose="00000400000000000000" pitchFamily="50" charset="0"/>
                <a:cs typeface="Poppins Light" panose="00000400000000000000" pitchFamily="50" charset="0"/>
              </a:defRPr>
            </a:lvl1pPr>
          </a:lstStyle>
          <a:p>
            <a:r>
              <a:rPr lang="en-GB" dirty="0"/>
              <a:t>Drag picture file or click centre icon to place new image</a:t>
            </a:r>
          </a:p>
        </p:txBody>
      </p:sp>
      <p:sp>
        <p:nvSpPr>
          <p:cNvPr id="15" name="Text Placeholder 6">
            <a:extLst>
              <a:ext uri="{FF2B5EF4-FFF2-40B4-BE49-F238E27FC236}">
                <a16:creationId xmlns:a16="http://schemas.microsoft.com/office/drawing/2014/main" id="{CC6E0053-A87D-408D-83B6-643568316A5F}"/>
              </a:ext>
            </a:extLst>
          </p:cNvPr>
          <p:cNvSpPr>
            <a:spLocks noGrp="1"/>
          </p:cNvSpPr>
          <p:nvPr>
            <p:ph type="body" sz="quarter" idx="16" hasCustomPrompt="1"/>
          </p:nvPr>
        </p:nvSpPr>
        <p:spPr>
          <a:xfrm>
            <a:off x="626484" y="1594279"/>
            <a:ext cx="5312916" cy="472646"/>
          </a:xfrm>
        </p:spPr>
        <p:txBody>
          <a:bodyPr>
            <a:noAutofit/>
          </a:bodyPr>
          <a:lstStyle>
            <a:lvl1pPr marL="0" indent="0">
              <a:buFont typeface="Arial" panose="020B0604020202020204" pitchFamily="34" charset="0"/>
              <a:buNone/>
              <a:defRPr sz="1800" b="1"/>
            </a:lvl1pPr>
            <a:lvl2pPr>
              <a:defRPr sz="1800" b="1"/>
            </a:lvl2pPr>
            <a:lvl3pPr>
              <a:defRPr sz="1800" b="1"/>
            </a:lvl3pPr>
            <a:lvl4pPr>
              <a:defRPr sz="1800" b="1"/>
            </a:lvl4pPr>
            <a:lvl5pPr>
              <a:defRPr sz="1800" b="1"/>
            </a:lvl5pPr>
          </a:lstStyle>
          <a:p>
            <a:pPr lvl="0"/>
            <a:r>
              <a:rPr lang="en-US" dirty="0"/>
              <a:t>Slide Subtitle</a:t>
            </a:r>
            <a:endParaRPr lang="en-GB" dirty="0"/>
          </a:p>
        </p:txBody>
      </p:sp>
      <p:cxnSp>
        <p:nvCxnSpPr>
          <p:cNvPr id="16" name="Straight Connector 15">
            <a:extLst>
              <a:ext uri="{FF2B5EF4-FFF2-40B4-BE49-F238E27FC236}">
                <a16:creationId xmlns:a16="http://schemas.microsoft.com/office/drawing/2014/main" id="{D1528D3F-1D6C-4273-AD98-B72716677E57}"/>
              </a:ext>
            </a:extLst>
          </p:cNvPr>
          <p:cNvCxnSpPr>
            <a:cxnSpLocks/>
          </p:cNvCxnSpPr>
          <p:nvPr userDrawn="1"/>
        </p:nvCxnSpPr>
        <p:spPr>
          <a:xfrm flipV="1">
            <a:off x="513796" y="277786"/>
            <a:ext cx="0" cy="523218"/>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Picture 10" descr="NHS Master Logo">
            <a:extLst>
              <a:ext uri="{FF2B5EF4-FFF2-40B4-BE49-F238E27FC236}">
                <a16:creationId xmlns:a16="http://schemas.microsoft.com/office/drawing/2014/main" id="{B5302987-9472-4D0C-99EE-FB47ABDEC9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9014" y="188292"/>
            <a:ext cx="2039882" cy="786095"/>
          </a:xfrm>
          <a:prstGeom prst="rect">
            <a:avLst/>
          </a:prstGeom>
        </p:spPr>
      </p:pic>
    </p:spTree>
    <p:extLst>
      <p:ext uri="{BB962C8B-B14F-4D97-AF65-F5344CB8AC3E}">
        <p14:creationId xmlns:p14="http://schemas.microsoft.com/office/powerpoint/2010/main" val="36373657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mp; Full Bleed Image - White">
    <p:spTree>
      <p:nvGrpSpPr>
        <p:cNvPr id="1" name=""/>
        <p:cNvGrpSpPr/>
        <p:nvPr/>
      </p:nvGrpSpPr>
      <p:grpSpPr>
        <a:xfrm>
          <a:off x="0" y="0"/>
          <a:ext cx="0" cy="0"/>
          <a:chOff x="0" y="0"/>
          <a:chExt cx="0" cy="0"/>
        </a:xfrm>
      </p:grpSpPr>
      <p:pic>
        <p:nvPicPr>
          <p:cNvPr id="13" name="Picture 12" descr="NHS Master Logo">
            <a:extLst>
              <a:ext uri="{FF2B5EF4-FFF2-40B4-BE49-F238E27FC236}">
                <a16:creationId xmlns:a16="http://schemas.microsoft.com/office/drawing/2014/main" id="{3F05ECCC-8831-4A1C-8120-CA49369344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9014" y="188292"/>
            <a:ext cx="2039882" cy="786095"/>
          </a:xfrm>
          <a:prstGeom prst="rect">
            <a:avLst/>
          </a:prstGeom>
        </p:spPr>
      </p:pic>
      <p:sp>
        <p:nvSpPr>
          <p:cNvPr id="2" name="Title 1">
            <a:extLst>
              <a:ext uri="{FF2B5EF4-FFF2-40B4-BE49-F238E27FC236}">
                <a16:creationId xmlns:a16="http://schemas.microsoft.com/office/drawing/2014/main" id="{E6D9F4F1-9F6A-4ABE-84A4-5DB70E869BD7}"/>
              </a:ext>
            </a:extLst>
          </p:cNvPr>
          <p:cNvSpPr>
            <a:spLocks noGrp="1"/>
          </p:cNvSpPr>
          <p:nvPr>
            <p:ph type="title" hasCustomPrompt="1"/>
          </p:nvPr>
        </p:nvSpPr>
        <p:spPr>
          <a:xfrm>
            <a:off x="626485" y="367834"/>
            <a:ext cx="9122529" cy="771853"/>
          </a:xfrm>
        </p:spPr>
        <p:txBody>
          <a:bodyPr/>
          <a:lstStyle>
            <a:lvl1pPr marL="0" indent="0" algn="l" defTabSz="914400" rtl="0" eaLnBrk="1" latinLnBrk="0" hangingPunct="1">
              <a:lnSpc>
                <a:spcPct val="90000"/>
              </a:lnSpc>
              <a:spcBef>
                <a:spcPct val="0"/>
              </a:spcBef>
              <a:buFont typeface="Arial" panose="020B0604020202020204" pitchFamily="34" charset="0"/>
              <a:buNone/>
              <a:defRPr lang="en-GB" sz="2800" b="1" kern="1200" cap="all" baseline="0" dirty="0">
                <a:solidFill>
                  <a:schemeClr val="tx2"/>
                </a:solidFill>
                <a:latin typeface="+mj-lt"/>
                <a:ea typeface="+mj-ea"/>
                <a:cs typeface="+mj-cs"/>
              </a:defRPr>
            </a:lvl1pPr>
          </a:lstStyle>
          <a:p>
            <a:r>
              <a:rPr lang="en-US" dirty="0"/>
              <a:t>TEXT &amp; FULL BLEED IMAGE </a:t>
            </a:r>
            <a:br>
              <a:rPr lang="en-US" dirty="0"/>
            </a:br>
            <a:r>
              <a:rPr lang="en-US" dirty="0"/>
              <a:t>- WHITE</a:t>
            </a:r>
            <a:endParaRPr lang="en-GB" dirty="0"/>
          </a:p>
        </p:txBody>
      </p:sp>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a:xfrm>
            <a:off x="10125514" y="6394916"/>
            <a:ext cx="1440000" cy="365125"/>
          </a:xfrm>
        </p:spPr>
        <p:txBody>
          <a:bodyPr/>
          <a:lstStyle/>
          <a:p>
            <a:fld id="{9527C9C5-01FC-45F0-893C-77E06CCB7E79}" type="slidenum">
              <a:rPr lang="en-GB" smtClean="0"/>
              <a:pPr/>
              <a:t>‹#›</a:t>
            </a:fld>
            <a:endParaRPr lang="en-GB"/>
          </a:p>
        </p:txBody>
      </p:sp>
      <p:sp>
        <p:nvSpPr>
          <p:cNvPr id="7" name="Text Placeholder 6">
            <a:extLst>
              <a:ext uri="{FF2B5EF4-FFF2-40B4-BE49-F238E27FC236}">
                <a16:creationId xmlns:a16="http://schemas.microsoft.com/office/drawing/2014/main" id="{D90A76C5-737F-413D-8548-373F14113048}"/>
              </a:ext>
            </a:extLst>
          </p:cNvPr>
          <p:cNvSpPr>
            <a:spLocks noGrp="1"/>
          </p:cNvSpPr>
          <p:nvPr>
            <p:ph type="body" sz="quarter" idx="13"/>
          </p:nvPr>
        </p:nvSpPr>
        <p:spPr>
          <a:xfrm>
            <a:off x="626484" y="2066924"/>
            <a:ext cx="5312916" cy="3830955"/>
          </a:xfrm>
        </p:spPr>
        <p:txBody>
          <a:bodyPr>
            <a:noAutofit/>
          </a:bodyPr>
          <a:lstStyle>
            <a:lvl3pPr>
              <a:buSzPct val="10000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6">
            <a:extLst>
              <a:ext uri="{FF2B5EF4-FFF2-40B4-BE49-F238E27FC236}">
                <a16:creationId xmlns:a16="http://schemas.microsoft.com/office/drawing/2014/main" id="{CC6E0053-A87D-408D-83B6-643568316A5F}"/>
              </a:ext>
            </a:extLst>
          </p:cNvPr>
          <p:cNvSpPr>
            <a:spLocks noGrp="1"/>
          </p:cNvSpPr>
          <p:nvPr>
            <p:ph type="body" sz="quarter" idx="16" hasCustomPrompt="1"/>
          </p:nvPr>
        </p:nvSpPr>
        <p:spPr>
          <a:xfrm>
            <a:off x="626484" y="1594279"/>
            <a:ext cx="5312916" cy="472646"/>
          </a:xfrm>
        </p:spPr>
        <p:txBody>
          <a:bodyPr>
            <a:noAutofit/>
          </a:bodyPr>
          <a:lstStyle>
            <a:lvl1pPr marL="0" indent="0">
              <a:buFont typeface="Arial" panose="020B0604020202020204" pitchFamily="34" charset="0"/>
              <a:buNone/>
              <a:defRPr sz="1800" b="1"/>
            </a:lvl1pPr>
            <a:lvl2pPr>
              <a:defRPr sz="1800" b="1"/>
            </a:lvl2pPr>
            <a:lvl3pPr>
              <a:defRPr sz="1800" b="1"/>
            </a:lvl3pPr>
            <a:lvl4pPr>
              <a:defRPr sz="1800" b="1"/>
            </a:lvl4pPr>
            <a:lvl5pPr>
              <a:defRPr sz="1800" b="1"/>
            </a:lvl5pPr>
          </a:lstStyle>
          <a:p>
            <a:pPr lvl="0"/>
            <a:r>
              <a:rPr lang="en-US" dirty="0"/>
              <a:t>Slide Subtitle</a:t>
            </a:r>
            <a:endParaRPr lang="en-GB" dirty="0"/>
          </a:p>
        </p:txBody>
      </p:sp>
      <p:sp>
        <p:nvSpPr>
          <p:cNvPr id="20" name="Picture Placeholder 19">
            <a:extLst>
              <a:ext uri="{FF2B5EF4-FFF2-40B4-BE49-F238E27FC236}">
                <a16:creationId xmlns:a16="http://schemas.microsoft.com/office/drawing/2014/main" id="{ECB6DFD0-48FE-4827-AD23-819F00C4B005}"/>
              </a:ext>
            </a:extLst>
          </p:cNvPr>
          <p:cNvSpPr>
            <a:spLocks noGrp="1"/>
          </p:cNvSpPr>
          <p:nvPr>
            <p:ph type="pic" sz="quarter" idx="15" hasCustomPrompt="1"/>
          </p:nvPr>
        </p:nvSpPr>
        <p:spPr>
          <a:xfrm>
            <a:off x="6252578" y="-25163"/>
            <a:ext cx="5939422" cy="6883163"/>
          </a:xfrm>
          <a:custGeom>
            <a:avLst/>
            <a:gdLst>
              <a:gd name="connsiteX0" fmla="*/ 3904971 w 5939422"/>
              <a:gd name="connsiteY0" fmla="*/ 753487 h 6883163"/>
              <a:gd name="connsiteX1" fmla="*/ 3907268 w 5939422"/>
              <a:gd name="connsiteY1" fmla="*/ 753487 h 6883163"/>
              <a:gd name="connsiteX2" fmla="*/ 3909492 w 5939422"/>
              <a:gd name="connsiteY2" fmla="*/ 753634 h 6883163"/>
              <a:gd name="connsiteX3" fmla="*/ 3905118 w 5939422"/>
              <a:gd name="connsiteY3" fmla="*/ 768635 h 6883163"/>
              <a:gd name="connsiteX4" fmla="*/ 3892242 w 5939422"/>
              <a:gd name="connsiteY4" fmla="*/ 774939 h 6883163"/>
              <a:gd name="connsiteX5" fmla="*/ 3884326 w 5939422"/>
              <a:gd name="connsiteY5" fmla="*/ 772496 h 6883163"/>
              <a:gd name="connsiteX6" fmla="*/ 3880930 w 5939422"/>
              <a:gd name="connsiteY6" fmla="*/ 765655 h 6883163"/>
              <a:gd name="connsiteX7" fmla="*/ 3884741 w 5939422"/>
              <a:gd name="connsiteY7" fmla="*/ 757616 h 6883163"/>
              <a:gd name="connsiteX8" fmla="*/ 3893708 w 5939422"/>
              <a:gd name="connsiteY8" fmla="*/ 754171 h 6883163"/>
              <a:gd name="connsiteX9" fmla="*/ 3904971 w 5939422"/>
              <a:gd name="connsiteY9" fmla="*/ 753487 h 6883163"/>
              <a:gd name="connsiteX10" fmla="*/ 4227724 w 5939422"/>
              <a:gd name="connsiteY10" fmla="*/ 743103 h 6883163"/>
              <a:gd name="connsiteX11" fmla="*/ 4238596 w 5939422"/>
              <a:gd name="connsiteY11" fmla="*/ 743103 h 6883163"/>
              <a:gd name="connsiteX12" fmla="*/ 4251985 w 5939422"/>
              <a:gd name="connsiteY12" fmla="*/ 746524 h 6883163"/>
              <a:gd name="connsiteX13" fmla="*/ 4257360 w 5939422"/>
              <a:gd name="connsiteY13" fmla="*/ 757421 h 6883163"/>
              <a:gd name="connsiteX14" fmla="*/ 4251521 w 5939422"/>
              <a:gd name="connsiteY14" fmla="*/ 768415 h 6883163"/>
              <a:gd name="connsiteX15" fmla="*/ 4237252 w 5939422"/>
              <a:gd name="connsiteY15" fmla="*/ 771665 h 6883163"/>
              <a:gd name="connsiteX16" fmla="*/ 4227724 w 5939422"/>
              <a:gd name="connsiteY16" fmla="*/ 771665 h 6883163"/>
              <a:gd name="connsiteX17" fmla="*/ 4109910 w 5939422"/>
              <a:gd name="connsiteY17" fmla="*/ 728445 h 6883163"/>
              <a:gd name="connsiteX18" fmla="*/ 4119390 w 5939422"/>
              <a:gd name="connsiteY18" fmla="*/ 731767 h 6883163"/>
              <a:gd name="connsiteX19" fmla="*/ 4125009 w 5939422"/>
              <a:gd name="connsiteY19" fmla="*/ 740123 h 6883163"/>
              <a:gd name="connsiteX20" fmla="*/ 4126793 w 5939422"/>
              <a:gd name="connsiteY20" fmla="*/ 750800 h 6883163"/>
              <a:gd name="connsiteX21" fmla="*/ 4124936 w 5939422"/>
              <a:gd name="connsiteY21" fmla="*/ 761428 h 6883163"/>
              <a:gd name="connsiteX22" fmla="*/ 4119317 w 5939422"/>
              <a:gd name="connsiteY22" fmla="*/ 769711 h 6883163"/>
              <a:gd name="connsiteX23" fmla="*/ 4110130 w 5939422"/>
              <a:gd name="connsiteY23" fmla="*/ 772961 h 6883163"/>
              <a:gd name="connsiteX24" fmla="*/ 4098085 w 5939422"/>
              <a:gd name="connsiteY24" fmla="*/ 766022 h 6883163"/>
              <a:gd name="connsiteX25" fmla="*/ 4094005 w 5939422"/>
              <a:gd name="connsiteY25" fmla="*/ 750532 h 6883163"/>
              <a:gd name="connsiteX26" fmla="*/ 4097694 w 5939422"/>
              <a:gd name="connsiteY26" fmla="*/ 734919 h 6883163"/>
              <a:gd name="connsiteX27" fmla="*/ 4109910 w 5939422"/>
              <a:gd name="connsiteY27" fmla="*/ 728445 h 6883163"/>
              <a:gd name="connsiteX28" fmla="*/ 5233045 w 5939422"/>
              <a:gd name="connsiteY28" fmla="*/ 725317 h 6883163"/>
              <a:gd name="connsiteX29" fmla="*/ 5241303 w 5939422"/>
              <a:gd name="connsiteY29" fmla="*/ 727760 h 6883163"/>
              <a:gd name="connsiteX30" fmla="*/ 5246189 w 5939422"/>
              <a:gd name="connsiteY30" fmla="*/ 734357 h 6883163"/>
              <a:gd name="connsiteX31" fmla="*/ 5247948 w 5939422"/>
              <a:gd name="connsiteY31" fmla="*/ 743299 h 6883163"/>
              <a:gd name="connsiteX32" fmla="*/ 5216308 w 5939422"/>
              <a:gd name="connsiteY32" fmla="*/ 743324 h 6883163"/>
              <a:gd name="connsiteX33" fmla="*/ 5218752 w 5939422"/>
              <a:gd name="connsiteY33" fmla="*/ 734308 h 6883163"/>
              <a:gd name="connsiteX34" fmla="*/ 5224347 w 5939422"/>
              <a:gd name="connsiteY34" fmla="*/ 727760 h 6883163"/>
              <a:gd name="connsiteX35" fmla="*/ 5233045 w 5939422"/>
              <a:gd name="connsiteY35" fmla="*/ 725317 h 6883163"/>
              <a:gd name="connsiteX36" fmla="*/ 4920798 w 5939422"/>
              <a:gd name="connsiteY36" fmla="*/ 725317 h 6883163"/>
              <a:gd name="connsiteX37" fmla="*/ 4929081 w 5939422"/>
              <a:gd name="connsiteY37" fmla="*/ 727760 h 6883163"/>
              <a:gd name="connsiteX38" fmla="*/ 4933967 w 5939422"/>
              <a:gd name="connsiteY38" fmla="*/ 734357 h 6883163"/>
              <a:gd name="connsiteX39" fmla="*/ 4935727 w 5939422"/>
              <a:gd name="connsiteY39" fmla="*/ 743299 h 6883163"/>
              <a:gd name="connsiteX40" fmla="*/ 4904086 w 5939422"/>
              <a:gd name="connsiteY40" fmla="*/ 743324 h 6883163"/>
              <a:gd name="connsiteX41" fmla="*/ 4906530 w 5939422"/>
              <a:gd name="connsiteY41" fmla="*/ 734308 h 6883163"/>
              <a:gd name="connsiteX42" fmla="*/ 4912100 w 5939422"/>
              <a:gd name="connsiteY42" fmla="*/ 727760 h 6883163"/>
              <a:gd name="connsiteX43" fmla="*/ 4920798 w 5939422"/>
              <a:gd name="connsiteY43" fmla="*/ 725317 h 6883163"/>
              <a:gd name="connsiteX44" fmla="*/ 4596360 w 5939422"/>
              <a:gd name="connsiteY44" fmla="*/ 725317 h 6883163"/>
              <a:gd name="connsiteX45" fmla="*/ 4604618 w 5939422"/>
              <a:gd name="connsiteY45" fmla="*/ 727760 h 6883163"/>
              <a:gd name="connsiteX46" fmla="*/ 4609505 w 5939422"/>
              <a:gd name="connsiteY46" fmla="*/ 734357 h 6883163"/>
              <a:gd name="connsiteX47" fmla="*/ 4611239 w 5939422"/>
              <a:gd name="connsiteY47" fmla="*/ 743299 h 6883163"/>
              <a:gd name="connsiteX48" fmla="*/ 4579648 w 5939422"/>
              <a:gd name="connsiteY48" fmla="*/ 743324 h 6883163"/>
              <a:gd name="connsiteX49" fmla="*/ 4582092 w 5939422"/>
              <a:gd name="connsiteY49" fmla="*/ 734308 h 6883163"/>
              <a:gd name="connsiteX50" fmla="*/ 4587662 w 5939422"/>
              <a:gd name="connsiteY50" fmla="*/ 727760 h 6883163"/>
              <a:gd name="connsiteX51" fmla="*/ 4596360 w 5939422"/>
              <a:gd name="connsiteY51" fmla="*/ 725317 h 6883163"/>
              <a:gd name="connsiteX52" fmla="*/ 4031067 w 5939422"/>
              <a:gd name="connsiteY52" fmla="*/ 725317 h 6883163"/>
              <a:gd name="connsiteX53" fmla="*/ 4039350 w 5939422"/>
              <a:gd name="connsiteY53" fmla="*/ 727760 h 6883163"/>
              <a:gd name="connsiteX54" fmla="*/ 4044236 w 5939422"/>
              <a:gd name="connsiteY54" fmla="*/ 734357 h 6883163"/>
              <a:gd name="connsiteX55" fmla="*/ 4045995 w 5939422"/>
              <a:gd name="connsiteY55" fmla="*/ 743299 h 6883163"/>
              <a:gd name="connsiteX56" fmla="*/ 4014355 w 5939422"/>
              <a:gd name="connsiteY56" fmla="*/ 743324 h 6883163"/>
              <a:gd name="connsiteX57" fmla="*/ 4016799 w 5939422"/>
              <a:gd name="connsiteY57" fmla="*/ 734308 h 6883163"/>
              <a:gd name="connsiteX58" fmla="*/ 4022369 w 5939422"/>
              <a:gd name="connsiteY58" fmla="*/ 727760 h 6883163"/>
              <a:gd name="connsiteX59" fmla="*/ 4031067 w 5939422"/>
              <a:gd name="connsiteY59" fmla="*/ 725317 h 6883163"/>
              <a:gd name="connsiteX60" fmla="*/ 5101354 w 5939422"/>
              <a:gd name="connsiteY60" fmla="*/ 713980 h 6883163"/>
              <a:gd name="connsiteX61" fmla="*/ 5101354 w 5939422"/>
              <a:gd name="connsiteY61" fmla="*/ 786642 h 6883163"/>
              <a:gd name="connsiteX62" fmla="*/ 5120094 w 5939422"/>
              <a:gd name="connsiteY62" fmla="*/ 786642 h 6883163"/>
              <a:gd name="connsiteX63" fmla="*/ 5120094 w 5939422"/>
              <a:gd name="connsiteY63" fmla="*/ 713980 h 6883163"/>
              <a:gd name="connsiteX64" fmla="*/ 5015450 w 5939422"/>
              <a:gd name="connsiteY64" fmla="*/ 713980 h 6883163"/>
              <a:gd name="connsiteX65" fmla="*/ 5042692 w 5939422"/>
              <a:gd name="connsiteY65" fmla="*/ 786643 h 6883163"/>
              <a:gd name="connsiteX66" fmla="*/ 5063655 w 5939422"/>
              <a:gd name="connsiteY66" fmla="*/ 786643 h 6883163"/>
              <a:gd name="connsiteX67" fmla="*/ 5090531 w 5939422"/>
              <a:gd name="connsiteY67" fmla="*/ 713980 h 6883163"/>
              <a:gd name="connsiteX68" fmla="*/ 5071693 w 5939422"/>
              <a:gd name="connsiteY68" fmla="*/ 713980 h 6883163"/>
              <a:gd name="connsiteX69" fmla="*/ 5058671 w 5939422"/>
              <a:gd name="connsiteY69" fmla="*/ 753561 h 6883163"/>
              <a:gd name="connsiteX70" fmla="*/ 5054077 w 5939422"/>
              <a:gd name="connsiteY70" fmla="*/ 770444 h 6883163"/>
              <a:gd name="connsiteX71" fmla="*/ 5048214 w 5939422"/>
              <a:gd name="connsiteY71" fmla="*/ 748919 h 6883163"/>
              <a:gd name="connsiteX72" fmla="*/ 5035997 w 5939422"/>
              <a:gd name="connsiteY72" fmla="*/ 713980 h 6883163"/>
              <a:gd name="connsiteX73" fmla="*/ 4442094 w 5939422"/>
              <a:gd name="connsiteY73" fmla="*/ 713980 h 6883163"/>
              <a:gd name="connsiteX74" fmla="*/ 4442094 w 5939422"/>
              <a:gd name="connsiteY74" fmla="*/ 786642 h 6883163"/>
              <a:gd name="connsiteX75" fmla="*/ 4460858 w 5939422"/>
              <a:gd name="connsiteY75" fmla="*/ 786642 h 6883163"/>
              <a:gd name="connsiteX76" fmla="*/ 4460858 w 5939422"/>
              <a:gd name="connsiteY76" fmla="*/ 713980 h 6883163"/>
              <a:gd name="connsiteX77" fmla="*/ 4293300 w 5939422"/>
              <a:gd name="connsiteY77" fmla="*/ 713980 h 6883163"/>
              <a:gd name="connsiteX78" fmla="*/ 4293300 w 5939422"/>
              <a:gd name="connsiteY78" fmla="*/ 754929 h 6883163"/>
              <a:gd name="connsiteX79" fmla="*/ 4295401 w 5939422"/>
              <a:gd name="connsiteY79" fmla="*/ 772179 h 6883163"/>
              <a:gd name="connsiteX80" fmla="*/ 4303171 w 5939422"/>
              <a:gd name="connsiteY80" fmla="*/ 783564 h 6883163"/>
              <a:gd name="connsiteX81" fmla="*/ 4318905 w 5939422"/>
              <a:gd name="connsiteY81" fmla="*/ 787718 h 6883163"/>
              <a:gd name="connsiteX82" fmla="*/ 4327799 w 5939422"/>
              <a:gd name="connsiteY82" fmla="*/ 786227 h 6883163"/>
              <a:gd name="connsiteX83" fmla="*/ 4335764 w 5939422"/>
              <a:gd name="connsiteY83" fmla="*/ 782049 h 6883163"/>
              <a:gd name="connsiteX84" fmla="*/ 4341823 w 5939422"/>
              <a:gd name="connsiteY84" fmla="*/ 775404 h 6883163"/>
              <a:gd name="connsiteX85" fmla="*/ 4342385 w 5939422"/>
              <a:gd name="connsiteY85" fmla="*/ 786569 h 6883163"/>
              <a:gd name="connsiteX86" fmla="*/ 4360147 w 5939422"/>
              <a:gd name="connsiteY86" fmla="*/ 786569 h 6883163"/>
              <a:gd name="connsiteX87" fmla="*/ 4359708 w 5939422"/>
              <a:gd name="connsiteY87" fmla="*/ 778116 h 6883163"/>
              <a:gd name="connsiteX88" fmla="*/ 4359390 w 5939422"/>
              <a:gd name="connsiteY88" fmla="*/ 767805 h 6883163"/>
              <a:gd name="connsiteX89" fmla="*/ 4359072 w 5939422"/>
              <a:gd name="connsiteY89" fmla="*/ 758277 h 6883163"/>
              <a:gd name="connsiteX90" fmla="*/ 4359072 w 5939422"/>
              <a:gd name="connsiteY90" fmla="*/ 713980 h 6883163"/>
              <a:gd name="connsiteX91" fmla="*/ 4340308 w 5939422"/>
              <a:gd name="connsiteY91" fmla="*/ 713980 h 6883163"/>
              <a:gd name="connsiteX92" fmla="*/ 4340308 w 5939422"/>
              <a:gd name="connsiteY92" fmla="*/ 747991 h 6883163"/>
              <a:gd name="connsiteX93" fmla="*/ 4337034 w 5939422"/>
              <a:gd name="connsiteY93" fmla="*/ 764849 h 6883163"/>
              <a:gd name="connsiteX94" fmla="*/ 4325209 w 5939422"/>
              <a:gd name="connsiteY94" fmla="*/ 772032 h 6883163"/>
              <a:gd name="connsiteX95" fmla="*/ 4316340 w 5939422"/>
              <a:gd name="connsiteY95" fmla="*/ 768563 h 6883163"/>
              <a:gd name="connsiteX96" fmla="*/ 4312724 w 5939422"/>
              <a:gd name="connsiteY96" fmla="*/ 760402 h 6883163"/>
              <a:gd name="connsiteX97" fmla="*/ 4312040 w 5939422"/>
              <a:gd name="connsiteY97" fmla="*/ 748919 h 6883163"/>
              <a:gd name="connsiteX98" fmla="*/ 4312040 w 5939422"/>
              <a:gd name="connsiteY98" fmla="*/ 713980 h 6883163"/>
              <a:gd name="connsiteX99" fmla="*/ 5171719 w 5939422"/>
              <a:gd name="connsiteY99" fmla="*/ 713662 h 6883163"/>
              <a:gd name="connsiteX100" fmla="*/ 5152711 w 5939422"/>
              <a:gd name="connsiteY100" fmla="*/ 718231 h 6883163"/>
              <a:gd name="connsiteX101" fmla="*/ 5139689 w 5939422"/>
              <a:gd name="connsiteY101" fmla="*/ 731107 h 6883163"/>
              <a:gd name="connsiteX102" fmla="*/ 5135071 w 5939422"/>
              <a:gd name="connsiteY102" fmla="*/ 750164 h 6883163"/>
              <a:gd name="connsiteX103" fmla="*/ 5137685 w 5939422"/>
              <a:gd name="connsiteY103" fmla="*/ 765581 h 6883163"/>
              <a:gd name="connsiteX104" fmla="*/ 5145259 w 5939422"/>
              <a:gd name="connsiteY104" fmla="*/ 777431 h 6883163"/>
              <a:gd name="connsiteX105" fmla="*/ 5157182 w 5939422"/>
              <a:gd name="connsiteY105" fmla="*/ 784761 h 6883163"/>
              <a:gd name="connsiteX106" fmla="*/ 5172428 w 5939422"/>
              <a:gd name="connsiteY106" fmla="*/ 787204 h 6883163"/>
              <a:gd name="connsiteX107" fmla="*/ 5189311 w 5939422"/>
              <a:gd name="connsiteY107" fmla="*/ 784419 h 6883163"/>
              <a:gd name="connsiteX108" fmla="*/ 5188260 w 5939422"/>
              <a:gd name="connsiteY108" fmla="*/ 768586 h 6883163"/>
              <a:gd name="connsiteX109" fmla="*/ 5175677 w 5939422"/>
              <a:gd name="connsiteY109" fmla="*/ 771860 h 6883163"/>
              <a:gd name="connsiteX110" fmla="*/ 5160285 w 5939422"/>
              <a:gd name="connsiteY110" fmla="*/ 765899 h 6883163"/>
              <a:gd name="connsiteX111" fmla="*/ 5154568 w 5939422"/>
              <a:gd name="connsiteY111" fmla="*/ 750164 h 6883163"/>
              <a:gd name="connsiteX112" fmla="*/ 5157011 w 5939422"/>
              <a:gd name="connsiteY112" fmla="*/ 739390 h 6883163"/>
              <a:gd name="connsiteX113" fmla="*/ 5174651 w 5939422"/>
              <a:gd name="connsiteY113" fmla="*/ 728761 h 6883163"/>
              <a:gd name="connsiteX114" fmla="*/ 5186257 w 5939422"/>
              <a:gd name="connsiteY114" fmla="*/ 731205 h 6883163"/>
              <a:gd name="connsiteX115" fmla="*/ 5187674 w 5939422"/>
              <a:gd name="connsiteY115" fmla="*/ 716105 h 6883163"/>
              <a:gd name="connsiteX116" fmla="*/ 5171719 w 5939422"/>
              <a:gd name="connsiteY116" fmla="*/ 713662 h 6883163"/>
              <a:gd name="connsiteX117" fmla="*/ 5006434 w 5939422"/>
              <a:gd name="connsiteY117" fmla="*/ 713565 h 6883163"/>
              <a:gd name="connsiteX118" fmla="*/ 4993435 w 5939422"/>
              <a:gd name="connsiteY118" fmla="*/ 718696 h 6883163"/>
              <a:gd name="connsiteX119" fmla="*/ 4986106 w 5939422"/>
              <a:gd name="connsiteY119" fmla="*/ 732451 h 6883163"/>
              <a:gd name="connsiteX120" fmla="*/ 4985690 w 5939422"/>
              <a:gd name="connsiteY120" fmla="*/ 714127 h 6883163"/>
              <a:gd name="connsiteX121" fmla="*/ 4968588 w 5939422"/>
              <a:gd name="connsiteY121" fmla="*/ 714127 h 6883163"/>
              <a:gd name="connsiteX122" fmla="*/ 4969174 w 5939422"/>
              <a:gd name="connsiteY122" fmla="*/ 735970 h 6883163"/>
              <a:gd name="connsiteX123" fmla="*/ 4969174 w 5939422"/>
              <a:gd name="connsiteY123" fmla="*/ 786643 h 6883163"/>
              <a:gd name="connsiteX124" fmla="*/ 4987889 w 5939422"/>
              <a:gd name="connsiteY124" fmla="*/ 786643 h 6883163"/>
              <a:gd name="connsiteX125" fmla="*/ 4987889 w 5939422"/>
              <a:gd name="connsiteY125" fmla="*/ 786716 h 6883163"/>
              <a:gd name="connsiteX126" fmla="*/ 4987914 w 5939422"/>
              <a:gd name="connsiteY126" fmla="*/ 786643 h 6883163"/>
              <a:gd name="connsiteX127" fmla="*/ 4987889 w 5939422"/>
              <a:gd name="connsiteY127" fmla="*/ 786643 h 6883163"/>
              <a:gd name="connsiteX128" fmla="*/ 4987889 w 5939422"/>
              <a:gd name="connsiteY128" fmla="*/ 755345 h 6883163"/>
              <a:gd name="connsiteX129" fmla="*/ 4989355 w 5939422"/>
              <a:gd name="connsiteY129" fmla="*/ 743373 h 6883163"/>
              <a:gd name="connsiteX130" fmla="*/ 4994779 w 5939422"/>
              <a:gd name="connsiteY130" fmla="*/ 734382 h 6883163"/>
              <a:gd name="connsiteX131" fmla="*/ 5005359 w 5939422"/>
              <a:gd name="connsiteY131" fmla="*/ 730888 h 6883163"/>
              <a:gd name="connsiteX132" fmla="*/ 5011955 w 5939422"/>
              <a:gd name="connsiteY132" fmla="*/ 731890 h 6883163"/>
              <a:gd name="connsiteX133" fmla="*/ 5011955 w 5939422"/>
              <a:gd name="connsiteY133" fmla="*/ 714274 h 6883163"/>
              <a:gd name="connsiteX134" fmla="*/ 5006434 w 5939422"/>
              <a:gd name="connsiteY134" fmla="*/ 713565 h 6883163"/>
              <a:gd name="connsiteX135" fmla="*/ 3983253 w 5939422"/>
              <a:gd name="connsiteY135" fmla="*/ 713565 h 6883163"/>
              <a:gd name="connsiteX136" fmla="*/ 3970255 w 5939422"/>
              <a:gd name="connsiteY136" fmla="*/ 718696 h 6883163"/>
              <a:gd name="connsiteX137" fmla="*/ 3962925 w 5939422"/>
              <a:gd name="connsiteY137" fmla="*/ 732451 h 6883163"/>
              <a:gd name="connsiteX138" fmla="*/ 3962509 w 5939422"/>
              <a:gd name="connsiteY138" fmla="*/ 714127 h 6883163"/>
              <a:gd name="connsiteX139" fmla="*/ 3945407 w 5939422"/>
              <a:gd name="connsiteY139" fmla="*/ 714127 h 6883163"/>
              <a:gd name="connsiteX140" fmla="*/ 3945993 w 5939422"/>
              <a:gd name="connsiteY140" fmla="*/ 735970 h 6883163"/>
              <a:gd name="connsiteX141" fmla="*/ 3945993 w 5939422"/>
              <a:gd name="connsiteY141" fmla="*/ 786643 h 6883163"/>
              <a:gd name="connsiteX142" fmla="*/ 3964708 w 5939422"/>
              <a:gd name="connsiteY142" fmla="*/ 786643 h 6883163"/>
              <a:gd name="connsiteX143" fmla="*/ 3964708 w 5939422"/>
              <a:gd name="connsiteY143" fmla="*/ 786716 h 6883163"/>
              <a:gd name="connsiteX144" fmla="*/ 3964733 w 5939422"/>
              <a:gd name="connsiteY144" fmla="*/ 786643 h 6883163"/>
              <a:gd name="connsiteX145" fmla="*/ 3964708 w 5939422"/>
              <a:gd name="connsiteY145" fmla="*/ 786643 h 6883163"/>
              <a:gd name="connsiteX146" fmla="*/ 3964708 w 5939422"/>
              <a:gd name="connsiteY146" fmla="*/ 755345 h 6883163"/>
              <a:gd name="connsiteX147" fmla="*/ 3966174 w 5939422"/>
              <a:gd name="connsiteY147" fmla="*/ 743373 h 6883163"/>
              <a:gd name="connsiteX148" fmla="*/ 3971598 w 5939422"/>
              <a:gd name="connsiteY148" fmla="*/ 734382 h 6883163"/>
              <a:gd name="connsiteX149" fmla="*/ 3982178 w 5939422"/>
              <a:gd name="connsiteY149" fmla="*/ 730888 h 6883163"/>
              <a:gd name="connsiteX150" fmla="*/ 3988774 w 5939422"/>
              <a:gd name="connsiteY150" fmla="*/ 731890 h 6883163"/>
              <a:gd name="connsiteX151" fmla="*/ 3988774 w 5939422"/>
              <a:gd name="connsiteY151" fmla="*/ 714274 h 6883163"/>
              <a:gd name="connsiteX152" fmla="*/ 3983253 w 5939422"/>
              <a:gd name="connsiteY152" fmla="*/ 713565 h 6883163"/>
              <a:gd name="connsiteX153" fmla="*/ 3895272 w 5939422"/>
              <a:gd name="connsiteY153" fmla="*/ 712832 h 6883163"/>
              <a:gd name="connsiteX154" fmla="*/ 3869984 w 5939422"/>
              <a:gd name="connsiteY154" fmla="*/ 717718 h 6883163"/>
              <a:gd name="connsiteX155" fmla="*/ 3870571 w 5939422"/>
              <a:gd name="connsiteY155" fmla="*/ 734039 h 6883163"/>
              <a:gd name="connsiteX156" fmla="*/ 3893048 w 5939422"/>
              <a:gd name="connsiteY156" fmla="*/ 726098 h 6883163"/>
              <a:gd name="connsiteX157" fmla="*/ 3905265 w 5939422"/>
              <a:gd name="connsiteY157" fmla="*/ 730032 h 6883163"/>
              <a:gd name="connsiteX158" fmla="*/ 3909198 w 5939422"/>
              <a:gd name="connsiteY158" fmla="*/ 742053 h 6883163"/>
              <a:gd name="connsiteX159" fmla="*/ 3904678 w 5939422"/>
              <a:gd name="connsiteY159" fmla="*/ 741809 h 6883163"/>
              <a:gd name="connsiteX160" fmla="*/ 3901820 w 5939422"/>
              <a:gd name="connsiteY160" fmla="*/ 741662 h 6883163"/>
              <a:gd name="connsiteX161" fmla="*/ 3898961 w 5939422"/>
              <a:gd name="connsiteY161" fmla="*/ 741662 h 6883163"/>
              <a:gd name="connsiteX162" fmla="*/ 3872989 w 5939422"/>
              <a:gd name="connsiteY162" fmla="*/ 746671 h 6883163"/>
              <a:gd name="connsiteX163" fmla="*/ 3862312 w 5939422"/>
              <a:gd name="connsiteY163" fmla="*/ 765288 h 6883163"/>
              <a:gd name="connsiteX164" fmla="*/ 3865709 w 5939422"/>
              <a:gd name="connsiteY164" fmla="*/ 777724 h 6883163"/>
              <a:gd name="connsiteX165" fmla="*/ 3874675 w 5939422"/>
              <a:gd name="connsiteY165" fmla="*/ 785347 h 6883163"/>
              <a:gd name="connsiteX166" fmla="*/ 3887600 w 5939422"/>
              <a:gd name="connsiteY166" fmla="*/ 787791 h 6883163"/>
              <a:gd name="connsiteX167" fmla="*/ 3900745 w 5939422"/>
              <a:gd name="connsiteY167" fmla="*/ 784663 h 6883163"/>
              <a:gd name="connsiteX168" fmla="*/ 3910151 w 5939422"/>
              <a:gd name="connsiteY168" fmla="*/ 775745 h 6883163"/>
              <a:gd name="connsiteX169" fmla="*/ 3910444 w 5939422"/>
              <a:gd name="connsiteY169" fmla="*/ 786642 h 6883163"/>
              <a:gd name="connsiteX170" fmla="*/ 3927083 w 5939422"/>
              <a:gd name="connsiteY170" fmla="*/ 786642 h 6883163"/>
              <a:gd name="connsiteX171" fmla="*/ 3926448 w 5939422"/>
              <a:gd name="connsiteY171" fmla="*/ 771347 h 6883163"/>
              <a:gd name="connsiteX172" fmla="*/ 3926325 w 5939422"/>
              <a:gd name="connsiteY172" fmla="*/ 758301 h 6883163"/>
              <a:gd name="connsiteX173" fmla="*/ 3926325 w 5939422"/>
              <a:gd name="connsiteY173" fmla="*/ 744056 h 6883163"/>
              <a:gd name="connsiteX174" fmla="*/ 3925421 w 5939422"/>
              <a:gd name="connsiteY174" fmla="*/ 732207 h 6883163"/>
              <a:gd name="connsiteX175" fmla="*/ 3921708 w 5939422"/>
              <a:gd name="connsiteY175" fmla="*/ 723362 h 6883163"/>
              <a:gd name="connsiteX176" fmla="*/ 3914622 w 5939422"/>
              <a:gd name="connsiteY176" fmla="*/ 717156 h 6883163"/>
              <a:gd name="connsiteX177" fmla="*/ 3905362 w 5939422"/>
              <a:gd name="connsiteY177" fmla="*/ 713833 h 6883163"/>
              <a:gd name="connsiteX178" fmla="*/ 3895272 w 5939422"/>
              <a:gd name="connsiteY178" fmla="*/ 712832 h 6883163"/>
              <a:gd name="connsiteX179" fmla="*/ 4522500 w 5939422"/>
              <a:gd name="connsiteY179" fmla="*/ 712831 h 6883163"/>
              <a:gd name="connsiteX180" fmla="*/ 4498068 w 5939422"/>
              <a:gd name="connsiteY180" fmla="*/ 725585 h 6883163"/>
              <a:gd name="connsiteX181" fmla="*/ 4497653 w 5939422"/>
              <a:gd name="connsiteY181" fmla="*/ 713980 h 6883163"/>
              <a:gd name="connsiteX182" fmla="*/ 4479866 w 5939422"/>
              <a:gd name="connsiteY182" fmla="*/ 714053 h 6883163"/>
              <a:gd name="connsiteX183" fmla="*/ 4480599 w 5939422"/>
              <a:gd name="connsiteY183" fmla="*/ 740465 h 6883163"/>
              <a:gd name="connsiteX184" fmla="*/ 4480599 w 5939422"/>
              <a:gd name="connsiteY184" fmla="*/ 786642 h 6883163"/>
              <a:gd name="connsiteX185" fmla="*/ 4499485 w 5939422"/>
              <a:gd name="connsiteY185" fmla="*/ 786642 h 6883163"/>
              <a:gd name="connsiteX186" fmla="*/ 4499485 w 5939422"/>
              <a:gd name="connsiteY186" fmla="*/ 752192 h 6883163"/>
              <a:gd name="connsiteX187" fmla="*/ 4503077 w 5939422"/>
              <a:gd name="connsiteY187" fmla="*/ 735480 h 6883163"/>
              <a:gd name="connsiteX188" fmla="*/ 4515439 w 5939422"/>
              <a:gd name="connsiteY188" fmla="*/ 728444 h 6883163"/>
              <a:gd name="connsiteX189" fmla="*/ 4526141 w 5939422"/>
              <a:gd name="connsiteY189" fmla="*/ 734454 h 6883163"/>
              <a:gd name="connsiteX190" fmla="*/ 4528584 w 5939422"/>
              <a:gd name="connsiteY190" fmla="*/ 750140 h 6883163"/>
              <a:gd name="connsiteX191" fmla="*/ 4528584 w 5939422"/>
              <a:gd name="connsiteY191" fmla="*/ 786569 h 6883163"/>
              <a:gd name="connsiteX192" fmla="*/ 4547275 w 5939422"/>
              <a:gd name="connsiteY192" fmla="*/ 786569 h 6883163"/>
              <a:gd name="connsiteX193" fmla="*/ 4547275 w 5939422"/>
              <a:gd name="connsiteY193" fmla="*/ 745693 h 6883163"/>
              <a:gd name="connsiteX194" fmla="*/ 4542193 w 5939422"/>
              <a:gd name="connsiteY194" fmla="*/ 721456 h 6883163"/>
              <a:gd name="connsiteX195" fmla="*/ 4522500 w 5939422"/>
              <a:gd name="connsiteY195" fmla="*/ 712831 h 6883163"/>
              <a:gd name="connsiteX196" fmla="*/ 4734281 w 5939422"/>
              <a:gd name="connsiteY196" fmla="*/ 712637 h 6883163"/>
              <a:gd name="connsiteX197" fmla="*/ 4719768 w 5939422"/>
              <a:gd name="connsiteY197" fmla="*/ 714884 h 6883163"/>
              <a:gd name="connsiteX198" fmla="*/ 4708211 w 5939422"/>
              <a:gd name="connsiteY198" fmla="*/ 722214 h 6883163"/>
              <a:gd name="connsiteX199" fmla="*/ 4703667 w 5939422"/>
              <a:gd name="connsiteY199" fmla="*/ 734846 h 6883163"/>
              <a:gd name="connsiteX200" fmla="*/ 4708016 w 5939422"/>
              <a:gd name="connsiteY200" fmla="*/ 747428 h 6883163"/>
              <a:gd name="connsiteX201" fmla="*/ 4718375 w 5939422"/>
              <a:gd name="connsiteY201" fmla="*/ 754441 h 6883163"/>
              <a:gd name="connsiteX202" fmla="*/ 4730274 w 5939422"/>
              <a:gd name="connsiteY202" fmla="*/ 759523 h 6883163"/>
              <a:gd name="connsiteX203" fmla="*/ 4736235 w 5939422"/>
              <a:gd name="connsiteY203" fmla="*/ 765753 h 6883163"/>
              <a:gd name="connsiteX204" fmla="*/ 4732082 w 5939422"/>
              <a:gd name="connsiteY204" fmla="*/ 771959 h 6883163"/>
              <a:gd name="connsiteX205" fmla="*/ 4723262 w 5939422"/>
              <a:gd name="connsiteY205" fmla="*/ 773962 h 6883163"/>
              <a:gd name="connsiteX206" fmla="*/ 4704791 w 5939422"/>
              <a:gd name="connsiteY206" fmla="*/ 768807 h 6883163"/>
              <a:gd name="connsiteX207" fmla="*/ 4703936 w 5939422"/>
              <a:gd name="connsiteY207" fmla="*/ 784688 h 6883163"/>
              <a:gd name="connsiteX208" fmla="*/ 4725143 w 5939422"/>
              <a:gd name="connsiteY208" fmla="*/ 788060 h 6883163"/>
              <a:gd name="connsiteX209" fmla="*/ 4739656 w 5939422"/>
              <a:gd name="connsiteY209" fmla="*/ 785616 h 6883163"/>
              <a:gd name="connsiteX210" fmla="*/ 4750870 w 5939422"/>
              <a:gd name="connsiteY210" fmla="*/ 777969 h 6883163"/>
              <a:gd name="connsiteX211" fmla="*/ 4755195 w 5939422"/>
              <a:gd name="connsiteY211" fmla="*/ 764947 h 6883163"/>
              <a:gd name="connsiteX212" fmla="*/ 4750724 w 5939422"/>
              <a:gd name="connsiteY212" fmla="*/ 751753 h 6883163"/>
              <a:gd name="connsiteX213" fmla="*/ 4739974 w 5939422"/>
              <a:gd name="connsiteY213" fmla="*/ 744839 h 6883163"/>
              <a:gd name="connsiteX214" fmla="*/ 4728026 w 5939422"/>
              <a:gd name="connsiteY214" fmla="*/ 740172 h 6883163"/>
              <a:gd name="connsiteX215" fmla="*/ 4722333 w 5939422"/>
              <a:gd name="connsiteY215" fmla="*/ 734357 h 6883163"/>
              <a:gd name="connsiteX216" fmla="*/ 4726487 w 5939422"/>
              <a:gd name="connsiteY216" fmla="*/ 728640 h 6883163"/>
              <a:gd name="connsiteX217" fmla="*/ 4735429 w 5939422"/>
              <a:gd name="connsiteY217" fmla="*/ 726734 h 6883163"/>
              <a:gd name="connsiteX218" fmla="*/ 4750822 w 5939422"/>
              <a:gd name="connsiteY218" fmla="*/ 729544 h 6883163"/>
              <a:gd name="connsiteX219" fmla="*/ 4752190 w 5939422"/>
              <a:gd name="connsiteY219" fmla="*/ 715446 h 6883163"/>
              <a:gd name="connsiteX220" fmla="*/ 4734281 w 5939422"/>
              <a:gd name="connsiteY220" fmla="*/ 712637 h 6883163"/>
              <a:gd name="connsiteX221" fmla="*/ 4671319 w 5939422"/>
              <a:gd name="connsiteY221" fmla="*/ 712637 h 6883163"/>
              <a:gd name="connsiteX222" fmla="*/ 4656806 w 5939422"/>
              <a:gd name="connsiteY222" fmla="*/ 714884 h 6883163"/>
              <a:gd name="connsiteX223" fmla="*/ 4645249 w 5939422"/>
              <a:gd name="connsiteY223" fmla="*/ 722214 h 6883163"/>
              <a:gd name="connsiteX224" fmla="*/ 4640680 w 5939422"/>
              <a:gd name="connsiteY224" fmla="*/ 734846 h 6883163"/>
              <a:gd name="connsiteX225" fmla="*/ 4645054 w 5939422"/>
              <a:gd name="connsiteY225" fmla="*/ 747428 h 6883163"/>
              <a:gd name="connsiteX226" fmla="*/ 4655413 w 5939422"/>
              <a:gd name="connsiteY226" fmla="*/ 754441 h 6883163"/>
              <a:gd name="connsiteX227" fmla="*/ 4667312 w 5939422"/>
              <a:gd name="connsiteY227" fmla="*/ 759523 h 6883163"/>
              <a:gd name="connsiteX228" fmla="*/ 4673273 w 5939422"/>
              <a:gd name="connsiteY228" fmla="*/ 765753 h 6883163"/>
              <a:gd name="connsiteX229" fmla="*/ 4669120 w 5939422"/>
              <a:gd name="connsiteY229" fmla="*/ 771959 h 6883163"/>
              <a:gd name="connsiteX230" fmla="*/ 4660300 w 5939422"/>
              <a:gd name="connsiteY230" fmla="*/ 773962 h 6883163"/>
              <a:gd name="connsiteX231" fmla="*/ 4641829 w 5939422"/>
              <a:gd name="connsiteY231" fmla="*/ 768807 h 6883163"/>
              <a:gd name="connsiteX232" fmla="*/ 4640973 w 5939422"/>
              <a:gd name="connsiteY232" fmla="*/ 784688 h 6883163"/>
              <a:gd name="connsiteX233" fmla="*/ 4662083 w 5939422"/>
              <a:gd name="connsiteY233" fmla="*/ 787815 h 6883163"/>
              <a:gd name="connsiteX234" fmla="*/ 4676620 w 5939422"/>
              <a:gd name="connsiteY234" fmla="*/ 785372 h 6883163"/>
              <a:gd name="connsiteX235" fmla="*/ 4687835 w 5939422"/>
              <a:gd name="connsiteY235" fmla="*/ 777725 h 6883163"/>
              <a:gd name="connsiteX236" fmla="*/ 4692159 w 5939422"/>
              <a:gd name="connsiteY236" fmla="*/ 764702 h 6883163"/>
              <a:gd name="connsiteX237" fmla="*/ 4687688 w 5939422"/>
              <a:gd name="connsiteY237" fmla="*/ 751509 h 6883163"/>
              <a:gd name="connsiteX238" fmla="*/ 4676938 w 5939422"/>
              <a:gd name="connsiteY238" fmla="*/ 744594 h 6883163"/>
              <a:gd name="connsiteX239" fmla="*/ 4664991 w 5939422"/>
              <a:gd name="connsiteY239" fmla="*/ 739928 h 6883163"/>
              <a:gd name="connsiteX240" fmla="*/ 4659298 w 5939422"/>
              <a:gd name="connsiteY240" fmla="*/ 734113 h 6883163"/>
              <a:gd name="connsiteX241" fmla="*/ 4663451 w 5939422"/>
              <a:gd name="connsiteY241" fmla="*/ 728396 h 6883163"/>
              <a:gd name="connsiteX242" fmla="*/ 4672467 w 5939422"/>
              <a:gd name="connsiteY242" fmla="*/ 726734 h 6883163"/>
              <a:gd name="connsiteX243" fmla="*/ 4687859 w 5939422"/>
              <a:gd name="connsiteY243" fmla="*/ 729544 h 6883163"/>
              <a:gd name="connsiteX244" fmla="*/ 4689228 w 5939422"/>
              <a:gd name="connsiteY244" fmla="*/ 715446 h 6883163"/>
              <a:gd name="connsiteX245" fmla="*/ 4671319 w 5939422"/>
              <a:gd name="connsiteY245" fmla="*/ 712637 h 6883163"/>
              <a:gd name="connsiteX246" fmla="*/ 4406178 w 5939422"/>
              <a:gd name="connsiteY246" fmla="*/ 712637 h 6883163"/>
              <a:gd name="connsiteX247" fmla="*/ 4391641 w 5939422"/>
              <a:gd name="connsiteY247" fmla="*/ 714884 h 6883163"/>
              <a:gd name="connsiteX248" fmla="*/ 4380084 w 5939422"/>
              <a:gd name="connsiteY248" fmla="*/ 722214 h 6883163"/>
              <a:gd name="connsiteX249" fmla="*/ 4375540 w 5939422"/>
              <a:gd name="connsiteY249" fmla="*/ 734846 h 6883163"/>
              <a:gd name="connsiteX250" fmla="*/ 4379913 w 5939422"/>
              <a:gd name="connsiteY250" fmla="*/ 747428 h 6883163"/>
              <a:gd name="connsiteX251" fmla="*/ 4390248 w 5939422"/>
              <a:gd name="connsiteY251" fmla="*/ 754441 h 6883163"/>
              <a:gd name="connsiteX252" fmla="*/ 4402171 w 5939422"/>
              <a:gd name="connsiteY252" fmla="*/ 759523 h 6883163"/>
              <a:gd name="connsiteX253" fmla="*/ 4408108 w 5939422"/>
              <a:gd name="connsiteY253" fmla="*/ 765753 h 6883163"/>
              <a:gd name="connsiteX254" fmla="*/ 4403954 w 5939422"/>
              <a:gd name="connsiteY254" fmla="*/ 771959 h 6883163"/>
              <a:gd name="connsiteX255" fmla="*/ 4395159 w 5939422"/>
              <a:gd name="connsiteY255" fmla="*/ 773962 h 6883163"/>
              <a:gd name="connsiteX256" fmla="*/ 4376688 w 5939422"/>
              <a:gd name="connsiteY256" fmla="*/ 768807 h 6883163"/>
              <a:gd name="connsiteX257" fmla="*/ 4375833 w 5939422"/>
              <a:gd name="connsiteY257" fmla="*/ 784688 h 6883163"/>
              <a:gd name="connsiteX258" fmla="*/ 4396942 w 5939422"/>
              <a:gd name="connsiteY258" fmla="*/ 787815 h 6883163"/>
              <a:gd name="connsiteX259" fmla="*/ 4411480 w 5939422"/>
              <a:gd name="connsiteY259" fmla="*/ 785372 h 6883163"/>
              <a:gd name="connsiteX260" fmla="*/ 4422670 w 5939422"/>
              <a:gd name="connsiteY260" fmla="*/ 777725 h 6883163"/>
              <a:gd name="connsiteX261" fmla="*/ 4426994 w 5939422"/>
              <a:gd name="connsiteY261" fmla="*/ 764702 h 6883163"/>
              <a:gd name="connsiteX262" fmla="*/ 4422523 w 5939422"/>
              <a:gd name="connsiteY262" fmla="*/ 751509 h 6883163"/>
              <a:gd name="connsiteX263" fmla="*/ 4411797 w 5939422"/>
              <a:gd name="connsiteY263" fmla="*/ 744594 h 6883163"/>
              <a:gd name="connsiteX264" fmla="*/ 4399825 w 5939422"/>
              <a:gd name="connsiteY264" fmla="*/ 739928 h 6883163"/>
              <a:gd name="connsiteX265" fmla="*/ 4394157 w 5939422"/>
              <a:gd name="connsiteY265" fmla="*/ 734113 h 6883163"/>
              <a:gd name="connsiteX266" fmla="*/ 4398311 w 5939422"/>
              <a:gd name="connsiteY266" fmla="*/ 728396 h 6883163"/>
              <a:gd name="connsiteX267" fmla="*/ 4407326 w 5939422"/>
              <a:gd name="connsiteY267" fmla="*/ 726734 h 6883163"/>
              <a:gd name="connsiteX268" fmla="*/ 4422719 w 5939422"/>
              <a:gd name="connsiteY268" fmla="*/ 729544 h 6883163"/>
              <a:gd name="connsiteX269" fmla="*/ 4424062 w 5939422"/>
              <a:gd name="connsiteY269" fmla="*/ 715446 h 6883163"/>
              <a:gd name="connsiteX270" fmla="*/ 4406178 w 5939422"/>
              <a:gd name="connsiteY270" fmla="*/ 712637 h 6883163"/>
              <a:gd name="connsiteX271" fmla="*/ 5308053 w 5939422"/>
              <a:gd name="connsiteY271" fmla="*/ 712636 h 6883163"/>
              <a:gd name="connsiteX272" fmla="*/ 5293393 w 5939422"/>
              <a:gd name="connsiteY272" fmla="*/ 714884 h 6883163"/>
              <a:gd name="connsiteX273" fmla="*/ 5281837 w 5939422"/>
              <a:gd name="connsiteY273" fmla="*/ 722213 h 6883163"/>
              <a:gd name="connsiteX274" fmla="*/ 5277292 w 5939422"/>
              <a:gd name="connsiteY274" fmla="*/ 734845 h 6883163"/>
              <a:gd name="connsiteX275" fmla="*/ 5281666 w 5939422"/>
              <a:gd name="connsiteY275" fmla="*/ 747428 h 6883163"/>
              <a:gd name="connsiteX276" fmla="*/ 5292001 w 5939422"/>
              <a:gd name="connsiteY276" fmla="*/ 754440 h 6883163"/>
              <a:gd name="connsiteX277" fmla="*/ 5303924 w 5939422"/>
              <a:gd name="connsiteY277" fmla="*/ 759522 h 6883163"/>
              <a:gd name="connsiteX278" fmla="*/ 5309861 w 5939422"/>
              <a:gd name="connsiteY278" fmla="*/ 765752 h 6883163"/>
              <a:gd name="connsiteX279" fmla="*/ 5305707 w 5939422"/>
              <a:gd name="connsiteY279" fmla="*/ 771958 h 6883163"/>
              <a:gd name="connsiteX280" fmla="*/ 5296911 w 5939422"/>
              <a:gd name="connsiteY280" fmla="*/ 773961 h 6883163"/>
              <a:gd name="connsiteX281" fmla="*/ 5278441 w 5939422"/>
              <a:gd name="connsiteY281" fmla="*/ 768806 h 6883163"/>
              <a:gd name="connsiteX282" fmla="*/ 5277585 w 5939422"/>
              <a:gd name="connsiteY282" fmla="*/ 784687 h 6883163"/>
              <a:gd name="connsiteX283" fmla="*/ 5298817 w 5939422"/>
              <a:gd name="connsiteY283" fmla="*/ 787815 h 6883163"/>
              <a:gd name="connsiteX284" fmla="*/ 5313355 w 5939422"/>
              <a:gd name="connsiteY284" fmla="*/ 785371 h 6883163"/>
              <a:gd name="connsiteX285" fmla="*/ 5324545 w 5939422"/>
              <a:gd name="connsiteY285" fmla="*/ 777724 h 6883163"/>
              <a:gd name="connsiteX286" fmla="*/ 5328894 w 5939422"/>
              <a:gd name="connsiteY286" fmla="*/ 764702 h 6883163"/>
              <a:gd name="connsiteX287" fmla="*/ 5324398 w 5939422"/>
              <a:gd name="connsiteY287" fmla="*/ 751508 h 6883163"/>
              <a:gd name="connsiteX288" fmla="*/ 5313672 w 5939422"/>
              <a:gd name="connsiteY288" fmla="*/ 744594 h 6883163"/>
              <a:gd name="connsiteX289" fmla="*/ 5301725 w 5939422"/>
              <a:gd name="connsiteY289" fmla="*/ 739927 h 6883163"/>
              <a:gd name="connsiteX290" fmla="*/ 5296032 w 5939422"/>
              <a:gd name="connsiteY290" fmla="*/ 734112 h 6883163"/>
              <a:gd name="connsiteX291" fmla="*/ 5300185 w 5939422"/>
              <a:gd name="connsiteY291" fmla="*/ 728395 h 6883163"/>
              <a:gd name="connsiteX292" fmla="*/ 5309201 w 5939422"/>
              <a:gd name="connsiteY292" fmla="*/ 726733 h 6883163"/>
              <a:gd name="connsiteX293" fmla="*/ 5324593 w 5939422"/>
              <a:gd name="connsiteY293" fmla="*/ 729543 h 6883163"/>
              <a:gd name="connsiteX294" fmla="*/ 5325937 w 5939422"/>
              <a:gd name="connsiteY294" fmla="*/ 715446 h 6883163"/>
              <a:gd name="connsiteX295" fmla="*/ 5308053 w 5939422"/>
              <a:gd name="connsiteY295" fmla="*/ 712636 h 6883163"/>
              <a:gd name="connsiteX296" fmla="*/ 5233558 w 5939422"/>
              <a:gd name="connsiteY296" fmla="*/ 712295 h 6883163"/>
              <a:gd name="connsiteX297" fmla="*/ 5218556 w 5939422"/>
              <a:gd name="connsiteY297" fmla="*/ 715153 h 6883163"/>
              <a:gd name="connsiteX298" fmla="*/ 5207439 w 5939422"/>
              <a:gd name="connsiteY298" fmla="*/ 723143 h 6883163"/>
              <a:gd name="connsiteX299" fmla="*/ 5200525 w 5939422"/>
              <a:gd name="connsiteY299" fmla="*/ 735237 h 6883163"/>
              <a:gd name="connsiteX300" fmla="*/ 5200696 w 5939422"/>
              <a:gd name="connsiteY300" fmla="*/ 766584 h 6883163"/>
              <a:gd name="connsiteX301" fmla="*/ 5208221 w 5939422"/>
              <a:gd name="connsiteY301" fmla="*/ 778604 h 6883163"/>
              <a:gd name="connsiteX302" fmla="*/ 5220144 w 5939422"/>
              <a:gd name="connsiteY302" fmla="*/ 786130 h 6883163"/>
              <a:gd name="connsiteX303" fmla="*/ 5236074 w 5939422"/>
              <a:gd name="connsiteY303" fmla="*/ 788573 h 6883163"/>
              <a:gd name="connsiteX304" fmla="*/ 5260971 w 5939422"/>
              <a:gd name="connsiteY304" fmla="*/ 783564 h 6883163"/>
              <a:gd name="connsiteX305" fmla="*/ 5260678 w 5939422"/>
              <a:gd name="connsiteY305" fmla="*/ 767317 h 6883163"/>
              <a:gd name="connsiteX306" fmla="*/ 5238176 w 5939422"/>
              <a:gd name="connsiteY306" fmla="*/ 774744 h 6883163"/>
              <a:gd name="connsiteX307" fmla="*/ 5223321 w 5939422"/>
              <a:gd name="connsiteY307" fmla="*/ 769858 h 6883163"/>
              <a:gd name="connsiteX308" fmla="*/ 5216626 w 5939422"/>
              <a:gd name="connsiteY308" fmla="*/ 756469 h 6883163"/>
              <a:gd name="connsiteX309" fmla="*/ 5265491 w 5939422"/>
              <a:gd name="connsiteY309" fmla="*/ 756469 h 6883163"/>
              <a:gd name="connsiteX310" fmla="*/ 5265711 w 5939422"/>
              <a:gd name="connsiteY310" fmla="*/ 754025 h 6883163"/>
              <a:gd name="connsiteX311" fmla="*/ 5265833 w 5939422"/>
              <a:gd name="connsiteY311" fmla="*/ 752242 h 6883163"/>
              <a:gd name="connsiteX312" fmla="*/ 5265833 w 5939422"/>
              <a:gd name="connsiteY312" fmla="*/ 750092 h 6883163"/>
              <a:gd name="connsiteX313" fmla="*/ 5263903 w 5939422"/>
              <a:gd name="connsiteY313" fmla="*/ 735237 h 6883163"/>
              <a:gd name="connsiteX314" fmla="*/ 5258064 w 5939422"/>
              <a:gd name="connsiteY314" fmla="*/ 723314 h 6883163"/>
              <a:gd name="connsiteX315" fmla="*/ 5247948 w 5939422"/>
              <a:gd name="connsiteY315" fmla="*/ 715227 h 6883163"/>
              <a:gd name="connsiteX316" fmla="*/ 5233558 w 5939422"/>
              <a:gd name="connsiteY316" fmla="*/ 712295 h 6883163"/>
              <a:gd name="connsiteX317" fmla="*/ 4596898 w 5939422"/>
              <a:gd name="connsiteY317" fmla="*/ 712295 h 6883163"/>
              <a:gd name="connsiteX318" fmla="*/ 4581921 w 5939422"/>
              <a:gd name="connsiteY318" fmla="*/ 715153 h 6883163"/>
              <a:gd name="connsiteX319" fmla="*/ 4570779 w 5939422"/>
              <a:gd name="connsiteY319" fmla="*/ 723143 h 6883163"/>
              <a:gd name="connsiteX320" fmla="*/ 4563865 w 5939422"/>
              <a:gd name="connsiteY320" fmla="*/ 735237 h 6883163"/>
              <a:gd name="connsiteX321" fmla="*/ 4561422 w 5939422"/>
              <a:gd name="connsiteY321" fmla="*/ 750507 h 6883163"/>
              <a:gd name="connsiteX322" fmla="*/ 4564012 w 5939422"/>
              <a:gd name="connsiteY322" fmla="*/ 766584 h 6883163"/>
              <a:gd name="connsiteX323" fmla="*/ 4571512 w 5939422"/>
              <a:gd name="connsiteY323" fmla="*/ 778604 h 6883163"/>
              <a:gd name="connsiteX324" fmla="*/ 4583435 w 5939422"/>
              <a:gd name="connsiteY324" fmla="*/ 786130 h 6883163"/>
              <a:gd name="connsiteX325" fmla="*/ 4599365 w 5939422"/>
              <a:gd name="connsiteY325" fmla="*/ 788573 h 6883163"/>
              <a:gd name="connsiteX326" fmla="*/ 4624286 w 5939422"/>
              <a:gd name="connsiteY326" fmla="*/ 783564 h 6883163"/>
              <a:gd name="connsiteX327" fmla="*/ 4623993 w 5939422"/>
              <a:gd name="connsiteY327" fmla="*/ 767317 h 6883163"/>
              <a:gd name="connsiteX328" fmla="*/ 4601442 w 5939422"/>
              <a:gd name="connsiteY328" fmla="*/ 774744 h 6883163"/>
              <a:gd name="connsiteX329" fmla="*/ 4586587 w 5939422"/>
              <a:gd name="connsiteY329" fmla="*/ 769858 h 6883163"/>
              <a:gd name="connsiteX330" fmla="*/ 4579893 w 5939422"/>
              <a:gd name="connsiteY330" fmla="*/ 756469 h 6883163"/>
              <a:gd name="connsiteX331" fmla="*/ 4628831 w 5939422"/>
              <a:gd name="connsiteY331" fmla="*/ 756469 h 6883163"/>
              <a:gd name="connsiteX332" fmla="*/ 4629051 w 5939422"/>
              <a:gd name="connsiteY332" fmla="*/ 754025 h 6883163"/>
              <a:gd name="connsiteX333" fmla="*/ 4629197 w 5939422"/>
              <a:gd name="connsiteY333" fmla="*/ 752242 h 6883163"/>
              <a:gd name="connsiteX334" fmla="*/ 4629197 w 5939422"/>
              <a:gd name="connsiteY334" fmla="*/ 750092 h 6883163"/>
              <a:gd name="connsiteX335" fmla="*/ 4627267 w 5939422"/>
              <a:gd name="connsiteY335" fmla="*/ 735237 h 6883163"/>
              <a:gd name="connsiteX336" fmla="*/ 4621428 w 5939422"/>
              <a:gd name="connsiteY336" fmla="*/ 723314 h 6883163"/>
              <a:gd name="connsiteX337" fmla="*/ 4611288 w 5939422"/>
              <a:gd name="connsiteY337" fmla="*/ 715227 h 6883163"/>
              <a:gd name="connsiteX338" fmla="*/ 4596898 w 5939422"/>
              <a:gd name="connsiteY338" fmla="*/ 712295 h 6883163"/>
              <a:gd name="connsiteX339" fmla="*/ 4921507 w 5939422"/>
              <a:gd name="connsiteY339" fmla="*/ 712294 h 6883163"/>
              <a:gd name="connsiteX340" fmla="*/ 4906505 w 5939422"/>
              <a:gd name="connsiteY340" fmla="*/ 715153 h 6883163"/>
              <a:gd name="connsiteX341" fmla="*/ 4895364 w 5939422"/>
              <a:gd name="connsiteY341" fmla="*/ 723142 h 6883163"/>
              <a:gd name="connsiteX342" fmla="*/ 4888474 w 5939422"/>
              <a:gd name="connsiteY342" fmla="*/ 735236 h 6883163"/>
              <a:gd name="connsiteX343" fmla="*/ 4886031 w 5939422"/>
              <a:gd name="connsiteY343" fmla="*/ 750507 h 6883163"/>
              <a:gd name="connsiteX344" fmla="*/ 4888474 w 5939422"/>
              <a:gd name="connsiteY344" fmla="*/ 766583 h 6883163"/>
              <a:gd name="connsiteX345" fmla="*/ 4895999 w 5939422"/>
              <a:gd name="connsiteY345" fmla="*/ 778604 h 6883163"/>
              <a:gd name="connsiteX346" fmla="*/ 4907898 w 5939422"/>
              <a:gd name="connsiteY346" fmla="*/ 786129 h 6883163"/>
              <a:gd name="connsiteX347" fmla="*/ 4923828 w 5939422"/>
              <a:gd name="connsiteY347" fmla="*/ 788573 h 6883163"/>
              <a:gd name="connsiteX348" fmla="*/ 4948749 w 5939422"/>
              <a:gd name="connsiteY348" fmla="*/ 783564 h 6883163"/>
              <a:gd name="connsiteX349" fmla="*/ 4948456 w 5939422"/>
              <a:gd name="connsiteY349" fmla="*/ 767316 h 6883163"/>
              <a:gd name="connsiteX350" fmla="*/ 4926100 w 5939422"/>
              <a:gd name="connsiteY350" fmla="*/ 774744 h 6883163"/>
              <a:gd name="connsiteX351" fmla="*/ 4911245 w 5939422"/>
              <a:gd name="connsiteY351" fmla="*/ 769857 h 6883163"/>
              <a:gd name="connsiteX352" fmla="*/ 4904551 w 5939422"/>
              <a:gd name="connsiteY352" fmla="*/ 756468 h 6883163"/>
              <a:gd name="connsiteX353" fmla="*/ 4953416 w 5939422"/>
              <a:gd name="connsiteY353" fmla="*/ 756468 h 6883163"/>
              <a:gd name="connsiteX354" fmla="*/ 4953635 w 5939422"/>
              <a:gd name="connsiteY354" fmla="*/ 754025 h 6883163"/>
              <a:gd name="connsiteX355" fmla="*/ 4953782 w 5939422"/>
              <a:gd name="connsiteY355" fmla="*/ 752241 h 6883163"/>
              <a:gd name="connsiteX356" fmla="*/ 4953782 w 5939422"/>
              <a:gd name="connsiteY356" fmla="*/ 750091 h 6883163"/>
              <a:gd name="connsiteX357" fmla="*/ 4951852 w 5939422"/>
              <a:gd name="connsiteY357" fmla="*/ 735236 h 6883163"/>
              <a:gd name="connsiteX358" fmla="*/ 4946012 w 5939422"/>
              <a:gd name="connsiteY358" fmla="*/ 723313 h 6883163"/>
              <a:gd name="connsiteX359" fmla="*/ 4935898 w 5939422"/>
              <a:gd name="connsiteY359" fmla="*/ 715226 h 6883163"/>
              <a:gd name="connsiteX360" fmla="*/ 4921507 w 5939422"/>
              <a:gd name="connsiteY360" fmla="*/ 712294 h 6883163"/>
              <a:gd name="connsiteX361" fmla="*/ 4031776 w 5939422"/>
              <a:gd name="connsiteY361" fmla="*/ 712294 h 6883163"/>
              <a:gd name="connsiteX362" fmla="*/ 4016774 w 5939422"/>
              <a:gd name="connsiteY362" fmla="*/ 715153 h 6883163"/>
              <a:gd name="connsiteX363" fmla="*/ 4005633 w 5939422"/>
              <a:gd name="connsiteY363" fmla="*/ 723142 h 6883163"/>
              <a:gd name="connsiteX364" fmla="*/ 3998743 w 5939422"/>
              <a:gd name="connsiteY364" fmla="*/ 735236 h 6883163"/>
              <a:gd name="connsiteX365" fmla="*/ 3996300 w 5939422"/>
              <a:gd name="connsiteY365" fmla="*/ 750507 h 6883163"/>
              <a:gd name="connsiteX366" fmla="*/ 3998743 w 5939422"/>
              <a:gd name="connsiteY366" fmla="*/ 766583 h 6883163"/>
              <a:gd name="connsiteX367" fmla="*/ 4006268 w 5939422"/>
              <a:gd name="connsiteY367" fmla="*/ 778604 h 6883163"/>
              <a:gd name="connsiteX368" fmla="*/ 4018167 w 5939422"/>
              <a:gd name="connsiteY368" fmla="*/ 786129 h 6883163"/>
              <a:gd name="connsiteX369" fmla="*/ 4034097 w 5939422"/>
              <a:gd name="connsiteY369" fmla="*/ 788573 h 6883163"/>
              <a:gd name="connsiteX370" fmla="*/ 4059018 w 5939422"/>
              <a:gd name="connsiteY370" fmla="*/ 783564 h 6883163"/>
              <a:gd name="connsiteX371" fmla="*/ 4058725 w 5939422"/>
              <a:gd name="connsiteY371" fmla="*/ 767316 h 6883163"/>
              <a:gd name="connsiteX372" fmla="*/ 4036369 w 5939422"/>
              <a:gd name="connsiteY372" fmla="*/ 774744 h 6883163"/>
              <a:gd name="connsiteX373" fmla="*/ 4021514 w 5939422"/>
              <a:gd name="connsiteY373" fmla="*/ 769857 h 6883163"/>
              <a:gd name="connsiteX374" fmla="*/ 4014820 w 5939422"/>
              <a:gd name="connsiteY374" fmla="*/ 756468 h 6883163"/>
              <a:gd name="connsiteX375" fmla="*/ 4063685 w 5939422"/>
              <a:gd name="connsiteY375" fmla="*/ 756468 h 6883163"/>
              <a:gd name="connsiteX376" fmla="*/ 4063904 w 5939422"/>
              <a:gd name="connsiteY376" fmla="*/ 754025 h 6883163"/>
              <a:gd name="connsiteX377" fmla="*/ 4064051 w 5939422"/>
              <a:gd name="connsiteY377" fmla="*/ 752241 h 6883163"/>
              <a:gd name="connsiteX378" fmla="*/ 4064051 w 5939422"/>
              <a:gd name="connsiteY378" fmla="*/ 750091 h 6883163"/>
              <a:gd name="connsiteX379" fmla="*/ 4062121 w 5939422"/>
              <a:gd name="connsiteY379" fmla="*/ 735236 h 6883163"/>
              <a:gd name="connsiteX380" fmla="*/ 4056282 w 5939422"/>
              <a:gd name="connsiteY380" fmla="*/ 723313 h 6883163"/>
              <a:gd name="connsiteX381" fmla="*/ 4046166 w 5939422"/>
              <a:gd name="connsiteY381" fmla="*/ 715226 h 6883163"/>
              <a:gd name="connsiteX382" fmla="*/ 4031776 w 5939422"/>
              <a:gd name="connsiteY382" fmla="*/ 712294 h 6883163"/>
              <a:gd name="connsiteX383" fmla="*/ 4227821 w 5939422"/>
              <a:gd name="connsiteY383" fmla="*/ 703962 h 6883163"/>
              <a:gd name="connsiteX384" fmla="*/ 4237839 w 5939422"/>
              <a:gd name="connsiteY384" fmla="*/ 703962 h 6883163"/>
              <a:gd name="connsiteX385" fmla="*/ 4249420 w 5939422"/>
              <a:gd name="connsiteY385" fmla="*/ 706797 h 6883163"/>
              <a:gd name="connsiteX386" fmla="*/ 4253842 w 5939422"/>
              <a:gd name="connsiteY386" fmla="*/ 716423 h 6883163"/>
              <a:gd name="connsiteX387" fmla="*/ 4249102 w 5939422"/>
              <a:gd name="connsiteY387" fmla="*/ 725732 h 6883163"/>
              <a:gd name="connsiteX388" fmla="*/ 4237106 w 5939422"/>
              <a:gd name="connsiteY388" fmla="*/ 728444 h 6883163"/>
              <a:gd name="connsiteX389" fmla="*/ 4227724 w 5939422"/>
              <a:gd name="connsiteY389" fmla="*/ 728444 h 6883163"/>
              <a:gd name="connsiteX390" fmla="*/ 4207958 w 5939422"/>
              <a:gd name="connsiteY390" fmla="*/ 688912 h 6883163"/>
              <a:gd name="connsiteX391" fmla="*/ 4207958 w 5939422"/>
              <a:gd name="connsiteY391" fmla="*/ 786642 h 6883163"/>
              <a:gd name="connsiteX392" fmla="*/ 4237472 w 5939422"/>
              <a:gd name="connsiteY392" fmla="*/ 786593 h 6883163"/>
              <a:gd name="connsiteX393" fmla="*/ 4252767 w 5939422"/>
              <a:gd name="connsiteY393" fmla="*/ 785787 h 6883163"/>
              <a:gd name="connsiteX394" fmla="*/ 4264250 w 5939422"/>
              <a:gd name="connsiteY394" fmla="*/ 781707 h 6883163"/>
              <a:gd name="connsiteX395" fmla="*/ 4271116 w 5939422"/>
              <a:gd name="connsiteY395" fmla="*/ 775965 h 6883163"/>
              <a:gd name="connsiteX396" fmla="*/ 4275416 w 5939422"/>
              <a:gd name="connsiteY396" fmla="*/ 768342 h 6883163"/>
              <a:gd name="connsiteX397" fmla="*/ 4276857 w 5939422"/>
              <a:gd name="connsiteY397" fmla="*/ 759595 h 6883163"/>
              <a:gd name="connsiteX398" fmla="*/ 4275196 w 5939422"/>
              <a:gd name="connsiteY398" fmla="*/ 750189 h 6883163"/>
              <a:gd name="connsiteX399" fmla="*/ 4270480 w 5939422"/>
              <a:gd name="connsiteY399" fmla="*/ 742859 h 6883163"/>
              <a:gd name="connsiteX400" fmla="*/ 4263151 w 5939422"/>
              <a:gd name="connsiteY400" fmla="*/ 737973 h 6883163"/>
              <a:gd name="connsiteX401" fmla="*/ 4254159 w 5939422"/>
              <a:gd name="connsiteY401" fmla="*/ 735529 h 6883163"/>
              <a:gd name="connsiteX402" fmla="*/ 4268501 w 5939422"/>
              <a:gd name="connsiteY402" fmla="*/ 728200 h 6883163"/>
              <a:gd name="connsiteX403" fmla="*/ 4273388 w 5939422"/>
              <a:gd name="connsiteY403" fmla="*/ 713540 h 6883163"/>
              <a:gd name="connsiteX404" fmla="*/ 4263615 w 5939422"/>
              <a:gd name="connsiteY404" fmla="*/ 694312 h 6883163"/>
              <a:gd name="connsiteX405" fmla="*/ 4239182 w 5939422"/>
              <a:gd name="connsiteY405" fmla="*/ 688912 h 6883163"/>
              <a:gd name="connsiteX406" fmla="*/ 4844227 w 5939422"/>
              <a:gd name="connsiteY406" fmla="*/ 686885 h 6883163"/>
              <a:gd name="connsiteX407" fmla="*/ 4827125 w 5939422"/>
              <a:gd name="connsiteY407" fmla="*/ 689841 h 6883163"/>
              <a:gd name="connsiteX408" fmla="*/ 4814493 w 5939422"/>
              <a:gd name="connsiteY408" fmla="*/ 699076 h 6883163"/>
              <a:gd name="connsiteX409" fmla="*/ 4809729 w 5939422"/>
              <a:gd name="connsiteY409" fmla="*/ 714713 h 6883163"/>
              <a:gd name="connsiteX410" fmla="*/ 4815446 w 5939422"/>
              <a:gd name="connsiteY410" fmla="*/ 732011 h 6883163"/>
              <a:gd name="connsiteX411" fmla="*/ 4832549 w 5939422"/>
              <a:gd name="connsiteY411" fmla="*/ 742957 h 6883163"/>
              <a:gd name="connsiteX412" fmla="*/ 4848283 w 5939422"/>
              <a:gd name="connsiteY412" fmla="*/ 750653 h 6883163"/>
              <a:gd name="connsiteX413" fmla="*/ 4852608 w 5939422"/>
              <a:gd name="connsiteY413" fmla="*/ 760035 h 6883163"/>
              <a:gd name="connsiteX414" fmla="*/ 4847477 w 5939422"/>
              <a:gd name="connsiteY414" fmla="*/ 769808 h 6883163"/>
              <a:gd name="connsiteX415" fmla="*/ 4835554 w 5939422"/>
              <a:gd name="connsiteY415" fmla="*/ 773180 h 6883163"/>
              <a:gd name="connsiteX416" fmla="*/ 4813394 w 5939422"/>
              <a:gd name="connsiteY416" fmla="*/ 766877 h 6883163"/>
              <a:gd name="connsiteX417" fmla="*/ 4811610 w 5939422"/>
              <a:gd name="connsiteY417" fmla="*/ 784419 h 6883163"/>
              <a:gd name="connsiteX418" fmla="*/ 4836409 w 5939422"/>
              <a:gd name="connsiteY418" fmla="*/ 788841 h 6883163"/>
              <a:gd name="connsiteX419" fmla="*/ 4850629 w 5939422"/>
              <a:gd name="connsiteY419" fmla="*/ 787058 h 6883163"/>
              <a:gd name="connsiteX420" fmla="*/ 4862527 w 5939422"/>
              <a:gd name="connsiteY420" fmla="*/ 781512 h 6883163"/>
              <a:gd name="connsiteX421" fmla="*/ 4870639 w 5939422"/>
              <a:gd name="connsiteY421" fmla="*/ 771958 h 6883163"/>
              <a:gd name="connsiteX422" fmla="*/ 4873595 w 5939422"/>
              <a:gd name="connsiteY422" fmla="*/ 758227 h 6883163"/>
              <a:gd name="connsiteX423" fmla="*/ 4867707 w 5939422"/>
              <a:gd name="connsiteY423" fmla="*/ 740856 h 6883163"/>
              <a:gd name="connsiteX424" fmla="*/ 4849456 w 5939422"/>
              <a:gd name="connsiteY424" fmla="*/ 729275 h 6883163"/>
              <a:gd name="connsiteX425" fmla="*/ 4833526 w 5939422"/>
              <a:gd name="connsiteY425" fmla="*/ 721652 h 6883163"/>
              <a:gd name="connsiteX426" fmla="*/ 4830008 w 5939422"/>
              <a:gd name="connsiteY426" fmla="*/ 713687 h 6883163"/>
              <a:gd name="connsiteX427" fmla="*/ 4834699 w 5939422"/>
              <a:gd name="connsiteY427" fmla="*/ 704794 h 6883163"/>
              <a:gd name="connsiteX428" fmla="*/ 4845693 w 5939422"/>
              <a:gd name="connsiteY428" fmla="*/ 701959 h 6883163"/>
              <a:gd name="connsiteX429" fmla="*/ 4865948 w 5939422"/>
              <a:gd name="connsiteY429" fmla="*/ 706846 h 6883163"/>
              <a:gd name="connsiteX430" fmla="*/ 4867609 w 5939422"/>
              <a:gd name="connsiteY430" fmla="*/ 690745 h 6883163"/>
              <a:gd name="connsiteX431" fmla="*/ 4844227 w 5939422"/>
              <a:gd name="connsiteY431" fmla="*/ 686885 h 6883163"/>
              <a:gd name="connsiteX432" fmla="*/ 3735459 w 5939422"/>
              <a:gd name="connsiteY432" fmla="*/ 686860 h 6883163"/>
              <a:gd name="connsiteX433" fmla="*/ 3718356 w 5939422"/>
              <a:gd name="connsiteY433" fmla="*/ 689816 h 6883163"/>
              <a:gd name="connsiteX434" fmla="*/ 3705749 w 5939422"/>
              <a:gd name="connsiteY434" fmla="*/ 699051 h 6883163"/>
              <a:gd name="connsiteX435" fmla="*/ 3700863 w 5939422"/>
              <a:gd name="connsiteY435" fmla="*/ 714688 h 6883163"/>
              <a:gd name="connsiteX436" fmla="*/ 3706580 w 5939422"/>
              <a:gd name="connsiteY436" fmla="*/ 731986 h 6883163"/>
              <a:gd name="connsiteX437" fmla="*/ 3723683 w 5939422"/>
              <a:gd name="connsiteY437" fmla="*/ 742932 h 6883163"/>
              <a:gd name="connsiteX438" fmla="*/ 3739417 w 5939422"/>
              <a:gd name="connsiteY438" fmla="*/ 750628 h 6883163"/>
              <a:gd name="connsiteX439" fmla="*/ 3743766 w 5939422"/>
              <a:gd name="connsiteY439" fmla="*/ 760035 h 6883163"/>
              <a:gd name="connsiteX440" fmla="*/ 3738660 w 5939422"/>
              <a:gd name="connsiteY440" fmla="*/ 769808 h 6883163"/>
              <a:gd name="connsiteX441" fmla="*/ 3726712 w 5939422"/>
              <a:gd name="connsiteY441" fmla="*/ 773180 h 6883163"/>
              <a:gd name="connsiteX442" fmla="*/ 3704552 w 5939422"/>
              <a:gd name="connsiteY442" fmla="*/ 766876 h 6883163"/>
              <a:gd name="connsiteX443" fmla="*/ 3702769 w 5939422"/>
              <a:gd name="connsiteY443" fmla="*/ 784419 h 6883163"/>
              <a:gd name="connsiteX444" fmla="*/ 3727641 w 5939422"/>
              <a:gd name="connsiteY444" fmla="*/ 788841 h 6883163"/>
              <a:gd name="connsiteX445" fmla="*/ 3741860 w 5939422"/>
              <a:gd name="connsiteY445" fmla="*/ 787057 h 6883163"/>
              <a:gd name="connsiteX446" fmla="*/ 3753759 w 5939422"/>
              <a:gd name="connsiteY446" fmla="*/ 781511 h 6883163"/>
              <a:gd name="connsiteX447" fmla="*/ 3761895 w 5939422"/>
              <a:gd name="connsiteY447" fmla="*/ 771958 h 6883163"/>
              <a:gd name="connsiteX448" fmla="*/ 3764827 w 5939422"/>
              <a:gd name="connsiteY448" fmla="*/ 758227 h 6883163"/>
              <a:gd name="connsiteX449" fmla="*/ 3758963 w 5939422"/>
              <a:gd name="connsiteY449" fmla="*/ 740855 h 6883163"/>
              <a:gd name="connsiteX450" fmla="*/ 3740688 w 5939422"/>
              <a:gd name="connsiteY450" fmla="*/ 729201 h 6883163"/>
              <a:gd name="connsiteX451" fmla="*/ 3724758 w 5939422"/>
              <a:gd name="connsiteY451" fmla="*/ 721578 h 6883163"/>
              <a:gd name="connsiteX452" fmla="*/ 3721264 w 5939422"/>
              <a:gd name="connsiteY452" fmla="*/ 713662 h 6883163"/>
              <a:gd name="connsiteX453" fmla="*/ 3725930 w 5939422"/>
              <a:gd name="connsiteY453" fmla="*/ 704769 h 6883163"/>
              <a:gd name="connsiteX454" fmla="*/ 3736925 w 5939422"/>
              <a:gd name="connsiteY454" fmla="*/ 701934 h 6883163"/>
              <a:gd name="connsiteX455" fmla="*/ 3757180 w 5939422"/>
              <a:gd name="connsiteY455" fmla="*/ 706821 h 6883163"/>
              <a:gd name="connsiteX456" fmla="*/ 3758841 w 5939422"/>
              <a:gd name="connsiteY456" fmla="*/ 690720 h 6883163"/>
              <a:gd name="connsiteX457" fmla="*/ 3735459 w 5939422"/>
              <a:gd name="connsiteY457" fmla="*/ 686860 h 6883163"/>
              <a:gd name="connsiteX458" fmla="*/ 5101061 w 5939422"/>
              <a:gd name="connsiteY458" fmla="*/ 683121 h 6883163"/>
              <a:gd name="connsiteX459" fmla="*/ 5101061 w 5939422"/>
              <a:gd name="connsiteY459" fmla="*/ 700884 h 6883163"/>
              <a:gd name="connsiteX460" fmla="*/ 5120387 w 5939422"/>
              <a:gd name="connsiteY460" fmla="*/ 700884 h 6883163"/>
              <a:gd name="connsiteX461" fmla="*/ 5120387 w 5939422"/>
              <a:gd name="connsiteY461" fmla="*/ 683121 h 6883163"/>
              <a:gd name="connsiteX462" fmla="*/ 4441825 w 5939422"/>
              <a:gd name="connsiteY462" fmla="*/ 683121 h 6883163"/>
              <a:gd name="connsiteX463" fmla="*/ 4441825 w 5939422"/>
              <a:gd name="connsiteY463" fmla="*/ 700884 h 6883163"/>
              <a:gd name="connsiteX464" fmla="*/ 4461151 w 5939422"/>
              <a:gd name="connsiteY464" fmla="*/ 700884 h 6883163"/>
              <a:gd name="connsiteX465" fmla="*/ 4461151 w 5939422"/>
              <a:gd name="connsiteY465" fmla="*/ 683121 h 6883163"/>
              <a:gd name="connsiteX466" fmla="*/ 4126500 w 5939422"/>
              <a:gd name="connsiteY466" fmla="*/ 681045 h 6883163"/>
              <a:gd name="connsiteX467" fmla="*/ 4126500 w 5939422"/>
              <a:gd name="connsiteY467" fmla="*/ 713199 h 6883163"/>
              <a:gd name="connsiteX468" fmla="*/ 4127233 w 5939422"/>
              <a:gd name="connsiteY468" fmla="*/ 726075 h 6883163"/>
              <a:gd name="connsiteX469" fmla="*/ 4117924 w 5939422"/>
              <a:gd name="connsiteY469" fmla="*/ 716131 h 6883163"/>
              <a:gd name="connsiteX470" fmla="*/ 4104682 w 5939422"/>
              <a:gd name="connsiteY470" fmla="*/ 712759 h 6883163"/>
              <a:gd name="connsiteX471" fmla="*/ 4087823 w 5939422"/>
              <a:gd name="connsiteY471" fmla="*/ 718036 h 6883163"/>
              <a:gd name="connsiteX472" fmla="*/ 4077830 w 5939422"/>
              <a:gd name="connsiteY472" fmla="*/ 731841 h 6883163"/>
              <a:gd name="connsiteX473" fmla="*/ 4074605 w 5939422"/>
              <a:gd name="connsiteY473" fmla="*/ 750141 h 6883163"/>
              <a:gd name="connsiteX474" fmla="*/ 4076364 w 5939422"/>
              <a:gd name="connsiteY474" fmla="*/ 764238 h 6883163"/>
              <a:gd name="connsiteX475" fmla="*/ 4081764 w 5939422"/>
              <a:gd name="connsiteY475" fmla="*/ 776259 h 6883163"/>
              <a:gd name="connsiteX476" fmla="*/ 4091342 w 5939422"/>
              <a:gd name="connsiteY476" fmla="*/ 784664 h 6883163"/>
              <a:gd name="connsiteX477" fmla="*/ 4105121 w 5939422"/>
              <a:gd name="connsiteY477" fmla="*/ 787791 h 6883163"/>
              <a:gd name="connsiteX478" fmla="*/ 4118608 w 5939422"/>
              <a:gd name="connsiteY478" fmla="*/ 784297 h 6883163"/>
              <a:gd name="connsiteX479" fmla="*/ 4127795 w 5939422"/>
              <a:gd name="connsiteY479" fmla="*/ 774255 h 6883163"/>
              <a:gd name="connsiteX480" fmla="*/ 4128088 w 5939422"/>
              <a:gd name="connsiteY480" fmla="*/ 786643 h 6883163"/>
              <a:gd name="connsiteX481" fmla="*/ 4145826 w 5939422"/>
              <a:gd name="connsiteY481" fmla="*/ 786643 h 6883163"/>
              <a:gd name="connsiteX482" fmla="*/ 4145508 w 5939422"/>
              <a:gd name="connsiteY482" fmla="*/ 777725 h 6883163"/>
              <a:gd name="connsiteX483" fmla="*/ 4145264 w 5939422"/>
              <a:gd name="connsiteY483" fmla="*/ 765509 h 6883163"/>
              <a:gd name="connsiteX484" fmla="*/ 4145264 w 5939422"/>
              <a:gd name="connsiteY484" fmla="*/ 681045 h 6883163"/>
              <a:gd name="connsiteX485" fmla="*/ 3781368 w 5939422"/>
              <a:gd name="connsiteY485" fmla="*/ 681045 h 6883163"/>
              <a:gd name="connsiteX486" fmla="*/ 3781368 w 5939422"/>
              <a:gd name="connsiteY486" fmla="*/ 786569 h 6883163"/>
              <a:gd name="connsiteX487" fmla="*/ 3800107 w 5939422"/>
              <a:gd name="connsiteY487" fmla="*/ 786569 h 6883163"/>
              <a:gd name="connsiteX488" fmla="*/ 3800107 w 5939422"/>
              <a:gd name="connsiteY488" fmla="*/ 753146 h 6883163"/>
              <a:gd name="connsiteX489" fmla="*/ 3803772 w 5939422"/>
              <a:gd name="connsiteY489" fmla="*/ 735774 h 6883163"/>
              <a:gd name="connsiteX490" fmla="*/ 3816428 w 5939422"/>
              <a:gd name="connsiteY490" fmla="*/ 728445 h 6883163"/>
              <a:gd name="connsiteX491" fmla="*/ 3827056 w 5939422"/>
              <a:gd name="connsiteY491" fmla="*/ 734699 h 6883163"/>
              <a:gd name="connsiteX492" fmla="*/ 3829304 w 5939422"/>
              <a:gd name="connsiteY492" fmla="*/ 751411 h 6883163"/>
              <a:gd name="connsiteX493" fmla="*/ 3829304 w 5939422"/>
              <a:gd name="connsiteY493" fmla="*/ 786643 h 6883163"/>
              <a:gd name="connsiteX494" fmla="*/ 3848068 w 5939422"/>
              <a:gd name="connsiteY494" fmla="*/ 786643 h 6883163"/>
              <a:gd name="connsiteX495" fmla="*/ 3848044 w 5939422"/>
              <a:gd name="connsiteY495" fmla="*/ 744888 h 6883163"/>
              <a:gd name="connsiteX496" fmla="*/ 3847018 w 5939422"/>
              <a:gd name="connsiteY496" fmla="*/ 731670 h 6883163"/>
              <a:gd name="connsiteX497" fmla="*/ 3843280 w 5939422"/>
              <a:gd name="connsiteY497" fmla="*/ 721897 h 6883163"/>
              <a:gd name="connsiteX498" fmla="*/ 3835632 w 5939422"/>
              <a:gd name="connsiteY498" fmla="*/ 715202 h 6883163"/>
              <a:gd name="connsiteX499" fmla="*/ 3823001 w 5939422"/>
              <a:gd name="connsiteY499" fmla="*/ 712759 h 6883163"/>
              <a:gd name="connsiteX500" fmla="*/ 3809880 w 5939422"/>
              <a:gd name="connsiteY500" fmla="*/ 715617 h 6883163"/>
              <a:gd name="connsiteX501" fmla="*/ 3800107 w 5939422"/>
              <a:gd name="connsiteY501" fmla="*/ 724364 h 6883163"/>
              <a:gd name="connsiteX502" fmla="*/ 3800107 w 5939422"/>
              <a:gd name="connsiteY502" fmla="*/ 681045 h 6883163"/>
              <a:gd name="connsiteX503" fmla="*/ 4817422 w 5939422"/>
              <a:gd name="connsiteY503" fmla="*/ 421163 h 6883163"/>
              <a:gd name="connsiteX504" fmla="*/ 4817422 w 5939422"/>
              <a:gd name="connsiteY504" fmla="*/ 626363 h 6883163"/>
              <a:gd name="connsiteX505" fmla="*/ 5328622 w 5939422"/>
              <a:gd name="connsiteY505" fmla="*/ 626363 h 6883163"/>
              <a:gd name="connsiteX506" fmla="*/ 5328622 w 5939422"/>
              <a:gd name="connsiteY506" fmla="*/ 421163 h 6883163"/>
              <a:gd name="connsiteX507" fmla="*/ 1 w 5939422"/>
              <a:gd name="connsiteY507" fmla="*/ 0 h 6883163"/>
              <a:gd name="connsiteX508" fmla="*/ 5939422 w 5939422"/>
              <a:gd name="connsiteY508" fmla="*/ 0 h 6883163"/>
              <a:gd name="connsiteX509" fmla="*/ 5939422 w 5939422"/>
              <a:gd name="connsiteY509" fmla="*/ 5871528 h 6883163"/>
              <a:gd name="connsiteX510" fmla="*/ 5939421 w 5939422"/>
              <a:gd name="connsiteY510" fmla="*/ 5871528 h 6883163"/>
              <a:gd name="connsiteX511" fmla="*/ 5939421 w 5939422"/>
              <a:gd name="connsiteY511" fmla="*/ 6883163 h 6883163"/>
              <a:gd name="connsiteX512" fmla="*/ 0 w 5939422"/>
              <a:gd name="connsiteY512" fmla="*/ 6883163 h 6883163"/>
              <a:gd name="connsiteX513" fmla="*/ 0 w 5939422"/>
              <a:gd name="connsiteY513" fmla="*/ 4317763 h 6883163"/>
              <a:gd name="connsiteX514" fmla="*/ 1 w 5939422"/>
              <a:gd name="connsiteY514" fmla="*/ 4317763 h 6883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Lst>
            <a:rect l="l" t="t" r="r" b="b"/>
            <a:pathLst>
              <a:path w="5939422" h="6883163">
                <a:moveTo>
                  <a:pt x="3904971" y="753487"/>
                </a:moveTo>
                <a:lnTo>
                  <a:pt x="3907268" y="753487"/>
                </a:lnTo>
                <a:cubicBezTo>
                  <a:pt x="3908013" y="753468"/>
                  <a:pt x="3908756" y="753517"/>
                  <a:pt x="3909492" y="753634"/>
                </a:cubicBezTo>
                <a:cubicBezTo>
                  <a:pt x="3909614" y="758965"/>
                  <a:pt x="3908087" y="764206"/>
                  <a:pt x="3905118" y="768635"/>
                </a:cubicBezTo>
                <a:cubicBezTo>
                  <a:pt x="3902216" y="772835"/>
                  <a:pt x="3897339" y="775222"/>
                  <a:pt x="3892242" y="774939"/>
                </a:cubicBezTo>
                <a:cubicBezTo>
                  <a:pt x="3889408" y="775015"/>
                  <a:pt x="3886625" y="774157"/>
                  <a:pt x="3884326" y="772496"/>
                </a:cubicBezTo>
                <a:cubicBezTo>
                  <a:pt x="3882120" y="770927"/>
                  <a:pt x="3880847" y="768359"/>
                  <a:pt x="3880930" y="765655"/>
                </a:cubicBezTo>
                <a:cubicBezTo>
                  <a:pt x="3880752" y="762500"/>
                  <a:pt x="3882186" y="759473"/>
                  <a:pt x="3884741" y="757616"/>
                </a:cubicBezTo>
                <a:cubicBezTo>
                  <a:pt x="3887397" y="755740"/>
                  <a:pt x="3890478" y="754555"/>
                  <a:pt x="3893708" y="754171"/>
                </a:cubicBezTo>
                <a:cubicBezTo>
                  <a:pt x="3897444" y="753702"/>
                  <a:pt x="3901206" y="753475"/>
                  <a:pt x="3904971" y="753487"/>
                </a:cubicBezTo>
                <a:close/>
                <a:moveTo>
                  <a:pt x="4227724" y="743103"/>
                </a:moveTo>
                <a:lnTo>
                  <a:pt x="4238596" y="743103"/>
                </a:lnTo>
                <a:cubicBezTo>
                  <a:pt x="4243294" y="742932"/>
                  <a:pt x="4247944" y="744120"/>
                  <a:pt x="4251985" y="746524"/>
                </a:cubicBezTo>
                <a:cubicBezTo>
                  <a:pt x="4255640" y="748894"/>
                  <a:pt x="4257702" y="753077"/>
                  <a:pt x="4257360" y="757421"/>
                </a:cubicBezTo>
                <a:cubicBezTo>
                  <a:pt x="4257717" y="761909"/>
                  <a:pt x="4255440" y="766197"/>
                  <a:pt x="4251521" y="768415"/>
                </a:cubicBezTo>
                <a:cubicBezTo>
                  <a:pt x="4247123" y="770707"/>
                  <a:pt x="4242210" y="771826"/>
                  <a:pt x="4237252" y="771665"/>
                </a:cubicBezTo>
                <a:lnTo>
                  <a:pt x="4227724" y="771665"/>
                </a:lnTo>
                <a:close/>
                <a:moveTo>
                  <a:pt x="4109910" y="728445"/>
                </a:moveTo>
                <a:cubicBezTo>
                  <a:pt x="4113372" y="728337"/>
                  <a:pt x="4116751" y="729522"/>
                  <a:pt x="4119390" y="731767"/>
                </a:cubicBezTo>
                <a:cubicBezTo>
                  <a:pt x="4121960" y="734015"/>
                  <a:pt x="4123898" y="736896"/>
                  <a:pt x="4125009" y="740123"/>
                </a:cubicBezTo>
                <a:cubicBezTo>
                  <a:pt x="4126214" y="743554"/>
                  <a:pt x="4126817" y="747165"/>
                  <a:pt x="4126793" y="750800"/>
                </a:cubicBezTo>
                <a:cubicBezTo>
                  <a:pt x="4126791" y="754424"/>
                  <a:pt x="4126160" y="758018"/>
                  <a:pt x="4124936" y="761428"/>
                </a:cubicBezTo>
                <a:cubicBezTo>
                  <a:pt x="4123829" y="764639"/>
                  <a:pt x="4121889" y="767495"/>
                  <a:pt x="4119317" y="769711"/>
                </a:cubicBezTo>
                <a:cubicBezTo>
                  <a:pt x="4116754" y="771881"/>
                  <a:pt x="4113487" y="773036"/>
                  <a:pt x="4110130" y="772961"/>
                </a:cubicBezTo>
                <a:cubicBezTo>
                  <a:pt x="4105124" y="773122"/>
                  <a:pt x="4100457" y="770434"/>
                  <a:pt x="4098085" y="766022"/>
                </a:cubicBezTo>
                <a:cubicBezTo>
                  <a:pt x="4095346" y="761323"/>
                  <a:pt x="4093936" y="755970"/>
                  <a:pt x="4094005" y="750532"/>
                </a:cubicBezTo>
                <a:cubicBezTo>
                  <a:pt x="4093848" y="745095"/>
                  <a:pt x="4095121" y="739710"/>
                  <a:pt x="4097694" y="734919"/>
                </a:cubicBezTo>
                <a:cubicBezTo>
                  <a:pt x="4100164" y="730573"/>
                  <a:pt x="4104926" y="728049"/>
                  <a:pt x="4109910" y="728445"/>
                </a:cubicBezTo>
                <a:close/>
                <a:moveTo>
                  <a:pt x="5233045" y="725317"/>
                </a:moveTo>
                <a:cubicBezTo>
                  <a:pt x="5235991" y="725202"/>
                  <a:pt x="5238894" y="726060"/>
                  <a:pt x="5241303" y="727760"/>
                </a:cubicBezTo>
                <a:cubicBezTo>
                  <a:pt x="5243512" y="729463"/>
                  <a:pt x="5245205" y="731748"/>
                  <a:pt x="5246189" y="734357"/>
                </a:cubicBezTo>
                <a:cubicBezTo>
                  <a:pt x="5247294" y="737213"/>
                  <a:pt x="5247888" y="740238"/>
                  <a:pt x="5247948" y="743299"/>
                </a:cubicBezTo>
                <a:lnTo>
                  <a:pt x="5216308" y="743324"/>
                </a:lnTo>
                <a:cubicBezTo>
                  <a:pt x="5216563" y="740194"/>
                  <a:pt x="5217391" y="737138"/>
                  <a:pt x="5218752" y="734308"/>
                </a:cubicBezTo>
                <a:cubicBezTo>
                  <a:pt x="5220000" y="731667"/>
                  <a:pt x="5221930" y="729405"/>
                  <a:pt x="5224347" y="727760"/>
                </a:cubicBezTo>
                <a:cubicBezTo>
                  <a:pt x="5226929" y="726077"/>
                  <a:pt x="5229964" y="725224"/>
                  <a:pt x="5233045" y="725317"/>
                </a:cubicBezTo>
                <a:close/>
                <a:moveTo>
                  <a:pt x="4920798" y="725317"/>
                </a:moveTo>
                <a:cubicBezTo>
                  <a:pt x="4923752" y="725197"/>
                  <a:pt x="4926665" y="726057"/>
                  <a:pt x="4929081" y="727760"/>
                </a:cubicBezTo>
                <a:cubicBezTo>
                  <a:pt x="4931282" y="729470"/>
                  <a:pt x="4932973" y="731752"/>
                  <a:pt x="4933967" y="734357"/>
                </a:cubicBezTo>
                <a:cubicBezTo>
                  <a:pt x="4935072" y="737213"/>
                  <a:pt x="4935665" y="740238"/>
                  <a:pt x="4935727" y="743299"/>
                </a:cubicBezTo>
                <a:lnTo>
                  <a:pt x="4904086" y="743324"/>
                </a:lnTo>
                <a:cubicBezTo>
                  <a:pt x="4904328" y="740191"/>
                  <a:pt x="4905159" y="737135"/>
                  <a:pt x="4906530" y="734308"/>
                </a:cubicBezTo>
                <a:cubicBezTo>
                  <a:pt x="4907778" y="731672"/>
                  <a:pt x="4909699" y="729414"/>
                  <a:pt x="4912100" y="727760"/>
                </a:cubicBezTo>
                <a:cubicBezTo>
                  <a:pt x="4914685" y="726082"/>
                  <a:pt x="4917717" y="725229"/>
                  <a:pt x="4920798" y="725317"/>
                </a:cubicBezTo>
                <a:close/>
                <a:moveTo>
                  <a:pt x="4596360" y="725317"/>
                </a:moveTo>
                <a:cubicBezTo>
                  <a:pt x="4599307" y="725195"/>
                  <a:pt x="4602212" y="726053"/>
                  <a:pt x="4604618" y="727760"/>
                </a:cubicBezTo>
                <a:cubicBezTo>
                  <a:pt x="4606827" y="729466"/>
                  <a:pt x="4608518" y="731748"/>
                  <a:pt x="4609505" y="734357"/>
                </a:cubicBezTo>
                <a:cubicBezTo>
                  <a:pt x="4610587" y="737218"/>
                  <a:pt x="4611174" y="740241"/>
                  <a:pt x="4611239" y="743299"/>
                </a:cubicBezTo>
                <a:lnTo>
                  <a:pt x="4579648" y="743324"/>
                </a:lnTo>
                <a:cubicBezTo>
                  <a:pt x="4579902" y="740194"/>
                  <a:pt x="4580731" y="737138"/>
                  <a:pt x="4582092" y="734308"/>
                </a:cubicBezTo>
                <a:cubicBezTo>
                  <a:pt x="4583323" y="731662"/>
                  <a:pt x="4585248" y="729400"/>
                  <a:pt x="4587662" y="727760"/>
                </a:cubicBezTo>
                <a:cubicBezTo>
                  <a:pt x="4590245" y="726079"/>
                  <a:pt x="4593279" y="725227"/>
                  <a:pt x="4596360" y="725317"/>
                </a:cubicBezTo>
                <a:close/>
                <a:moveTo>
                  <a:pt x="4031067" y="725317"/>
                </a:moveTo>
                <a:cubicBezTo>
                  <a:pt x="4034021" y="725197"/>
                  <a:pt x="4036933" y="726057"/>
                  <a:pt x="4039350" y="727760"/>
                </a:cubicBezTo>
                <a:cubicBezTo>
                  <a:pt x="4041551" y="729470"/>
                  <a:pt x="4043242" y="731752"/>
                  <a:pt x="4044236" y="734357"/>
                </a:cubicBezTo>
                <a:cubicBezTo>
                  <a:pt x="4045341" y="737213"/>
                  <a:pt x="4045934" y="740238"/>
                  <a:pt x="4045995" y="743299"/>
                </a:cubicBezTo>
                <a:lnTo>
                  <a:pt x="4014355" y="743324"/>
                </a:lnTo>
                <a:cubicBezTo>
                  <a:pt x="4014597" y="740191"/>
                  <a:pt x="4015428" y="737135"/>
                  <a:pt x="4016799" y="734308"/>
                </a:cubicBezTo>
                <a:cubicBezTo>
                  <a:pt x="4018047" y="731672"/>
                  <a:pt x="4019968" y="729414"/>
                  <a:pt x="4022369" y="727760"/>
                </a:cubicBezTo>
                <a:cubicBezTo>
                  <a:pt x="4024954" y="726082"/>
                  <a:pt x="4027986" y="725229"/>
                  <a:pt x="4031067" y="725317"/>
                </a:cubicBezTo>
                <a:close/>
                <a:moveTo>
                  <a:pt x="5101354" y="713980"/>
                </a:moveTo>
                <a:lnTo>
                  <a:pt x="5101354" y="786642"/>
                </a:lnTo>
                <a:lnTo>
                  <a:pt x="5120094" y="786642"/>
                </a:lnTo>
                <a:lnTo>
                  <a:pt x="5120094" y="713980"/>
                </a:lnTo>
                <a:close/>
                <a:moveTo>
                  <a:pt x="5015450" y="713980"/>
                </a:moveTo>
                <a:lnTo>
                  <a:pt x="5042692" y="786643"/>
                </a:lnTo>
                <a:lnTo>
                  <a:pt x="5063655" y="786643"/>
                </a:lnTo>
                <a:lnTo>
                  <a:pt x="5090531" y="713980"/>
                </a:lnTo>
                <a:lnTo>
                  <a:pt x="5071693" y="713980"/>
                </a:lnTo>
                <a:lnTo>
                  <a:pt x="5058671" y="753561"/>
                </a:lnTo>
                <a:cubicBezTo>
                  <a:pt x="5056755" y="759078"/>
                  <a:pt x="5055221" y="764717"/>
                  <a:pt x="5054077" y="770444"/>
                </a:cubicBezTo>
                <a:cubicBezTo>
                  <a:pt x="5052858" y="763090"/>
                  <a:pt x="5050894" y="755877"/>
                  <a:pt x="5048214" y="748919"/>
                </a:cubicBezTo>
                <a:lnTo>
                  <a:pt x="5035997" y="713980"/>
                </a:lnTo>
                <a:close/>
                <a:moveTo>
                  <a:pt x="4442094" y="713980"/>
                </a:moveTo>
                <a:lnTo>
                  <a:pt x="4442094" y="786642"/>
                </a:lnTo>
                <a:lnTo>
                  <a:pt x="4460858" y="786642"/>
                </a:lnTo>
                <a:lnTo>
                  <a:pt x="4460858" y="713980"/>
                </a:lnTo>
                <a:close/>
                <a:moveTo>
                  <a:pt x="4293300" y="713980"/>
                </a:moveTo>
                <a:lnTo>
                  <a:pt x="4293300" y="754929"/>
                </a:lnTo>
                <a:cubicBezTo>
                  <a:pt x="4293183" y="760749"/>
                  <a:pt x="4293891" y="766557"/>
                  <a:pt x="4295401" y="772179"/>
                </a:cubicBezTo>
                <a:cubicBezTo>
                  <a:pt x="4296645" y="776735"/>
                  <a:pt x="4299381" y="780745"/>
                  <a:pt x="4303171" y="783564"/>
                </a:cubicBezTo>
                <a:cubicBezTo>
                  <a:pt x="4307842" y="786584"/>
                  <a:pt x="4313352" y="788040"/>
                  <a:pt x="4318905" y="787718"/>
                </a:cubicBezTo>
                <a:cubicBezTo>
                  <a:pt x="4321930" y="787701"/>
                  <a:pt x="4324933" y="787197"/>
                  <a:pt x="4327799" y="786227"/>
                </a:cubicBezTo>
                <a:cubicBezTo>
                  <a:pt x="4330672" y="785296"/>
                  <a:pt x="4333364" y="783884"/>
                  <a:pt x="4335764" y="782049"/>
                </a:cubicBezTo>
                <a:cubicBezTo>
                  <a:pt x="4338163" y="780212"/>
                  <a:pt x="4340213" y="777962"/>
                  <a:pt x="4341823" y="775404"/>
                </a:cubicBezTo>
                <a:lnTo>
                  <a:pt x="4342385" y="786569"/>
                </a:lnTo>
                <a:lnTo>
                  <a:pt x="4360147" y="786569"/>
                </a:lnTo>
                <a:cubicBezTo>
                  <a:pt x="4359952" y="783515"/>
                  <a:pt x="4359805" y="780706"/>
                  <a:pt x="4359708" y="778116"/>
                </a:cubicBezTo>
                <a:cubicBezTo>
                  <a:pt x="4359610" y="775526"/>
                  <a:pt x="4359512" y="772105"/>
                  <a:pt x="4359390" y="767805"/>
                </a:cubicBezTo>
                <a:cubicBezTo>
                  <a:pt x="4359268" y="763505"/>
                  <a:pt x="4359072" y="760329"/>
                  <a:pt x="4359072" y="758277"/>
                </a:cubicBezTo>
                <a:lnTo>
                  <a:pt x="4359072" y="713980"/>
                </a:lnTo>
                <a:lnTo>
                  <a:pt x="4340308" y="713980"/>
                </a:lnTo>
                <a:lnTo>
                  <a:pt x="4340308" y="747991"/>
                </a:lnTo>
                <a:cubicBezTo>
                  <a:pt x="4340430" y="753779"/>
                  <a:pt x="4339314" y="759528"/>
                  <a:pt x="4337034" y="764849"/>
                </a:cubicBezTo>
                <a:cubicBezTo>
                  <a:pt x="4335033" y="769525"/>
                  <a:pt x="4330281" y="772411"/>
                  <a:pt x="4325209" y="772032"/>
                </a:cubicBezTo>
                <a:cubicBezTo>
                  <a:pt x="4321879" y="772289"/>
                  <a:pt x="4318612" y="771011"/>
                  <a:pt x="4316340" y="768563"/>
                </a:cubicBezTo>
                <a:cubicBezTo>
                  <a:pt x="4314385" y="766239"/>
                  <a:pt x="4313132" y="763410"/>
                  <a:pt x="4312724" y="760402"/>
                </a:cubicBezTo>
                <a:cubicBezTo>
                  <a:pt x="4312221" y="756596"/>
                  <a:pt x="4311993" y="752757"/>
                  <a:pt x="4312040" y="748919"/>
                </a:cubicBezTo>
                <a:lnTo>
                  <a:pt x="4312040" y="713980"/>
                </a:lnTo>
                <a:close/>
                <a:moveTo>
                  <a:pt x="5171719" y="713662"/>
                </a:moveTo>
                <a:cubicBezTo>
                  <a:pt x="5165098" y="713550"/>
                  <a:pt x="5158558" y="715123"/>
                  <a:pt x="5152711" y="718231"/>
                </a:cubicBezTo>
                <a:cubicBezTo>
                  <a:pt x="5147216" y="721173"/>
                  <a:pt x="5142694" y="725646"/>
                  <a:pt x="5139689" y="731107"/>
                </a:cubicBezTo>
                <a:cubicBezTo>
                  <a:pt x="5136534" y="736956"/>
                  <a:pt x="5134944" y="743521"/>
                  <a:pt x="5135071" y="750164"/>
                </a:cubicBezTo>
                <a:cubicBezTo>
                  <a:pt x="5135000" y="755420"/>
                  <a:pt x="5135884" y="760643"/>
                  <a:pt x="5137685" y="765581"/>
                </a:cubicBezTo>
                <a:cubicBezTo>
                  <a:pt x="5139307" y="770040"/>
                  <a:pt x="5141895" y="774086"/>
                  <a:pt x="5145259" y="777431"/>
                </a:cubicBezTo>
                <a:cubicBezTo>
                  <a:pt x="5148665" y="780698"/>
                  <a:pt x="5152731" y="783197"/>
                  <a:pt x="5157182" y="784761"/>
                </a:cubicBezTo>
                <a:cubicBezTo>
                  <a:pt x="5162083" y="786459"/>
                  <a:pt x="5167243" y="787287"/>
                  <a:pt x="5172428" y="787204"/>
                </a:cubicBezTo>
                <a:cubicBezTo>
                  <a:pt x="5178160" y="787082"/>
                  <a:pt x="5183845" y="786144"/>
                  <a:pt x="5189311" y="784419"/>
                </a:cubicBezTo>
                <a:lnTo>
                  <a:pt x="5188260" y="768586"/>
                </a:lnTo>
                <a:cubicBezTo>
                  <a:pt x="5184351" y="770573"/>
                  <a:pt x="5180058" y="771689"/>
                  <a:pt x="5175677" y="771860"/>
                </a:cubicBezTo>
                <a:cubicBezTo>
                  <a:pt x="5169936" y="772134"/>
                  <a:pt x="5164346" y="769969"/>
                  <a:pt x="5160285" y="765899"/>
                </a:cubicBezTo>
                <a:cubicBezTo>
                  <a:pt x="5156356" y="761628"/>
                  <a:pt x="5154297" y="755962"/>
                  <a:pt x="5154568" y="750164"/>
                </a:cubicBezTo>
                <a:cubicBezTo>
                  <a:pt x="5154502" y="746429"/>
                  <a:pt x="5155340" y="742732"/>
                  <a:pt x="5157011" y="739390"/>
                </a:cubicBezTo>
                <a:cubicBezTo>
                  <a:pt x="5160361" y="732751"/>
                  <a:pt x="5167219" y="728622"/>
                  <a:pt x="5174651" y="728761"/>
                </a:cubicBezTo>
                <a:cubicBezTo>
                  <a:pt x="5178636" y="728859"/>
                  <a:pt x="5182570" y="729687"/>
                  <a:pt x="5186257" y="731205"/>
                </a:cubicBezTo>
                <a:lnTo>
                  <a:pt x="5187674" y="716105"/>
                </a:lnTo>
                <a:cubicBezTo>
                  <a:pt x="5182499" y="714539"/>
                  <a:pt x="5177126" y="713716"/>
                  <a:pt x="5171719" y="713662"/>
                </a:cubicBezTo>
                <a:close/>
                <a:moveTo>
                  <a:pt x="5006434" y="713565"/>
                </a:moveTo>
                <a:cubicBezTo>
                  <a:pt x="5001572" y="713372"/>
                  <a:pt x="4996854" y="715234"/>
                  <a:pt x="4993435" y="718696"/>
                </a:cubicBezTo>
                <a:cubicBezTo>
                  <a:pt x="4989910" y="722617"/>
                  <a:pt x="4987393" y="727338"/>
                  <a:pt x="4986106" y="732451"/>
                </a:cubicBezTo>
                <a:lnTo>
                  <a:pt x="4985690" y="714127"/>
                </a:lnTo>
                <a:lnTo>
                  <a:pt x="4968588" y="714127"/>
                </a:lnTo>
                <a:cubicBezTo>
                  <a:pt x="4968734" y="716619"/>
                  <a:pt x="4968930" y="723876"/>
                  <a:pt x="4969174" y="735970"/>
                </a:cubicBezTo>
                <a:lnTo>
                  <a:pt x="4969174" y="786643"/>
                </a:lnTo>
                <a:lnTo>
                  <a:pt x="4987889" y="786643"/>
                </a:lnTo>
                <a:lnTo>
                  <a:pt x="4987889" y="786716"/>
                </a:lnTo>
                <a:lnTo>
                  <a:pt x="4987914" y="786643"/>
                </a:lnTo>
                <a:lnTo>
                  <a:pt x="4987889" y="786643"/>
                </a:lnTo>
                <a:lnTo>
                  <a:pt x="4987889" y="755345"/>
                </a:lnTo>
                <a:cubicBezTo>
                  <a:pt x="4987853" y="751306"/>
                  <a:pt x="4988346" y="747282"/>
                  <a:pt x="4989355" y="743373"/>
                </a:cubicBezTo>
                <a:cubicBezTo>
                  <a:pt x="4990223" y="739901"/>
                  <a:pt x="4992111" y="736766"/>
                  <a:pt x="4994779" y="734382"/>
                </a:cubicBezTo>
                <a:cubicBezTo>
                  <a:pt x="4997740" y="731926"/>
                  <a:pt x="5001518" y="730678"/>
                  <a:pt x="5005359" y="730888"/>
                </a:cubicBezTo>
                <a:cubicBezTo>
                  <a:pt x="5007592" y="730927"/>
                  <a:pt x="5009810" y="731264"/>
                  <a:pt x="5011955" y="731890"/>
                </a:cubicBezTo>
                <a:lnTo>
                  <a:pt x="5011955" y="714274"/>
                </a:lnTo>
                <a:cubicBezTo>
                  <a:pt x="5010150" y="713824"/>
                  <a:pt x="5008295" y="713585"/>
                  <a:pt x="5006434" y="713565"/>
                </a:cubicBezTo>
                <a:close/>
                <a:moveTo>
                  <a:pt x="3983253" y="713565"/>
                </a:moveTo>
                <a:cubicBezTo>
                  <a:pt x="3978391" y="713372"/>
                  <a:pt x="3973673" y="715234"/>
                  <a:pt x="3970255" y="718696"/>
                </a:cubicBezTo>
                <a:cubicBezTo>
                  <a:pt x="3966729" y="722617"/>
                  <a:pt x="3964212" y="727338"/>
                  <a:pt x="3962925" y="732451"/>
                </a:cubicBezTo>
                <a:lnTo>
                  <a:pt x="3962509" y="714127"/>
                </a:lnTo>
                <a:lnTo>
                  <a:pt x="3945407" y="714127"/>
                </a:lnTo>
                <a:cubicBezTo>
                  <a:pt x="3945553" y="716619"/>
                  <a:pt x="3945749" y="723876"/>
                  <a:pt x="3945993" y="735970"/>
                </a:cubicBezTo>
                <a:lnTo>
                  <a:pt x="3945993" y="786643"/>
                </a:lnTo>
                <a:lnTo>
                  <a:pt x="3964708" y="786643"/>
                </a:lnTo>
                <a:lnTo>
                  <a:pt x="3964708" y="786716"/>
                </a:lnTo>
                <a:lnTo>
                  <a:pt x="3964733" y="786643"/>
                </a:lnTo>
                <a:lnTo>
                  <a:pt x="3964708" y="786643"/>
                </a:lnTo>
                <a:lnTo>
                  <a:pt x="3964708" y="755345"/>
                </a:lnTo>
                <a:cubicBezTo>
                  <a:pt x="3964672" y="751306"/>
                  <a:pt x="3965165" y="747282"/>
                  <a:pt x="3966174" y="743373"/>
                </a:cubicBezTo>
                <a:cubicBezTo>
                  <a:pt x="3967042" y="739901"/>
                  <a:pt x="3968930" y="736766"/>
                  <a:pt x="3971598" y="734382"/>
                </a:cubicBezTo>
                <a:cubicBezTo>
                  <a:pt x="3974560" y="731926"/>
                  <a:pt x="3978337" y="730678"/>
                  <a:pt x="3982178" y="730888"/>
                </a:cubicBezTo>
                <a:cubicBezTo>
                  <a:pt x="3984411" y="730927"/>
                  <a:pt x="3986629" y="731264"/>
                  <a:pt x="3988774" y="731890"/>
                </a:cubicBezTo>
                <a:lnTo>
                  <a:pt x="3988774" y="714274"/>
                </a:lnTo>
                <a:cubicBezTo>
                  <a:pt x="3986969" y="713824"/>
                  <a:pt x="3985114" y="713585"/>
                  <a:pt x="3983253" y="713565"/>
                </a:cubicBezTo>
                <a:close/>
                <a:moveTo>
                  <a:pt x="3895272" y="712832"/>
                </a:moveTo>
                <a:cubicBezTo>
                  <a:pt x="3886601" y="712746"/>
                  <a:pt x="3878001" y="714408"/>
                  <a:pt x="3869984" y="717718"/>
                </a:cubicBezTo>
                <a:lnTo>
                  <a:pt x="3870571" y="734039"/>
                </a:lnTo>
                <a:cubicBezTo>
                  <a:pt x="3876918" y="728869"/>
                  <a:pt x="3884864" y="726064"/>
                  <a:pt x="3893048" y="726098"/>
                </a:cubicBezTo>
                <a:cubicBezTo>
                  <a:pt x="3897483" y="725727"/>
                  <a:pt x="3901881" y="727142"/>
                  <a:pt x="3905265" y="730032"/>
                </a:cubicBezTo>
                <a:cubicBezTo>
                  <a:pt x="3908126" y="733355"/>
                  <a:pt x="3909543" y="737682"/>
                  <a:pt x="3909198" y="742053"/>
                </a:cubicBezTo>
                <a:lnTo>
                  <a:pt x="3904678" y="741809"/>
                </a:lnTo>
                <a:lnTo>
                  <a:pt x="3901820" y="741662"/>
                </a:lnTo>
                <a:lnTo>
                  <a:pt x="3898961" y="741662"/>
                </a:lnTo>
                <a:cubicBezTo>
                  <a:pt x="3890041" y="741401"/>
                  <a:pt x="3881172" y="743111"/>
                  <a:pt x="3872989" y="746671"/>
                </a:cubicBezTo>
                <a:cubicBezTo>
                  <a:pt x="3865872" y="750025"/>
                  <a:pt x="3862312" y="756231"/>
                  <a:pt x="3862312" y="765288"/>
                </a:cubicBezTo>
                <a:cubicBezTo>
                  <a:pt x="3862205" y="769676"/>
                  <a:pt x="3863385" y="774001"/>
                  <a:pt x="3865709" y="777724"/>
                </a:cubicBezTo>
                <a:cubicBezTo>
                  <a:pt x="3867864" y="781111"/>
                  <a:pt x="3870988" y="783767"/>
                  <a:pt x="3874675" y="785347"/>
                </a:cubicBezTo>
                <a:cubicBezTo>
                  <a:pt x="3878768" y="787048"/>
                  <a:pt x="3883168" y="787881"/>
                  <a:pt x="3887600" y="787791"/>
                </a:cubicBezTo>
                <a:cubicBezTo>
                  <a:pt x="3892169" y="787825"/>
                  <a:pt x="3896682" y="786752"/>
                  <a:pt x="3900745" y="784663"/>
                </a:cubicBezTo>
                <a:cubicBezTo>
                  <a:pt x="3904686" y="782677"/>
                  <a:pt x="3907957" y="779576"/>
                  <a:pt x="3910151" y="775745"/>
                </a:cubicBezTo>
                <a:lnTo>
                  <a:pt x="3910444" y="786642"/>
                </a:lnTo>
                <a:lnTo>
                  <a:pt x="3927083" y="786642"/>
                </a:lnTo>
                <a:cubicBezTo>
                  <a:pt x="3926814" y="780339"/>
                  <a:pt x="3926570" y="775281"/>
                  <a:pt x="3926448" y="771347"/>
                </a:cubicBezTo>
                <a:cubicBezTo>
                  <a:pt x="3926325" y="767414"/>
                  <a:pt x="3926325" y="763089"/>
                  <a:pt x="3926325" y="758301"/>
                </a:cubicBezTo>
                <a:cubicBezTo>
                  <a:pt x="3926325" y="753512"/>
                  <a:pt x="3926325" y="748772"/>
                  <a:pt x="3926325" y="744056"/>
                </a:cubicBezTo>
                <a:cubicBezTo>
                  <a:pt x="3926379" y="740089"/>
                  <a:pt x="3926076" y="736121"/>
                  <a:pt x="3925421" y="732207"/>
                </a:cubicBezTo>
                <a:cubicBezTo>
                  <a:pt x="3924886" y="729011"/>
                  <a:pt x="3923616" y="725981"/>
                  <a:pt x="3921708" y="723362"/>
                </a:cubicBezTo>
                <a:cubicBezTo>
                  <a:pt x="3919836" y="720792"/>
                  <a:pt x="3917415" y="718673"/>
                  <a:pt x="3914622" y="717156"/>
                </a:cubicBezTo>
                <a:cubicBezTo>
                  <a:pt x="3911717" y="715597"/>
                  <a:pt x="3908595" y="714478"/>
                  <a:pt x="3905362" y="713833"/>
                </a:cubicBezTo>
                <a:cubicBezTo>
                  <a:pt x="3902040" y="713171"/>
                  <a:pt x="3898661" y="712837"/>
                  <a:pt x="3895272" y="712832"/>
                </a:cubicBezTo>
                <a:close/>
                <a:moveTo>
                  <a:pt x="4522500" y="712831"/>
                </a:moveTo>
                <a:cubicBezTo>
                  <a:pt x="4512686" y="712511"/>
                  <a:pt x="4503419" y="717349"/>
                  <a:pt x="4498068" y="725585"/>
                </a:cubicBezTo>
                <a:lnTo>
                  <a:pt x="4497653" y="713980"/>
                </a:lnTo>
                <a:lnTo>
                  <a:pt x="4479866" y="714053"/>
                </a:lnTo>
                <a:cubicBezTo>
                  <a:pt x="4480354" y="721400"/>
                  <a:pt x="4480599" y="730203"/>
                  <a:pt x="4480599" y="740465"/>
                </a:cubicBezTo>
                <a:lnTo>
                  <a:pt x="4480599" y="786642"/>
                </a:lnTo>
                <a:lnTo>
                  <a:pt x="4499485" y="786642"/>
                </a:lnTo>
                <a:lnTo>
                  <a:pt x="4499485" y="752192"/>
                </a:lnTo>
                <a:cubicBezTo>
                  <a:pt x="4499341" y="746416"/>
                  <a:pt x="4500572" y="740687"/>
                  <a:pt x="4503077" y="735480"/>
                </a:cubicBezTo>
                <a:cubicBezTo>
                  <a:pt x="4505376" y="730831"/>
                  <a:pt x="4510269" y="728046"/>
                  <a:pt x="4515439" y="728444"/>
                </a:cubicBezTo>
                <a:cubicBezTo>
                  <a:pt x="4520944" y="728444"/>
                  <a:pt x="4524511" y="730447"/>
                  <a:pt x="4526141" y="734454"/>
                </a:cubicBezTo>
                <a:cubicBezTo>
                  <a:pt x="4527956" y="739478"/>
                  <a:pt x="4528787" y="744804"/>
                  <a:pt x="4528584" y="750140"/>
                </a:cubicBezTo>
                <a:lnTo>
                  <a:pt x="4528584" y="786569"/>
                </a:lnTo>
                <a:lnTo>
                  <a:pt x="4547275" y="786569"/>
                </a:lnTo>
                <a:lnTo>
                  <a:pt x="4547275" y="745693"/>
                </a:lnTo>
                <a:cubicBezTo>
                  <a:pt x="4547275" y="735285"/>
                  <a:pt x="4545589" y="727198"/>
                  <a:pt x="4542193" y="721456"/>
                </a:cubicBezTo>
                <a:cubicBezTo>
                  <a:pt x="4538797" y="715714"/>
                  <a:pt x="4532273" y="712831"/>
                  <a:pt x="4522500" y="712831"/>
                </a:cubicBezTo>
                <a:close/>
                <a:moveTo>
                  <a:pt x="4734281" y="712637"/>
                </a:moveTo>
                <a:cubicBezTo>
                  <a:pt x="4729355" y="712627"/>
                  <a:pt x="4724459" y="713387"/>
                  <a:pt x="4719768" y="714884"/>
                </a:cubicBezTo>
                <a:cubicBezTo>
                  <a:pt x="4715336" y="716262"/>
                  <a:pt x="4711349" y="718794"/>
                  <a:pt x="4708211" y="722214"/>
                </a:cubicBezTo>
                <a:cubicBezTo>
                  <a:pt x="4705113" y="725674"/>
                  <a:pt x="4703484" y="730206"/>
                  <a:pt x="4703667" y="734846"/>
                </a:cubicBezTo>
                <a:cubicBezTo>
                  <a:pt x="4703376" y="739454"/>
                  <a:pt x="4704942" y="743983"/>
                  <a:pt x="4708016" y="747428"/>
                </a:cubicBezTo>
                <a:cubicBezTo>
                  <a:pt x="4710953" y="750451"/>
                  <a:pt x="4714478" y="752838"/>
                  <a:pt x="4718375" y="754441"/>
                </a:cubicBezTo>
                <a:lnTo>
                  <a:pt x="4730274" y="759523"/>
                </a:lnTo>
                <a:cubicBezTo>
                  <a:pt x="4734256" y="761233"/>
                  <a:pt x="4736235" y="763310"/>
                  <a:pt x="4736235" y="765753"/>
                </a:cubicBezTo>
                <a:cubicBezTo>
                  <a:pt x="4736282" y="768484"/>
                  <a:pt x="4734625" y="770959"/>
                  <a:pt x="4732082" y="771959"/>
                </a:cubicBezTo>
                <a:cubicBezTo>
                  <a:pt x="4729333" y="773290"/>
                  <a:pt x="4726316" y="773977"/>
                  <a:pt x="4723262" y="773962"/>
                </a:cubicBezTo>
                <a:cubicBezTo>
                  <a:pt x="4716782" y="773735"/>
                  <a:pt x="4710452" y="771968"/>
                  <a:pt x="4704791" y="768807"/>
                </a:cubicBezTo>
                <a:lnTo>
                  <a:pt x="4703936" y="784688"/>
                </a:lnTo>
                <a:cubicBezTo>
                  <a:pt x="4710836" y="786694"/>
                  <a:pt x="4717960" y="787825"/>
                  <a:pt x="4725143" y="788060"/>
                </a:cubicBezTo>
                <a:cubicBezTo>
                  <a:pt x="4730086" y="788079"/>
                  <a:pt x="4734994" y="787253"/>
                  <a:pt x="4739656" y="785616"/>
                </a:cubicBezTo>
                <a:cubicBezTo>
                  <a:pt x="4744027" y="784148"/>
                  <a:pt x="4747907" y="781502"/>
                  <a:pt x="4750870" y="777969"/>
                </a:cubicBezTo>
                <a:cubicBezTo>
                  <a:pt x="4753822" y="774285"/>
                  <a:pt x="4755356" y="769664"/>
                  <a:pt x="4755195" y="764947"/>
                </a:cubicBezTo>
                <a:cubicBezTo>
                  <a:pt x="4755513" y="760131"/>
                  <a:pt x="4753905" y="755384"/>
                  <a:pt x="4750724" y="751753"/>
                </a:cubicBezTo>
                <a:cubicBezTo>
                  <a:pt x="4747707" y="748670"/>
                  <a:pt x="4744032" y="746307"/>
                  <a:pt x="4739974" y="744839"/>
                </a:cubicBezTo>
                <a:cubicBezTo>
                  <a:pt x="4735820" y="743275"/>
                  <a:pt x="4731813" y="741711"/>
                  <a:pt x="4728026" y="740172"/>
                </a:cubicBezTo>
                <a:cubicBezTo>
                  <a:pt x="4724239" y="738633"/>
                  <a:pt x="4722333" y="736800"/>
                  <a:pt x="4722333" y="734357"/>
                </a:cubicBezTo>
                <a:cubicBezTo>
                  <a:pt x="4722267" y="731733"/>
                  <a:pt x="4723970" y="729390"/>
                  <a:pt x="4726487" y="728640"/>
                </a:cubicBezTo>
                <a:cubicBezTo>
                  <a:pt x="4729321" y="727443"/>
                  <a:pt x="4732356" y="726795"/>
                  <a:pt x="4735429" y="726734"/>
                </a:cubicBezTo>
                <a:cubicBezTo>
                  <a:pt x="4740675" y="726871"/>
                  <a:pt x="4745867" y="727819"/>
                  <a:pt x="4750822" y="729544"/>
                </a:cubicBezTo>
                <a:lnTo>
                  <a:pt x="4752190" y="715446"/>
                </a:lnTo>
                <a:cubicBezTo>
                  <a:pt x="4746375" y="713707"/>
                  <a:pt x="4740350" y="712761"/>
                  <a:pt x="4734281" y="712637"/>
                </a:cubicBezTo>
                <a:close/>
                <a:moveTo>
                  <a:pt x="4671319" y="712637"/>
                </a:moveTo>
                <a:cubicBezTo>
                  <a:pt x="4666393" y="712627"/>
                  <a:pt x="4661497" y="713387"/>
                  <a:pt x="4656806" y="714884"/>
                </a:cubicBezTo>
                <a:cubicBezTo>
                  <a:pt x="4652374" y="716262"/>
                  <a:pt x="4648386" y="718794"/>
                  <a:pt x="4645249" y="722214"/>
                </a:cubicBezTo>
                <a:cubicBezTo>
                  <a:pt x="4642146" y="725671"/>
                  <a:pt x="4640507" y="730201"/>
                  <a:pt x="4640680" y="734846"/>
                </a:cubicBezTo>
                <a:cubicBezTo>
                  <a:pt x="4640397" y="739456"/>
                  <a:pt x="4641973" y="743988"/>
                  <a:pt x="4645054" y="747428"/>
                </a:cubicBezTo>
                <a:cubicBezTo>
                  <a:pt x="4647986" y="750456"/>
                  <a:pt x="4651514" y="752845"/>
                  <a:pt x="4655413" y="754441"/>
                </a:cubicBezTo>
                <a:lnTo>
                  <a:pt x="4667312" y="759523"/>
                </a:lnTo>
                <a:cubicBezTo>
                  <a:pt x="4671270" y="761233"/>
                  <a:pt x="4673273" y="763310"/>
                  <a:pt x="4673273" y="765753"/>
                </a:cubicBezTo>
                <a:cubicBezTo>
                  <a:pt x="4673320" y="768484"/>
                  <a:pt x="4671663" y="770959"/>
                  <a:pt x="4669120" y="771959"/>
                </a:cubicBezTo>
                <a:cubicBezTo>
                  <a:pt x="4666371" y="773290"/>
                  <a:pt x="4663354" y="773977"/>
                  <a:pt x="4660300" y="773962"/>
                </a:cubicBezTo>
                <a:cubicBezTo>
                  <a:pt x="4653820" y="773735"/>
                  <a:pt x="4647490" y="771968"/>
                  <a:pt x="4641829" y="768807"/>
                </a:cubicBezTo>
                <a:lnTo>
                  <a:pt x="4640973" y="784688"/>
                </a:lnTo>
                <a:cubicBezTo>
                  <a:pt x="4647854" y="786601"/>
                  <a:pt x="4654944" y="787652"/>
                  <a:pt x="4662083" y="787815"/>
                </a:cubicBezTo>
                <a:cubicBezTo>
                  <a:pt x="4667033" y="787835"/>
                  <a:pt x="4671949" y="787009"/>
                  <a:pt x="4676620" y="785372"/>
                </a:cubicBezTo>
                <a:cubicBezTo>
                  <a:pt x="4680991" y="783904"/>
                  <a:pt x="4684871" y="781258"/>
                  <a:pt x="4687835" y="777725"/>
                </a:cubicBezTo>
                <a:cubicBezTo>
                  <a:pt x="4690786" y="774040"/>
                  <a:pt x="4692321" y="769420"/>
                  <a:pt x="4692159" y="764702"/>
                </a:cubicBezTo>
                <a:cubicBezTo>
                  <a:pt x="4692477" y="759887"/>
                  <a:pt x="4690869" y="755139"/>
                  <a:pt x="4687688" y="751509"/>
                </a:cubicBezTo>
                <a:cubicBezTo>
                  <a:pt x="4684671" y="748425"/>
                  <a:pt x="4680996" y="746063"/>
                  <a:pt x="4676938" y="744594"/>
                </a:cubicBezTo>
                <a:cubicBezTo>
                  <a:pt x="4672760" y="743031"/>
                  <a:pt x="4668778" y="741467"/>
                  <a:pt x="4664991" y="739928"/>
                </a:cubicBezTo>
                <a:cubicBezTo>
                  <a:pt x="4661204" y="738388"/>
                  <a:pt x="4659298" y="736556"/>
                  <a:pt x="4659298" y="734113"/>
                </a:cubicBezTo>
                <a:cubicBezTo>
                  <a:pt x="4659232" y="731489"/>
                  <a:pt x="4660935" y="729146"/>
                  <a:pt x="4663451" y="728396"/>
                </a:cubicBezTo>
                <a:cubicBezTo>
                  <a:pt x="4666322" y="727272"/>
                  <a:pt x="4669383" y="726707"/>
                  <a:pt x="4672467" y="726734"/>
                </a:cubicBezTo>
                <a:cubicBezTo>
                  <a:pt x="4677712" y="726871"/>
                  <a:pt x="4682904" y="727819"/>
                  <a:pt x="4687859" y="729544"/>
                </a:cubicBezTo>
                <a:lnTo>
                  <a:pt x="4689228" y="715446"/>
                </a:lnTo>
                <a:cubicBezTo>
                  <a:pt x="4683413" y="713707"/>
                  <a:pt x="4677388" y="712761"/>
                  <a:pt x="4671319" y="712637"/>
                </a:cubicBezTo>
                <a:close/>
                <a:moveTo>
                  <a:pt x="4406178" y="712637"/>
                </a:moveTo>
                <a:cubicBezTo>
                  <a:pt x="4401245" y="712627"/>
                  <a:pt x="4396341" y="713387"/>
                  <a:pt x="4391641" y="714884"/>
                </a:cubicBezTo>
                <a:cubicBezTo>
                  <a:pt x="4387211" y="716270"/>
                  <a:pt x="4383226" y="718798"/>
                  <a:pt x="4380084" y="722214"/>
                </a:cubicBezTo>
                <a:cubicBezTo>
                  <a:pt x="4376986" y="725674"/>
                  <a:pt x="4375356" y="730206"/>
                  <a:pt x="4375540" y="734846"/>
                </a:cubicBezTo>
                <a:cubicBezTo>
                  <a:pt x="4375237" y="739459"/>
                  <a:pt x="4376815" y="743998"/>
                  <a:pt x="4379913" y="747428"/>
                </a:cubicBezTo>
                <a:cubicBezTo>
                  <a:pt x="4382840" y="750451"/>
                  <a:pt x="4386358" y="752838"/>
                  <a:pt x="4390248" y="754441"/>
                </a:cubicBezTo>
                <a:lnTo>
                  <a:pt x="4402171" y="759523"/>
                </a:lnTo>
                <a:cubicBezTo>
                  <a:pt x="4406129" y="761233"/>
                  <a:pt x="4408108" y="763310"/>
                  <a:pt x="4408108" y="765753"/>
                </a:cubicBezTo>
                <a:cubicBezTo>
                  <a:pt x="4408154" y="768484"/>
                  <a:pt x="4406498" y="770959"/>
                  <a:pt x="4403954" y="771959"/>
                </a:cubicBezTo>
                <a:cubicBezTo>
                  <a:pt x="4401216" y="773293"/>
                  <a:pt x="4398206" y="773979"/>
                  <a:pt x="4395159" y="773962"/>
                </a:cubicBezTo>
                <a:cubicBezTo>
                  <a:pt x="4388679" y="773742"/>
                  <a:pt x="4382346" y="771973"/>
                  <a:pt x="4376688" y="768807"/>
                </a:cubicBezTo>
                <a:lnTo>
                  <a:pt x="4375833" y="784688"/>
                </a:lnTo>
                <a:cubicBezTo>
                  <a:pt x="4382713" y="786604"/>
                  <a:pt x="4389803" y="787654"/>
                  <a:pt x="4396942" y="787815"/>
                </a:cubicBezTo>
                <a:cubicBezTo>
                  <a:pt x="4401892" y="787833"/>
                  <a:pt x="4406808" y="787007"/>
                  <a:pt x="4411480" y="785372"/>
                </a:cubicBezTo>
                <a:cubicBezTo>
                  <a:pt x="4415841" y="783896"/>
                  <a:pt x="4419711" y="781250"/>
                  <a:pt x="4422670" y="777725"/>
                </a:cubicBezTo>
                <a:cubicBezTo>
                  <a:pt x="4425621" y="774040"/>
                  <a:pt x="4427155" y="769420"/>
                  <a:pt x="4426994" y="764702"/>
                </a:cubicBezTo>
                <a:cubicBezTo>
                  <a:pt x="4427312" y="759887"/>
                  <a:pt x="4425704" y="755139"/>
                  <a:pt x="4422523" y="751509"/>
                </a:cubicBezTo>
                <a:cubicBezTo>
                  <a:pt x="4419513" y="748425"/>
                  <a:pt x="4415848" y="746063"/>
                  <a:pt x="4411797" y="744594"/>
                </a:cubicBezTo>
                <a:cubicBezTo>
                  <a:pt x="4407619" y="743031"/>
                  <a:pt x="4403612" y="741467"/>
                  <a:pt x="4399825" y="739928"/>
                </a:cubicBezTo>
                <a:cubicBezTo>
                  <a:pt x="4396038" y="738388"/>
                  <a:pt x="4394157" y="736556"/>
                  <a:pt x="4394157" y="734113"/>
                </a:cubicBezTo>
                <a:cubicBezTo>
                  <a:pt x="4394084" y="731486"/>
                  <a:pt x="4395789" y="729138"/>
                  <a:pt x="4398311" y="728396"/>
                </a:cubicBezTo>
                <a:cubicBezTo>
                  <a:pt x="4401181" y="727272"/>
                  <a:pt x="4404243" y="726707"/>
                  <a:pt x="4407326" y="726734"/>
                </a:cubicBezTo>
                <a:cubicBezTo>
                  <a:pt x="4412572" y="726873"/>
                  <a:pt x="4417764" y="727821"/>
                  <a:pt x="4422719" y="729544"/>
                </a:cubicBezTo>
                <a:lnTo>
                  <a:pt x="4424062" y="715446"/>
                </a:lnTo>
                <a:cubicBezTo>
                  <a:pt x="4418255" y="713707"/>
                  <a:pt x="4412240" y="712761"/>
                  <a:pt x="4406178" y="712637"/>
                </a:cubicBezTo>
                <a:close/>
                <a:moveTo>
                  <a:pt x="5308053" y="712636"/>
                </a:moveTo>
                <a:cubicBezTo>
                  <a:pt x="5303078" y="712616"/>
                  <a:pt x="5298133" y="713374"/>
                  <a:pt x="5293393" y="714884"/>
                </a:cubicBezTo>
                <a:cubicBezTo>
                  <a:pt x="5288964" y="716269"/>
                  <a:pt x="5284979" y="718798"/>
                  <a:pt x="5281837" y="722213"/>
                </a:cubicBezTo>
                <a:cubicBezTo>
                  <a:pt x="5278739" y="725673"/>
                  <a:pt x="5277109" y="730205"/>
                  <a:pt x="5277292" y="734845"/>
                </a:cubicBezTo>
                <a:cubicBezTo>
                  <a:pt x="5277009" y="739455"/>
                  <a:pt x="5278585" y="743988"/>
                  <a:pt x="5281666" y="747428"/>
                </a:cubicBezTo>
                <a:cubicBezTo>
                  <a:pt x="5284593" y="750450"/>
                  <a:pt x="5288111" y="752837"/>
                  <a:pt x="5292001" y="754440"/>
                </a:cubicBezTo>
                <a:lnTo>
                  <a:pt x="5303924" y="759522"/>
                </a:lnTo>
                <a:cubicBezTo>
                  <a:pt x="5307882" y="761232"/>
                  <a:pt x="5309861" y="763309"/>
                  <a:pt x="5309861" y="765752"/>
                </a:cubicBezTo>
                <a:cubicBezTo>
                  <a:pt x="5309907" y="768484"/>
                  <a:pt x="5308251" y="770959"/>
                  <a:pt x="5305707" y="771958"/>
                </a:cubicBezTo>
                <a:cubicBezTo>
                  <a:pt x="5302968" y="773292"/>
                  <a:pt x="5299958" y="773979"/>
                  <a:pt x="5296911" y="773961"/>
                </a:cubicBezTo>
                <a:cubicBezTo>
                  <a:pt x="5290432" y="773742"/>
                  <a:pt x="5284099" y="771973"/>
                  <a:pt x="5278441" y="768806"/>
                </a:cubicBezTo>
                <a:lnTo>
                  <a:pt x="5277585" y="784687"/>
                </a:lnTo>
                <a:cubicBezTo>
                  <a:pt x="5284505" y="786613"/>
                  <a:pt x="5291637" y="787663"/>
                  <a:pt x="5298817" y="787815"/>
                </a:cubicBezTo>
                <a:cubicBezTo>
                  <a:pt x="5303767" y="787832"/>
                  <a:pt x="5308683" y="787006"/>
                  <a:pt x="5313355" y="785371"/>
                </a:cubicBezTo>
                <a:cubicBezTo>
                  <a:pt x="5317716" y="783896"/>
                  <a:pt x="5321586" y="781250"/>
                  <a:pt x="5324545" y="777724"/>
                </a:cubicBezTo>
                <a:cubicBezTo>
                  <a:pt x="5327503" y="774042"/>
                  <a:pt x="5329047" y="769422"/>
                  <a:pt x="5328894" y="764702"/>
                </a:cubicBezTo>
                <a:cubicBezTo>
                  <a:pt x="5329206" y="759881"/>
                  <a:pt x="5327589" y="755136"/>
                  <a:pt x="5324398" y="751508"/>
                </a:cubicBezTo>
                <a:cubicBezTo>
                  <a:pt x="5321388" y="748425"/>
                  <a:pt x="5317723" y="746062"/>
                  <a:pt x="5313672" y="744594"/>
                </a:cubicBezTo>
                <a:cubicBezTo>
                  <a:pt x="5309494" y="743030"/>
                  <a:pt x="5305536" y="741466"/>
                  <a:pt x="5301725" y="739927"/>
                </a:cubicBezTo>
                <a:cubicBezTo>
                  <a:pt x="5297913" y="738388"/>
                  <a:pt x="5296032" y="736555"/>
                  <a:pt x="5296032" y="734112"/>
                </a:cubicBezTo>
                <a:cubicBezTo>
                  <a:pt x="5295959" y="731486"/>
                  <a:pt x="5297664" y="729138"/>
                  <a:pt x="5300185" y="728395"/>
                </a:cubicBezTo>
                <a:cubicBezTo>
                  <a:pt x="5303056" y="727271"/>
                  <a:pt x="5306118" y="726707"/>
                  <a:pt x="5309201" y="726733"/>
                </a:cubicBezTo>
                <a:cubicBezTo>
                  <a:pt x="5314447" y="726873"/>
                  <a:pt x="5319639" y="727821"/>
                  <a:pt x="5324593" y="729543"/>
                </a:cubicBezTo>
                <a:lnTo>
                  <a:pt x="5325937" y="715446"/>
                </a:lnTo>
                <a:cubicBezTo>
                  <a:pt x="5320130" y="713706"/>
                  <a:pt x="5314114" y="712760"/>
                  <a:pt x="5308053" y="712636"/>
                </a:cubicBezTo>
                <a:close/>
                <a:moveTo>
                  <a:pt x="5233558" y="712295"/>
                </a:moveTo>
                <a:cubicBezTo>
                  <a:pt x="5228415" y="712212"/>
                  <a:pt x="5223308" y="713184"/>
                  <a:pt x="5218556" y="715153"/>
                </a:cubicBezTo>
                <a:cubicBezTo>
                  <a:pt x="5214300" y="716954"/>
                  <a:pt x="5210503" y="719683"/>
                  <a:pt x="5207439" y="723143"/>
                </a:cubicBezTo>
                <a:cubicBezTo>
                  <a:pt x="5204349" y="726671"/>
                  <a:pt x="5201998" y="730785"/>
                  <a:pt x="5200525" y="735237"/>
                </a:cubicBezTo>
                <a:cubicBezTo>
                  <a:pt x="5197273" y="745442"/>
                  <a:pt x="5197334" y="756415"/>
                  <a:pt x="5200696" y="766584"/>
                </a:cubicBezTo>
                <a:cubicBezTo>
                  <a:pt x="5202306" y="771089"/>
                  <a:pt x="5204872" y="775189"/>
                  <a:pt x="5208221" y="778604"/>
                </a:cubicBezTo>
                <a:cubicBezTo>
                  <a:pt x="5211588" y="781966"/>
                  <a:pt x="5215661" y="784539"/>
                  <a:pt x="5220144" y="786130"/>
                </a:cubicBezTo>
                <a:cubicBezTo>
                  <a:pt x="5225270" y="787867"/>
                  <a:pt x="5230663" y="788693"/>
                  <a:pt x="5236074" y="788573"/>
                </a:cubicBezTo>
                <a:cubicBezTo>
                  <a:pt x="5244631" y="788639"/>
                  <a:pt x="5253106" y="786933"/>
                  <a:pt x="5260971" y="783564"/>
                </a:cubicBezTo>
                <a:lnTo>
                  <a:pt x="5260678" y="767317"/>
                </a:lnTo>
                <a:cubicBezTo>
                  <a:pt x="5253959" y="771724"/>
                  <a:pt x="5246199" y="774287"/>
                  <a:pt x="5238176" y="774744"/>
                </a:cubicBezTo>
                <a:cubicBezTo>
                  <a:pt x="5232805" y="774908"/>
                  <a:pt x="5227545" y="773178"/>
                  <a:pt x="5223321" y="769858"/>
                </a:cubicBezTo>
                <a:cubicBezTo>
                  <a:pt x="5219275" y="766559"/>
                  <a:pt x="5216836" y="761685"/>
                  <a:pt x="5216626" y="756469"/>
                </a:cubicBezTo>
                <a:lnTo>
                  <a:pt x="5265491" y="756469"/>
                </a:lnTo>
                <a:cubicBezTo>
                  <a:pt x="5265711" y="755565"/>
                  <a:pt x="5265589" y="754734"/>
                  <a:pt x="5265711" y="754025"/>
                </a:cubicBezTo>
                <a:cubicBezTo>
                  <a:pt x="5265833" y="753317"/>
                  <a:pt x="5265833" y="752730"/>
                  <a:pt x="5265833" y="752242"/>
                </a:cubicBezTo>
                <a:cubicBezTo>
                  <a:pt x="5265833" y="751753"/>
                  <a:pt x="5265833" y="751045"/>
                  <a:pt x="5265833" y="750092"/>
                </a:cubicBezTo>
                <a:cubicBezTo>
                  <a:pt x="5265889" y="745073"/>
                  <a:pt x="5265239" y="740074"/>
                  <a:pt x="5263903" y="735237"/>
                </a:cubicBezTo>
                <a:cubicBezTo>
                  <a:pt x="5262718" y="730932"/>
                  <a:pt x="5260736" y="726888"/>
                  <a:pt x="5258064" y="723314"/>
                </a:cubicBezTo>
                <a:cubicBezTo>
                  <a:pt x="5255413" y="719822"/>
                  <a:pt x="5251936" y="717044"/>
                  <a:pt x="5247948" y="715227"/>
                </a:cubicBezTo>
                <a:cubicBezTo>
                  <a:pt x="5243429" y="713194"/>
                  <a:pt x="5238513" y="712192"/>
                  <a:pt x="5233558" y="712295"/>
                </a:cubicBezTo>
                <a:close/>
                <a:moveTo>
                  <a:pt x="4596898" y="712295"/>
                </a:moveTo>
                <a:cubicBezTo>
                  <a:pt x="4591762" y="712209"/>
                  <a:pt x="4586663" y="713182"/>
                  <a:pt x="4581921" y="715153"/>
                </a:cubicBezTo>
                <a:cubicBezTo>
                  <a:pt x="4577655" y="716947"/>
                  <a:pt x="4573846" y="719678"/>
                  <a:pt x="4570779" y="723143"/>
                </a:cubicBezTo>
                <a:cubicBezTo>
                  <a:pt x="4567698" y="726678"/>
                  <a:pt x="4565348" y="730788"/>
                  <a:pt x="4563865" y="735237"/>
                </a:cubicBezTo>
                <a:cubicBezTo>
                  <a:pt x="4562213" y="740157"/>
                  <a:pt x="4561388" y="745318"/>
                  <a:pt x="4561422" y="750507"/>
                </a:cubicBezTo>
                <a:cubicBezTo>
                  <a:pt x="4561326" y="755977"/>
                  <a:pt x="4562204" y="761421"/>
                  <a:pt x="4564012" y="766584"/>
                </a:cubicBezTo>
                <a:cubicBezTo>
                  <a:pt x="4565612" y="771087"/>
                  <a:pt x="4568172" y="775189"/>
                  <a:pt x="4571512" y="778604"/>
                </a:cubicBezTo>
                <a:cubicBezTo>
                  <a:pt x="4574882" y="781961"/>
                  <a:pt x="4578954" y="784532"/>
                  <a:pt x="4583435" y="786130"/>
                </a:cubicBezTo>
                <a:cubicBezTo>
                  <a:pt x="4588564" y="787862"/>
                  <a:pt x="4593954" y="788688"/>
                  <a:pt x="4599365" y="788573"/>
                </a:cubicBezTo>
                <a:cubicBezTo>
                  <a:pt x="4607929" y="788636"/>
                  <a:pt x="4616412" y="786931"/>
                  <a:pt x="4624286" y="783564"/>
                </a:cubicBezTo>
                <a:lnTo>
                  <a:pt x="4623993" y="767317"/>
                </a:lnTo>
                <a:cubicBezTo>
                  <a:pt x="4615637" y="772171"/>
                  <a:pt x="4608119" y="774646"/>
                  <a:pt x="4601442" y="774744"/>
                </a:cubicBezTo>
                <a:cubicBezTo>
                  <a:pt x="4596072" y="774903"/>
                  <a:pt x="4590814" y="773173"/>
                  <a:pt x="4586587" y="769858"/>
                </a:cubicBezTo>
                <a:cubicBezTo>
                  <a:pt x="4582548" y="766554"/>
                  <a:pt x="4580113" y="761683"/>
                  <a:pt x="4579893" y="756469"/>
                </a:cubicBezTo>
                <a:lnTo>
                  <a:pt x="4628831" y="756469"/>
                </a:lnTo>
                <a:cubicBezTo>
                  <a:pt x="4628929" y="755565"/>
                  <a:pt x="4628904" y="754734"/>
                  <a:pt x="4629051" y="754025"/>
                </a:cubicBezTo>
                <a:cubicBezTo>
                  <a:pt x="4629197" y="753317"/>
                  <a:pt x="4629197" y="752730"/>
                  <a:pt x="4629197" y="752242"/>
                </a:cubicBezTo>
                <a:cubicBezTo>
                  <a:pt x="4629197" y="751753"/>
                  <a:pt x="4629197" y="751045"/>
                  <a:pt x="4629197" y="750092"/>
                </a:cubicBezTo>
                <a:cubicBezTo>
                  <a:pt x="4629241" y="745076"/>
                  <a:pt x="4628591" y="740077"/>
                  <a:pt x="4627267" y="735237"/>
                </a:cubicBezTo>
                <a:cubicBezTo>
                  <a:pt x="4626072" y="730937"/>
                  <a:pt x="4624093" y="726893"/>
                  <a:pt x="4621428" y="723314"/>
                </a:cubicBezTo>
                <a:cubicBezTo>
                  <a:pt x="4618760" y="719830"/>
                  <a:pt x="4615278" y="717054"/>
                  <a:pt x="4611288" y="715227"/>
                </a:cubicBezTo>
                <a:cubicBezTo>
                  <a:pt x="4606768" y="713194"/>
                  <a:pt x="4601853" y="712192"/>
                  <a:pt x="4596898" y="712295"/>
                </a:cubicBezTo>
                <a:close/>
                <a:moveTo>
                  <a:pt x="4921507" y="712294"/>
                </a:moveTo>
                <a:cubicBezTo>
                  <a:pt x="4916364" y="712209"/>
                  <a:pt x="4911257" y="713181"/>
                  <a:pt x="4906505" y="715153"/>
                </a:cubicBezTo>
                <a:cubicBezTo>
                  <a:pt x="4902239" y="716946"/>
                  <a:pt x="4898430" y="719678"/>
                  <a:pt x="4895364" y="723142"/>
                </a:cubicBezTo>
                <a:cubicBezTo>
                  <a:pt x="4892283" y="726673"/>
                  <a:pt x="4889940" y="730785"/>
                  <a:pt x="4888474" y="735236"/>
                </a:cubicBezTo>
                <a:cubicBezTo>
                  <a:pt x="4886813" y="740155"/>
                  <a:pt x="4885984" y="745315"/>
                  <a:pt x="4886031" y="750507"/>
                </a:cubicBezTo>
                <a:cubicBezTo>
                  <a:pt x="4885901" y="755967"/>
                  <a:pt x="4886730" y="761409"/>
                  <a:pt x="4888474" y="766583"/>
                </a:cubicBezTo>
                <a:cubicBezTo>
                  <a:pt x="4890075" y="771091"/>
                  <a:pt x="4892642" y="775196"/>
                  <a:pt x="4895999" y="778604"/>
                </a:cubicBezTo>
                <a:cubicBezTo>
                  <a:pt x="4899356" y="781966"/>
                  <a:pt x="4903422" y="784536"/>
                  <a:pt x="4907898" y="786129"/>
                </a:cubicBezTo>
                <a:cubicBezTo>
                  <a:pt x="4913026" y="787862"/>
                  <a:pt x="4918416" y="788687"/>
                  <a:pt x="4923828" y="788573"/>
                </a:cubicBezTo>
                <a:cubicBezTo>
                  <a:pt x="4932392" y="788639"/>
                  <a:pt x="4940877" y="786933"/>
                  <a:pt x="4948749" y="783564"/>
                </a:cubicBezTo>
                <a:lnTo>
                  <a:pt x="4948456" y="767316"/>
                </a:lnTo>
                <a:cubicBezTo>
                  <a:pt x="4940117" y="772171"/>
                  <a:pt x="4932665" y="774646"/>
                  <a:pt x="4926100" y="774744"/>
                </a:cubicBezTo>
                <a:cubicBezTo>
                  <a:pt x="4920730" y="774903"/>
                  <a:pt x="4915472" y="773173"/>
                  <a:pt x="4911245" y="769857"/>
                </a:cubicBezTo>
                <a:cubicBezTo>
                  <a:pt x="4907206" y="766554"/>
                  <a:pt x="4904771" y="761682"/>
                  <a:pt x="4904551" y="756468"/>
                </a:cubicBezTo>
                <a:lnTo>
                  <a:pt x="4953416" y="756468"/>
                </a:lnTo>
                <a:cubicBezTo>
                  <a:pt x="4953635" y="755564"/>
                  <a:pt x="4953489" y="754734"/>
                  <a:pt x="4953635" y="754025"/>
                </a:cubicBezTo>
                <a:cubicBezTo>
                  <a:pt x="4953782" y="753317"/>
                  <a:pt x="4953782" y="752730"/>
                  <a:pt x="4953782" y="752241"/>
                </a:cubicBezTo>
                <a:cubicBezTo>
                  <a:pt x="4953782" y="751753"/>
                  <a:pt x="4953782" y="751044"/>
                  <a:pt x="4953782" y="750091"/>
                </a:cubicBezTo>
                <a:cubicBezTo>
                  <a:pt x="4953838" y="745073"/>
                  <a:pt x="4953188" y="740074"/>
                  <a:pt x="4951852" y="735236"/>
                </a:cubicBezTo>
                <a:cubicBezTo>
                  <a:pt x="4950667" y="730931"/>
                  <a:pt x="4948685" y="726888"/>
                  <a:pt x="4946012" y="723313"/>
                </a:cubicBezTo>
                <a:cubicBezTo>
                  <a:pt x="4943362" y="719822"/>
                  <a:pt x="4939885" y="717044"/>
                  <a:pt x="4935898" y="715226"/>
                </a:cubicBezTo>
                <a:cubicBezTo>
                  <a:pt x="4931377" y="713196"/>
                  <a:pt x="4926462" y="712194"/>
                  <a:pt x="4921507" y="712294"/>
                </a:cubicBezTo>
                <a:close/>
                <a:moveTo>
                  <a:pt x="4031776" y="712294"/>
                </a:moveTo>
                <a:cubicBezTo>
                  <a:pt x="4026633" y="712209"/>
                  <a:pt x="4021526" y="713181"/>
                  <a:pt x="4016774" y="715153"/>
                </a:cubicBezTo>
                <a:cubicBezTo>
                  <a:pt x="4012508" y="716946"/>
                  <a:pt x="4008699" y="719678"/>
                  <a:pt x="4005633" y="723142"/>
                </a:cubicBezTo>
                <a:cubicBezTo>
                  <a:pt x="4002552" y="726673"/>
                  <a:pt x="4000209" y="730785"/>
                  <a:pt x="3998743" y="735236"/>
                </a:cubicBezTo>
                <a:cubicBezTo>
                  <a:pt x="3997082" y="740155"/>
                  <a:pt x="3996256" y="745315"/>
                  <a:pt x="3996300" y="750507"/>
                </a:cubicBezTo>
                <a:cubicBezTo>
                  <a:pt x="3996170" y="755967"/>
                  <a:pt x="3996999" y="761409"/>
                  <a:pt x="3998743" y="766583"/>
                </a:cubicBezTo>
                <a:cubicBezTo>
                  <a:pt x="4000343" y="771091"/>
                  <a:pt x="4002911" y="775196"/>
                  <a:pt x="4006268" y="778604"/>
                </a:cubicBezTo>
                <a:cubicBezTo>
                  <a:pt x="4009625" y="781966"/>
                  <a:pt x="4013691" y="784536"/>
                  <a:pt x="4018167" y="786129"/>
                </a:cubicBezTo>
                <a:cubicBezTo>
                  <a:pt x="4023295" y="787862"/>
                  <a:pt x="4028685" y="788687"/>
                  <a:pt x="4034097" y="788573"/>
                </a:cubicBezTo>
                <a:cubicBezTo>
                  <a:pt x="4042660" y="788636"/>
                  <a:pt x="4051143" y="786931"/>
                  <a:pt x="4059018" y="783564"/>
                </a:cubicBezTo>
                <a:lnTo>
                  <a:pt x="4058725" y="767316"/>
                </a:lnTo>
                <a:cubicBezTo>
                  <a:pt x="4050386" y="772171"/>
                  <a:pt x="4042934" y="774646"/>
                  <a:pt x="4036369" y="774744"/>
                </a:cubicBezTo>
                <a:cubicBezTo>
                  <a:pt x="4030999" y="774903"/>
                  <a:pt x="4025741" y="773173"/>
                  <a:pt x="4021514" y="769857"/>
                </a:cubicBezTo>
                <a:cubicBezTo>
                  <a:pt x="4017475" y="766554"/>
                  <a:pt x="4015040" y="761682"/>
                  <a:pt x="4014820" y="756468"/>
                </a:cubicBezTo>
                <a:lnTo>
                  <a:pt x="4063685" y="756468"/>
                </a:lnTo>
                <a:cubicBezTo>
                  <a:pt x="4063782" y="755564"/>
                  <a:pt x="4063758" y="754734"/>
                  <a:pt x="4063904" y="754025"/>
                </a:cubicBezTo>
                <a:cubicBezTo>
                  <a:pt x="4064051" y="753317"/>
                  <a:pt x="4064051" y="752730"/>
                  <a:pt x="4064051" y="752241"/>
                </a:cubicBezTo>
                <a:cubicBezTo>
                  <a:pt x="4064051" y="751753"/>
                  <a:pt x="4064051" y="751044"/>
                  <a:pt x="4064051" y="750091"/>
                </a:cubicBezTo>
                <a:cubicBezTo>
                  <a:pt x="4064107" y="745073"/>
                  <a:pt x="4063457" y="740074"/>
                  <a:pt x="4062121" y="735236"/>
                </a:cubicBezTo>
                <a:cubicBezTo>
                  <a:pt x="4060936" y="730931"/>
                  <a:pt x="4058954" y="726888"/>
                  <a:pt x="4056282" y="723313"/>
                </a:cubicBezTo>
                <a:cubicBezTo>
                  <a:pt x="4053631" y="719822"/>
                  <a:pt x="4050154" y="717044"/>
                  <a:pt x="4046166" y="715226"/>
                </a:cubicBezTo>
                <a:cubicBezTo>
                  <a:pt x="4041646" y="713196"/>
                  <a:pt x="4036731" y="712194"/>
                  <a:pt x="4031776" y="712294"/>
                </a:cubicBezTo>
                <a:close/>
                <a:moveTo>
                  <a:pt x="4227821" y="703962"/>
                </a:moveTo>
                <a:lnTo>
                  <a:pt x="4237839" y="703962"/>
                </a:lnTo>
                <a:cubicBezTo>
                  <a:pt x="4241890" y="703787"/>
                  <a:pt x="4245909" y="704769"/>
                  <a:pt x="4249420" y="706797"/>
                </a:cubicBezTo>
                <a:cubicBezTo>
                  <a:pt x="4252523" y="708974"/>
                  <a:pt x="4254211" y="712651"/>
                  <a:pt x="4253842" y="716423"/>
                </a:cubicBezTo>
                <a:cubicBezTo>
                  <a:pt x="4254162" y="720176"/>
                  <a:pt x="4252325" y="723785"/>
                  <a:pt x="4249102" y="725732"/>
                </a:cubicBezTo>
                <a:cubicBezTo>
                  <a:pt x="4245405" y="727662"/>
                  <a:pt x="4241271" y="728595"/>
                  <a:pt x="4237106" y="728444"/>
                </a:cubicBezTo>
                <a:lnTo>
                  <a:pt x="4227724" y="728444"/>
                </a:lnTo>
                <a:close/>
                <a:moveTo>
                  <a:pt x="4207958" y="688912"/>
                </a:moveTo>
                <a:lnTo>
                  <a:pt x="4207958" y="786642"/>
                </a:lnTo>
                <a:lnTo>
                  <a:pt x="4237472" y="786593"/>
                </a:lnTo>
                <a:cubicBezTo>
                  <a:pt x="4242583" y="786654"/>
                  <a:pt x="4247692" y="786385"/>
                  <a:pt x="4252767" y="785787"/>
                </a:cubicBezTo>
                <a:cubicBezTo>
                  <a:pt x="4256837" y="785240"/>
                  <a:pt x="4260749" y="783852"/>
                  <a:pt x="4264250" y="781707"/>
                </a:cubicBezTo>
                <a:cubicBezTo>
                  <a:pt x="4266847" y="780194"/>
                  <a:pt x="4269168" y="778252"/>
                  <a:pt x="4271116" y="775965"/>
                </a:cubicBezTo>
                <a:cubicBezTo>
                  <a:pt x="4273012" y="773715"/>
                  <a:pt x="4274470" y="771130"/>
                  <a:pt x="4275416" y="768342"/>
                </a:cubicBezTo>
                <a:cubicBezTo>
                  <a:pt x="4276371" y="765525"/>
                  <a:pt x="4276857" y="762571"/>
                  <a:pt x="4276857" y="759595"/>
                </a:cubicBezTo>
                <a:cubicBezTo>
                  <a:pt x="4276909" y="756382"/>
                  <a:pt x="4276347" y="753189"/>
                  <a:pt x="4275196" y="750189"/>
                </a:cubicBezTo>
                <a:cubicBezTo>
                  <a:pt x="4274135" y="747452"/>
                  <a:pt x="4272533" y="744958"/>
                  <a:pt x="4270480" y="742859"/>
                </a:cubicBezTo>
                <a:cubicBezTo>
                  <a:pt x="4268360" y="740792"/>
                  <a:pt x="4265875" y="739133"/>
                  <a:pt x="4263151" y="737973"/>
                </a:cubicBezTo>
                <a:cubicBezTo>
                  <a:pt x="4260304" y="736682"/>
                  <a:pt x="4257267" y="735857"/>
                  <a:pt x="4254159" y="735529"/>
                </a:cubicBezTo>
                <a:cubicBezTo>
                  <a:pt x="4259596" y="734669"/>
                  <a:pt x="4264619" y="732101"/>
                  <a:pt x="4268501" y="728200"/>
                </a:cubicBezTo>
                <a:cubicBezTo>
                  <a:pt x="4271912" y="724100"/>
                  <a:pt x="4273657" y="718866"/>
                  <a:pt x="4273388" y="713540"/>
                </a:cubicBezTo>
                <a:cubicBezTo>
                  <a:pt x="4273388" y="704329"/>
                  <a:pt x="4270187" y="697903"/>
                  <a:pt x="4263615" y="694312"/>
                </a:cubicBezTo>
                <a:cubicBezTo>
                  <a:pt x="4256058" y="690478"/>
                  <a:pt x="4247651" y="688621"/>
                  <a:pt x="4239182" y="688912"/>
                </a:cubicBezTo>
                <a:close/>
                <a:moveTo>
                  <a:pt x="4844227" y="686885"/>
                </a:moveTo>
                <a:cubicBezTo>
                  <a:pt x="4838393" y="686819"/>
                  <a:pt x="4832598" y="687820"/>
                  <a:pt x="4827125" y="689841"/>
                </a:cubicBezTo>
                <a:cubicBezTo>
                  <a:pt x="4822118" y="691651"/>
                  <a:pt x="4817735" y="694854"/>
                  <a:pt x="4814493" y="699076"/>
                </a:cubicBezTo>
                <a:cubicBezTo>
                  <a:pt x="4811207" y="703611"/>
                  <a:pt x="4809528" y="709116"/>
                  <a:pt x="4809729" y="714713"/>
                </a:cubicBezTo>
                <a:cubicBezTo>
                  <a:pt x="4809729" y="722221"/>
                  <a:pt x="4811634" y="727987"/>
                  <a:pt x="4815446" y="732011"/>
                </a:cubicBezTo>
                <a:cubicBezTo>
                  <a:pt x="4820352" y="736773"/>
                  <a:pt x="4826169" y="740497"/>
                  <a:pt x="4832549" y="742957"/>
                </a:cubicBezTo>
                <a:cubicBezTo>
                  <a:pt x="4837968" y="745149"/>
                  <a:pt x="4843226" y="747721"/>
                  <a:pt x="4848283" y="750653"/>
                </a:cubicBezTo>
                <a:cubicBezTo>
                  <a:pt x="4851301" y="752781"/>
                  <a:pt x="4852950" y="756358"/>
                  <a:pt x="4852608" y="760035"/>
                </a:cubicBezTo>
                <a:cubicBezTo>
                  <a:pt x="4852764" y="763976"/>
                  <a:pt x="4850809" y="767700"/>
                  <a:pt x="4847477" y="769808"/>
                </a:cubicBezTo>
                <a:cubicBezTo>
                  <a:pt x="4843929" y="772100"/>
                  <a:pt x="4839776" y="773273"/>
                  <a:pt x="4835554" y="773180"/>
                </a:cubicBezTo>
                <a:cubicBezTo>
                  <a:pt x="4827755" y="772975"/>
                  <a:pt x="4820132" y="770805"/>
                  <a:pt x="4813394" y="766877"/>
                </a:cubicBezTo>
                <a:lnTo>
                  <a:pt x="4811610" y="784419"/>
                </a:lnTo>
                <a:cubicBezTo>
                  <a:pt x="4819573" y="787261"/>
                  <a:pt x="4827955" y="788753"/>
                  <a:pt x="4836409" y="788841"/>
                </a:cubicBezTo>
                <a:cubicBezTo>
                  <a:pt x="4841207" y="788873"/>
                  <a:pt x="4845986" y="788272"/>
                  <a:pt x="4850629" y="787058"/>
                </a:cubicBezTo>
                <a:cubicBezTo>
                  <a:pt x="4854902" y="785953"/>
                  <a:pt x="4858936" y="784075"/>
                  <a:pt x="4862527" y="781512"/>
                </a:cubicBezTo>
                <a:cubicBezTo>
                  <a:pt x="4865962" y="779029"/>
                  <a:pt x="4868745" y="775750"/>
                  <a:pt x="4870639" y="771958"/>
                </a:cubicBezTo>
                <a:cubicBezTo>
                  <a:pt x="4872694" y="767678"/>
                  <a:pt x="4873705" y="762975"/>
                  <a:pt x="4873595" y="758227"/>
                </a:cubicBezTo>
                <a:cubicBezTo>
                  <a:pt x="4873595" y="750768"/>
                  <a:pt x="4871633" y="744978"/>
                  <a:pt x="4867707" y="740856"/>
                </a:cubicBezTo>
                <a:cubicBezTo>
                  <a:pt x="4862427" y="735855"/>
                  <a:pt x="4856229" y="731923"/>
                  <a:pt x="4849456" y="729275"/>
                </a:cubicBezTo>
                <a:cubicBezTo>
                  <a:pt x="4841181" y="725610"/>
                  <a:pt x="4835872" y="723069"/>
                  <a:pt x="4833526" y="721652"/>
                </a:cubicBezTo>
                <a:cubicBezTo>
                  <a:pt x="4830992" y="719834"/>
                  <a:pt x="4829646" y="716785"/>
                  <a:pt x="4830008" y="713687"/>
                </a:cubicBezTo>
                <a:cubicBezTo>
                  <a:pt x="4829771" y="710076"/>
                  <a:pt x="4831584" y="706636"/>
                  <a:pt x="4834699" y="704794"/>
                </a:cubicBezTo>
                <a:cubicBezTo>
                  <a:pt x="4838029" y="702841"/>
                  <a:pt x="4841835" y="701862"/>
                  <a:pt x="4845693" y="701959"/>
                </a:cubicBezTo>
                <a:cubicBezTo>
                  <a:pt x="4852718" y="702113"/>
                  <a:pt x="4859627" y="703780"/>
                  <a:pt x="4865948" y="706846"/>
                </a:cubicBezTo>
                <a:lnTo>
                  <a:pt x="4867609" y="690745"/>
                </a:lnTo>
                <a:cubicBezTo>
                  <a:pt x="4860094" y="688131"/>
                  <a:pt x="4852185" y="686823"/>
                  <a:pt x="4844227" y="686885"/>
                </a:cubicBezTo>
                <a:close/>
                <a:moveTo>
                  <a:pt x="3735459" y="686860"/>
                </a:moveTo>
                <a:cubicBezTo>
                  <a:pt x="3729626" y="686794"/>
                  <a:pt x="3723830" y="687795"/>
                  <a:pt x="3718356" y="689816"/>
                </a:cubicBezTo>
                <a:cubicBezTo>
                  <a:pt x="3713358" y="691626"/>
                  <a:pt x="3708982" y="694832"/>
                  <a:pt x="3705749" y="699051"/>
                </a:cubicBezTo>
                <a:cubicBezTo>
                  <a:pt x="3702410" y="703567"/>
                  <a:pt x="3700689" y="709076"/>
                  <a:pt x="3700863" y="714688"/>
                </a:cubicBezTo>
                <a:cubicBezTo>
                  <a:pt x="3700863" y="722196"/>
                  <a:pt x="3702769" y="727962"/>
                  <a:pt x="3706580" y="731986"/>
                </a:cubicBezTo>
                <a:cubicBezTo>
                  <a:pt x="3711490" y="736743"/>
                  <a:pt x="3717306" y="740467"/>
                  <a:pt x="3723683" y="742932"/>
                </a:cubicBezTo>
                <a:cubicBezTo>
                  <a:pt x="3729102" y="745124"/>
                  <a:pt x="3734360" y="747696"/>
                  <a:pt x="3739417" y="750628"/>
                </a:cubicBezTo>
                <a:cubicBezTo>
                  <a:pt x="3742452" y="752754"/>
                  <a:pt x="3744113" y="756346"/>
                  <a:pt x="3743766" y="760035"/>
                </a:cubicBezTo>
                <a:cubicBezTo>
                  <a:pt x="3743918" y="763969"/>
                  <a:pt x="3741975" y="767687"/>
                  <a:pt x="3738660" y="769808"/>
                </a:cubicBezTo>
                <a:cubicBezTo>
                  <a:pt x="3735101" y="772095"/>
                  <a:pt x="3730942" y="773270"/>
                  <a:pt x="3726712" y="773180"/>
                </a:cubicBezTo>
                <a:cubicBezTo>
                  <a:pt x="3718913" y="772974"/>
                  <a:pt x="3711292" y="770805"/>
                  <a:pt x="3704552" y="766876"/>
                </a:cubicBezTo>
                <a:lnTo>
                  <a:pt x="3702769" y="784419"/>
                </a:lnTo>
                <a:cubicBezTo>
                  <a:pt x="3710755" y="787267"/>
                  <a:pt x="3719161" y="788763"/>
                  <a:pt x="3727641" y="788841"/>
                </a:cubicBezTo>
                <a:cubicBezTo>
                  <a:pt x="3732438" y="788873"/>
                  <a:pt x="3737218" y="788272"/>
                  <a:pt x="3741860" y="787057"/>
                </a:cubicBezTo>
                <a:cubicBezTo>
                  <a:pt x="3746134" y="785958"/>
                  <a:pt x="3750170" y="784079"/>
                  <a:pt x="3753759" y="781511"/>
                </a:cubicBezTo>
                <a:cubicBezTo>
                  <a:pt x="3757194" y="779021"/>
                  <a:pt x="3759984" y="775745"/>
                  <a:pt x="3761895" y="771958"/>
                </a:cubicBezTo>
                <a:cubicBezTo>
                  <a:pt x="3763940" y="767675"/>
                  <a:pt x="3764947" y="762972"/>
                  <a:pt x="3764827" y="758227"/>
                </a:cubicBezTo>
                <a:cubicBezTo>
                  <a:pt x="3765220" y="751892"/>
                  <a:pt x="3763114" y="745656"/>
                  <a:pt x="3758963" y="740855"/>
                </a:cubicBezTo>
                <a:cubicBezTo>
                  <a:pt x="3753676" y="735835"/>
                  <a:pt x="3747470" y="731876"/>
                  <a:pt x="3740688" y="729201"/>
                </a:cubicBezTo>
                <a:cubicBezTo>
                  <a:pt x="3732413" y="725536"/>
                  <a:pt x="3727103" y="722995"/>
                  <a:pt x="3724758" y="721578"/>
                </a:cubicBezTo>
                <a:cubicBezTo>
                  <a:pt x="3722246" y="719768"/>
                  <a:pt x="3720909" y="716738"/>
                  <a:pt x="3721264" y="713662"/>
                </a:cubicBezTo>
                <a:cubicBezTo>
                  <a:pt x="3721061" y="710063"/>
                  <a:pt x="3722854" y="706645"/>
                  <a:pt x="3725930" y="704769"/>
                </a:cubicBezTo>
                <a:cubicBezTo>
                  <a:pt x="3729259" y="702816"/>
                  <a:pt x="3733068" y="701837"/>
                  <a:pt x="3736925" y="701934"/>
                </a:cubicBezTo>
                <a:cubicBezTo>
                  <a:pt x="3743949" y="702088"/>
                  <a:pt x="3750859" y="703755"/>
                  <a:pt x="3757180" y="706821"/>
                </a:cubicBezTo>
                <a:lnTo>
                  <a:pt x="3758841" y="690720"/>
                </a:lnTo>
                <a:cubicBezTo>
                  <a:pt x="3751326" y="688106"/>
                  <a:pt x="3743417" y="686798"/>
                  <a:pt x="3735459" y="686860"/>
                </a:cubicBezTo>
                <a:close/>
                <a:moveTo>
                  <a:pt x="5101061" y="683121"/>
                </a:moveTo>
                <a:lnTo>
                  <a:pt x="5101061" y="700884"/>
                </a:lnTo>
                <a:lnTo>
                  <a:pt x="5120387" y="700884"/>
                </a:lnTo>
                <a:lnTo>
                  <a:pt x="5120387" y="683121"/>
                </a:lnTo>
                <a:close/>
                <a:moveTo>
                  <a:pt x="4441825" y="683121"/>
                </a:moveTo>
                <a:lnTo>
                  <a:pt x="4441825" y="700884"/>
                </a:lnTo>
                <a:lnTo>
                  <a:pt x="4461151" y="700884"/>
                </a:lnTo>
                <a:lnTo>
                  <a:pt x="4461151" y="683121"/>
                </a:lnTo>
                <a:close/>
                <a:moveTo>
                  <a:pt x="4126500" y="681045"/>
                </a:moveTo>
                <a:lnTo>
                  <a:pt x="4126500" y="713199"/>
                </a:lnTo>
                <a:cubicBezTo>
                  <a:pt x="4126453" y="717501"/>
                  <a:pt x="4126700" y="721804"/>
                  <a:pt x="4127233" y="726075"/>
                </a:cubicBezTo>
                <a:cubicBezTo>
                  <a:pt x="4125075" y="721987"/>
                  <a:pt x="4121860" y="718554"/>
                  <a:pt x="4117924" y="716131"/>
                </a:cubicBezTo>
                <a:cubicBezTo>
                  <a:pt x="4113902" y="713817"/>
                  <a:pt x="4109321" y="712649"/>
                  <a:pt x="4104682" y="712759"/>
                </a:cubicBezTo>
                <a:cubicBezTo>
                  <a:pt x="4098625" y="712546"/>
                  <a:pt x="4092678" y="714408"/>
                  <a:pt x="4087823" y="718036"/>
                </a:cubicBezTo>
                <a:cubicBezTo>
                  <a:pt x="4083259" y="721606"/>
                  <a:pt x="4079795" y="726390"/>
                  <a:pt x="4077830" y="731841"/>
                </a:cubicBezTo>
                <a:cubicBezTo>
                  <a:pt x="4075651" y="737695"/>
                  <a:pt x="4074556" y="743896"/>
                  <a:pt x="4074605" y="750141"/>
                </a:cubicBezTo>
                <a:cubicBezTo>
                  <a:pt x="4074586" y="754895"/>
                  <a:pt x="4075177" y="759633"/>
                  <a:pt x="4076364" y="764238"/>
                </a:cubicBezTo>
                <a:cubicBezTo>
                  <a:pt x="4077459" y="768526"/>
                  <a:pt x="4079287" y="772592"/>
                  <a:pt x="4081764" y="776259"/>
                </a:cubicBezTo>
                <a:cubicBezTo>
                  <a:pt x="4084222" y="779802"/>
                  <a:pt x="4087511" y="782687"/>
                  <a:pt x="4091342" y="784664"/>
                </a:cubicBezTo>
                <a:cubicBezTo>
                  <a:pt x="4095607" y="786824"/>
                  <a:pt x="4100340" y="787896"/>
                  <a:pt x="4105121" y="787791"/>
                </a:cubicBezTo>
                <a:cubicBezTo>
                  <a:pt x="4109849" y="787859"/>
                  <a:pt x="4114508" y="786653"/>
                  <a:pt x="4118608" y="784297"/>
                </a:cubicBezTo>
                <a:cubicBezTo>
                  <a:pt x="4122610" y="781949"/>
                  <a:pt x="4125813" y="778451"/>
                  <a:pt x="4127795" y="774255"/>
                </a:cubicBezTo>
                <a:lnTo>
                  <a:pt x="4128088" y="786643"/>
                </a:lnTo>
                <a:lnTo>
                  <a:pt x="4145826" y="786643"/>
                </a:lnTo>
                <a:cubicBezTo>
                  <a:pt x="4145704" y="784297"/>
                  <a:pt x="4145581" y="781145"/>
                  <a:pt x="4145508" y="777725"/>
                </a:cubicBezTo>
                <a:cubicBezTo>
                  <a:pt x="4145435" y="774304"/>
                  <a:pt x="4145264" y="770200"/>
                  <a:pt x="4145264" y="765509"/>
                </a:cubicBezTo>
                <a:lnTo>
                  <a:pt x="4145264" y="681045"/>
                </a:lnTo>
                <a:close/>
                <a:moveTo>
                  <a:pt x="3781368" y="681045"/>
                </a:moveTo>
                <a:lnTo>
                  <a:pt x="3781368" y="786569"/>
                </a:lnTo>
                <a:lnTo>
                  <a:pt x="3800107" y="786569"/>
                </a:lnTo>
                <a:lnTo>
                  <a:pt x="3800107" y="753146"/>
                </a:lnTo>
                <a:cubicBezTo>
                  <a:pt x="3799968" y="747150"/>
                  <a:pt x="3801222" y="741203"/>
                  <a:pt x="3803772" y="735774"/>
                </a:cubicBezTo>
                <a:cubicBezTo>
                  <a:pt x="3806069" y="730949"/>
                  <a:pt x="3811100" y="728037"/>
                  <a:pt x="3816428" y="728445"/>
                </a:cubicBezTo>
                <a:cubicBezTo>
                  <a:pt x="3822016" y="728445"/>
                  <a:pt x="3825559" y="730529"/>
                  <a:pt x="3827056" y="734699"/>
                </a:cubicBezTo>
                <a:cubicBezTo>
                  <a:pt x="3828740" y="740104"/>
                  <a:pt x="3829500" y="745755"/>
                  <a:pt x="3829304" y="751411"/>
                </a:cubicBezTo>
                <a:lnTo>
                  <a:pt x="3829304" y="786643"/>
                </a:lnTo>
                <a:lnTo>
                  <a:pt x="3848068" y="786643"/>
                </a:lnTo>
                <a:lnTo>
                  <a:pt x="3848044" y="744888"/>
                </a:lnTo>
                <a:cubicBezTo>
                  <a:pt x="3848095" y="740460"/>
                  <a:pt x="3847753" y="736036"/>
                  <a:pt x="3847018" y="731670"/>
                </a:cubicBezTo>
                <a:cubicBezTo>
                  <a:pt x="3846395" y="728208"/>
                  <a:pt x="3845127" y="724892"/>
                  <a:pt x="3843280" y="721897"/>
                </a:cubicBezTo>
                <a:cubicBezTo>
                  <a:pt x="3841391" y="719006"/>
                  <a:pt x="3838747" y="716690"/>
                  <a:pt x="3835632" y="715202"/>
                </a:cubicBezTo>
                <a:cubicBezTo>
                  <a:pt x="3831662" y="713436"/>
                  <a:pt x="3827342" y="712600"/>
                  <a:pt x="3823001" y="712759"/>
                </a:cubicBezTo>
                <a:cubicBezTo>
                  <a:pt x="3818464" y="712673"/>
                  <a:pt x="3813970" y="713653"/>
                  <a:pt x="3809880" y="715617"/>
                </a:cubicBezTo>
                <a:cubicBezTo>
                  <a:pt x="3805939" y="717665"/>
                  <a:pt x="3802578" y="720675"/>
                  <a:pt x="3800107" y="724364"/>
                </a:cubicBezTo>
                <a:lnTo>
                  <a:pt x="3800107" y="681045"/>
                </a:lnTo>
                <a:close/>
                <a:moveTo>
                  <a:pt x="4817422" y="421163"/>
                </a:moveTo>
                <a:lnTo>
                  <a:pt x="4817422" y="626363"/>
                </a:lnTo>
                <a:lnTo>
                  <a:pt x="5328622" y="626363"/>
                </a:lnTo>
                <a:lnTo>
                  <a:pt x="5328622" y="421163"/>
                </a:lnTo>
                <a:close/>
                <a:moveTo>
                  <a:pt x="1" y="0"/>
                </a:moveTo>
                <a:lnTo>
                  <a:pt x="5939422" y="0"/>
                </a:lnTo>
                <a:lnTo>
                  <a:pt x="5939422" y="5871528"/>
                </a:lnTo>
                <a:lnTo>
                  <a:pt x="5939421" y="5871528"/>
                </a:lnTo>
                <a:lnTo>
                  <a:pt x="5939421" y="6883163"/>
                </a:lnTo>
                <a:lnTo>
                  <a:pt x="0" y="6883163"/>
                </a:lnTo>
                <a:lnTo>
                  <a:pt x="0" y="4317763"/>
                </a:lnTo>
                <a:lnTo>
                  <a:pt x="1" y="4317763"/>
                </a:lnTo>
                <a:close/>
              </a:path>
            </a:pathLst>
          </a:custGeom>
          <a:solidFill>
            <a:schemeClr val="bg2"/>
          </a:solidFill>
        </p:spPr>
        <p:txBody>
          <a:bodyPr wrap="square">
            <a:noAutofit/>
          </a:bodyPr>
          <a:lstStyle>
            <a:lvl1pPr marL="0" indent="0" algn="ctr">
              <a:buNone/>
              <a:defRPr sz="1000">
                <a:solidFill>
                  <a:schemeClr val="bg1">
                    <a:lumMod val="65000"/>
                  </a:schemeClr>
                </a:solidFill>
                <a:latin typeface="Poppins Light" panose="00000400000000000000" pitchFamily="50" charset="0"/>
                <a:cs typeface="Poppins Light" panose="00000400000000000000" pitchFamily="50" charset="0"/>
              </a:defRPr>
            </a:lvl1pPr>
          </a:lstStyle>
          <a:p>
            <a:r>
              <a:rPr lang="en-GB" dirty="0"/>
              <a:t>Drag picture file or click centre icon to place new LIGHT image</a:t>
            </a:r>
          </a:p>
        </p:txBody>
      </p:sp>
      <p:cxnSp>
        <p:nvCxnSpPr>
          <p:cNvPr id="21" name="Straight Connector 20">
            <a:extLst>
              <a:ext uri="{FF2B5EF4-FFF2-40B4-BE49-F238E27FC236}">
                <a16:creationId xmlns:a16="http://schemas.microsoft.com/office/drawing/2014/main" id="{F1AF0958-449A-41BB-B5E2-7757E9C989E9}"/>
              </a:ext>
            </a:extLst>
          </p:cNvPr>
          <p:cNvCxnSpPr>
            <a:cxnSpLocks/>
          </p:cNvCxnSpPr>
          <p:nvPr userDrawn="1"/>
        </p:nvCxnSpPr>
        <p:spPr>
          <a:xfrm flipV="1">
            <a:off x="513796" y="277786"/>
            <a:ext cx="0" cy="523218"/>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390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mp; Cropped Image -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9F4F1-9F6A-4ABE-84A4-5DB70E869BD7}"/>
              </a:ext>
            </a:extLst>
          </p:cNvPr>
          <p:cNvSpPr>
            <a:spLocks noGrp="1"/>
          </p:cNvSpPr>
          <p:nvPr>
            <p:ph type="title" hasCustomPrompt="1"/>
          </p:nvPr>
        </p:nvSpPr>
        <p:spPr>
          <a:xfrm>
            <a:off x="626485" y="367834"/>
            <a:ext cx="9122529" cy="771853"/>
          </a:xfrm>
        </p:spPr>
        <p:txBody>
          <a:bodyPr/>
          <a:lstStyle>
            <a:lvl1pPr marL="0" indent="0" algn="l" defTabSz="914400" rtl="0" eaLnBrk="1" latinLnBrk="0" hangingPunct="1">
              <a:lnSpc>
                <a:spcPct val="90000"/>
              </a:lnSpc>
              <a:spcBef>
                <a:spcPct val="0"/>
              </a:spcBef>
              <a:buFont typeface="Arial" panose="020B0604020202020204" pitchFamily="34" charset="0"/>
              <a:buNone/>
              <a:defRPr lang="en-GB" sz="2800" b="1" kern="1200" cap="all" baseline="0" dirty="0">
                <a:solidFill>
                  <a:schemeClr val="bg1"/>
                </a:solidFill>
                <a:latin typeface="+mj-lt"/>
                <a:ea typeface="+mj-ea"/>
                <a:cs typeface="+mj-cs"/>
              </a:defRPr>
            </a:lvl1pPr>
          </a:lstStyle>
          <a:p>
            <a:r>
              <a:rPr lang="en-US" dirty="0"/>
              <a:t>TEXT &amp; CROPPED IMAGE - BLUE</a:t>
            </a:r>
            <a:endParaRPr lang="en-GB" dirty="0"/>
          </a:p>
        </p:txBody>
      </p:sp>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a:xfrm>
            <a:off x="10125514" y="6394916"/>
            <a:ext cx="1440000" cy="365125"/>
          </a:xfrm>
        </p:spPr>
        <p:txBody>
          <a:bodyPr/>
          <a:lstStyle/>
          <a:p>
            <a:fld id="{9527C9C5-01FC-45F0-893C-77E06CCB7E79}" type="slidenum">
              <a:rPr lang="en-GB" smtClean="0"/>
              <a:pPr/>
              <a:t>‹#›</a:t>
            </a:fld>
            <a:endParaRPr lang="en-GB"/>
          </a:p>
        </p:txBody>
      </p:sp>
      <p:sp>
        <p:nvSpPr>
          <p:cNvPr id="7" name="Text Placeholder 6">
            <a:extLst>
              <a:ext uri="{FF2B5EF4-FFF2-40B4-BE49-F238E27FC236}">
                <a16:creationId xmlns:a16="http://schemas.microsoft.com/office/drawing/2014/main" id="{D90A76C5-737F-413D-8548-373F14113048}"/>
              </a:ext>
            </a:extLst>
          </p:cNvPr>
          <p:cNvSpPr>
            <a:spLocks noGrp="1"/>
          </p:cNvSpPr>
          <p:nvPr>
            <p:ph type="body" sz="quarter" idx="13"/>
          </p:nvPr>
        </p:nvSpPr>
        <p:spPr>
          <a:xfrm>
            <a:off x="626484" y="2066924"/>
            <a:ext cx="5312916" cy="3830955"/>
          </a:xfrm>
        </p:spPr>
        <p:txBody>
          <a:bodyPr>
            <a:noAutofit/>
          </a:bodyPr>
          <a:lstStyle>
            <a:lvl1pPr>
              <a:buClr>
                <a:schemeClr val="bg1"/>
              </a:buClr>
              <a:defRPr>
                <a:solidFill>
                  <a:schemeClr val="bg1"/>
                </a:solidFill>
              </a:defRPr>
            </a:lvl1pPr>
            <a:lvl2pPr>
              <a:defRPr>
                <a:solidFill>
                  <a:schemeClr val="bg1"/>
                </a:solidFill>
              </a:defRPr>
            </a:lvl2pPr>
            <a:lvl3pPr>
              <a:buClr>
                <a:schemeClr val="bg1"/>
              </a:buClr>
              <a:defRPr>
                <a:solidFill>
                  <a:schemeClr val="bg1"/>
                </a:solidFill>
              </a:defRPr>
            </a:lvl3pPr>
            <a:lvl4pP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a:extLst>
              <a:ext uri="{FF2B5EF4-FFF2-40B4-BE49-F238E27FC236}">
                <a16:creationId xmlns:a16="http://schemas.microsoft.com/office/drawing/2014/main" id="{D30C6626-04EE-4A6B-9CE7-2B8F20C66111}"/>
              </a:ext>
            </a:extLst>
          </p:cNvPr>
          <p:cNvSpPr>
            <a:spLocks noGrp="1"/>
          </p:cNvSpPr>
          <p:nvPr>
            <p:ph type="pic" sz="quarter" idx="15" hasCustomPrompt="1"/>
          </p:nvPr>
        </p:nvSpPr>
        <p:spPr>
          <a:xfrm>
            <a:off x="6252579" y="1074897"/>
            <a:ext cx="5312916" cy="5180939"/>
          </a:xfrm>
          <a:solidFill>
            <a:schemeClr val="tx2">
              <a:lumMod val="75000"/>
            </a:schemeClr>
          </a:solidFill>
        </p:spPr>
        <p:txBody>
          <a:bodyPr>
            <a:normAutofit/>
          </a:bodyPr>
          <a:lstStyle>
            <a:lvl1pPr marL="0" indent="0" algn="ctr">
              <a:buNone/>
              <a:defRPr sz="1000">
                <a:solidFill>
                  <a:schemeClr val="tx2">
                    <a:lumMod val="60000"/>
                    <a:lumOff val="40000"/>
                  </a:schemeClr>
                </a:solidFill>
                <a:latin typeface="Poppins Light" panose="00000400000000000000" pitchFamily="50" charset="0"/>
                <a:cs typeface="Poppins Light" panose="00000400000000000000" pitchFamily="50" charset="0"/>
              </a:defRPr>
            </a:lvl1pPr>
          </a:lstStyle>
          <a:p>
            <a:r>
              <a:rPr lang="en-GB" dirty="0"/>
              <a:t>Drag picture file or click centre icon to place new image</a:t>
            </a:r>
          </a:p>
        </p:txBody>
      </p:sp>
      <p:sp>
        <p:nvSpPr>
          <p:cNvPr id="15" name="Text Placeholder 6">
            <a:extLst>
              <a:ext uri="{FF2B5EF4-FFF2-40B4-BE49-F238E27FC236}">
                <a16:creationId xmlns:a16="http://schemas.microsoft.com/office/drawing/2014/main" id="{CC6E0053-A87D-408D-83B6-643568316A5F}"/>
              </a:ext>
            </a:extLst>
          </p:cNvPr>
          <p:cNvSpPr>
            <a:spLocks noGrp="1"/>
          </p:cNvSpPr>
          <p:nvPr>
            <p:ph type="body" sz="quarter" idx="16" hasCustomPrompt="1"/>
          </p:nvPr>
        </p:nvSpPr>
        <p:spPr>
          <a:xfrm>
            <a:off x="626484" y="1594279"/>
            <a:ext cx="5312916" cy="472646"/>
          </a:xfrm>
        </p:spPr>
        <p:txBody>
          <a:bodyPr>
            <a:noAutofit/>
          </a:bodyPr>
          <a:lstStyle>
            <a:lvl1pPr marL="0" indent="0">
              <a:buClr>
                <a:schemeClr val="bg1"/>
              </a:buClr>
              <a:buFont typeface="Arial" panose="020B0604020202020204" pitchFamily="34" charset="0"/>
              <a:buNone/>
              <a:defRPr sz="1800" b="1">
                <a:solidFill>
                  <a:schemeClr val="bg1"/>
                </a:solidFill>
              </a:defRPr>
            </a:lvl1pPr>
            <a:lvl2pPr>
              <a:defRPr sz="1800" b="1">
                <a:solidFill>
                  <a:schemeClr val="bg1"/>
                </a:solidFill>
              </a:defRPr>
            </a:lvl2pPr>
            <a:lvl3pPr>
              <a:buClr>
                <a:schemeClr val="bg1"/>
              </a:buClr>
              <a:defRPr sz="1800" b="1">
                <a:solidFill>
                  <a:schemeClr val="bg1"/>
                </a:solidFill>
              </a:defRPr>
            </a:lvl3pPr>
            <a:lvl4pPr>
              <a:defRPr sz="1800" b="1">
                <a:solidFill>
                  <a:schemeClr val="bg1"/>
                </a:solidFill>
              </a:defRPr>
            </a:lvl4pPr>
            <a:lvl5pPr>
              <a:buClr>
                <a:schemeClr val="bg1"/>
              </a:buClr>
              <a:defRPr sz="1800" b="1">
                <a:solidFill>
                  <a:schemeClr val="bg1"/>
                </a:solidFill>
              </a:defRPr>
            </a:lvl5pPr>
          </a:lstStyle>
          <a:p>
            <a:pPr lvl="0"/>
            <a:r>
              <a:rPr lang="en-US" dirty="0"/>
              <a:t>Slide Subtitle</a:t>
            </a:r>
            <a:endParaRPr lang="en-GB" dirty="0"/>
          </a:p>
        </p:txBody>
      </p:sp>
      <p:cxnSp>
        <p:nvCxnSpPr>
          <p:cNvPr id="11" name="Straight Connector 10">
            <a:extLst>
              <a:ext uri="{FF2B5EF4-FFF2-40B4-BE49-F238E27FC236}">
                <a16:creationId xmlns:a16="http://schemas.microsoft.com/office/drawing/2014/main" id="{69E0F25C-72D5-400C-8399-09208106D560}"/>
              </a:ext>
            </a:extLst>
          </p:cNvPr>
          <p:cNvCxnSpPr>
            <a:cxnSpLocks/>
          </p:cNvCxnSpPr>
          <p:nvPr userDrawn="1"/>
        </p:nvCxnSpPr>
        <p:spPr>
          <a:xfrm flipV="1">
            <a:off x="513796" y="277786"/>
            <a:ext cx="0" cy="52321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79C545E-DF7B-4144-BF7E-A2558EFC28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50525" y="188292"/>
            <a:ext cx="2036859" cy="786095"/>
          </a:xfrm>
          <a:prstGeom prst="rect">
            <a:avLst/>
          </a:prstGeom>
        </p:spPr>
      </p:pic>
    </p:spTree>
    <p:extLst>
      <p:ext uri="{BB962C8B-B14F-4D97-AF65-F5344CB8AC3E}">
        <p14:creationId xmlns:p14="http://schemas.microsoft.com/office/powerpoint/2010/main" val="32228540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Full Bleed Image - Blue">
    <p:bg>
      <p:bgPr>
        <a:solidFill>
          <a:schemeClr val="tx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CFBDA9F-3895-4D30-8093-6C316C2DED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50525" y="188292"/>
            <a:ext cx="2036859" cy="786095"/>
          </a:xfrm>
          <a:prstGeom prst="rect">
            <a:avLst/>
          </a:prstGeom>
        </p:spPr>
      </p:pic>
      <p:sp>
        <p:nvSpPr>
          <p:cNvPr id="2" name="Title 1">
            <a:extLst>
              <a:ext uri="{FF2B5EF4-FFF2-40B4-BE49-F238E27FC236}">
                <a16:creationId xmlns:a16="http://schemas.microsoft.com/office/drawing/2014/main" id="{E6D9F4F1-9F6A-4ABE-84A4-5DB70E869BD7}"/>
              </a:ext>
            </a:extLst>
          </p:cNvPr>
          <p:cNvSpPr>
            <a:spLocks noGrp="1"/>
          </p:cNvSpPr>
          <p:nvPr>
            <p:ph type="title" hasCustomPrompt="1"/>
          </p:nvPr>
        </p:nvSpPr>
        <p:spPr>
          <a:xfrm>
            <a:off x="626485" y="367834"/>
            <a:ext cx="9122529" cy="771853"/>
          </a:xfrm>
        </p:spPr>
        <p:txBody>
          <a:bodyPr/>
          <a:lstStyle>
            <a:lvl1pPr marL="0" indent="0" algn="l" defTabSz="914400" rtl="0" eaLnBrk="1" latinLnBrk="0" hangingPunct="1">
              <a:lnSpc>
                <a:spcPct val="90000"/>
              </a:lnSpc>
              <a:spcBef>
                <a:spcPct val="0"/>
              </a:spcBef>
              <a:buFont typeface="Arial" panose="020B0604020202020204" pitchFamily="34" charset="0"/>
              <a:buNone/>
              <a:defRPr lang="en-GB" sz="2800" b="1" kern="1200" cap="all" baseline="0" dirty="0">
                <a:solidFill>
                  <a:schemeClr val="bg1"/>
                </a:solidFill>
                <a:latin typeface="+mj-lt"/>
                <a:ea typeface="+mj-ea"/>
                <a:cs typeface="+mj-cs"/>
              </a:defRPr>
            </a:lvl1pPr>
          </a:lstStyle>
          <a:p>
            <a:r>
              <a:rPr lang="en-US" dirty="0"/>
              <a:t>TEXT &amp; FULL BLEED IMAGE </a:t>
            </a:r>
            <a:br>
              <a:rPr lang="en-US" dirty="0"/>
            </a:br>
            <a:r>
              <a:rPr lang="en-US" dirty="0"/>
              <a:t>- BLUE</a:t>
            </a:r>
            <a:endParaRPr lang="en-GB" dirty="0"/>
          </a:p>
        </p:txBody>
      </p:sp>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a:xfrm>
            <a:off x="10125514" y="6394916"/>
            <a:ext cx="1440000" cy="365125"/>
          </a:xfrm>
        </p:spPr>
        <p:txBody>
          <a:bodyPr/>
          <a:lstStyle/>
          <a:p>
            <a:fld id="{9527C9C5-01FC-45F0-893C-77E06CCB7E79}" type="slidenum">
              <a:rPr lang="en-GB" smtClean="0"/>
              <a:pPr/>
              <a:t>‹#›</a:t>
            </a:fld>
            <a:endParaRPr lang="en-GB"/>
          </a:p>
        </p:txBody>
      </p:sp>
      <p:sp>
        <p:nvSpPr>
          <p:cNvPr id="7" name="Text Placeholder 6">
            <a:extLst>
              <a:ext uri="{FF2B5EF4-FFF2-40B4-BE49-F238E27FC236}">
                <a16:creationId xmlns:a16="http://schemas.microsoft.com/office/drawing/2014/main" id="{D90A76C5-737F-413D-8548-373F14113048}"/>
              </a:ext>
            </a:extLst>
          </p:cNvPr>
          <p:cNvSpPr>
            <a:spLocks noGrp="1"/>
          </p:cNvSpPr>
          <p:nvPr>
            <p:ph type="body" sz="quarter" idx="13"/>
          </p:nvPr>
        </p:nvSpPr>
        <p:spPr>
          <a:xfrm>
            <a:off x="626484" y="2066924"/>
            <a:ext cx="5312916" cy="3830955"/>
          </a:xfrm>
        </p:spPr>
        <p:txBody>
          <a:bodyPr>
            <a:noAutofit/>
          </a:bodyPr>
          <a:lstStyle>
            <a:lvl1pPr>
              <a:buClr>
                <a:schemeClr val="bg1"/>
              </a:buClr>
              <a:defRPr>
                <a:solidFill>
                  <a:schemeClr val="bg1"/>
                </a:solidFill>
              </a:defRPr>
            </a:lvl1pPr>
            <a:lvl2pPr>
              <a:defRPr>
                <a:solidFill>
                  <a:schemeClr val="bg1"/>
                </a:solidFill>
              </a:defRPr>
            </a:lvl2pPr>
            <a:lvl3pPr>
              <a:buClr>
                <a:schemeClr val="bg1"/>
              </a:buClr>
              <a:defRPr>
                <a:solidFill>
                  <a:schemeClr val="bg1"/>
                </a:solidFill>
              </a:defRPr>
            </a:lvl3pPr>
            <a:lvl4pP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6">
            <a:extLst>
              <a:ext uri="{FF2B5EF4-FFF2-40B4-BE49-F238E27FC236}">
                <a16:creationId xmlns:a16="http://schemas.microsoft.com/office/drawing/2014/main" id="{CC6E0053-A87D-408D-83B6-643568316A5F}"/>
              </a:ext>
            </a:extLst>
          </p:cNvPr>
          <p:cNvSpPr>
            <a:spLocks noGrp="1"/>
          </p:cNvSpPr>
          <p:nvPr>
            <p:ph type="body" sz="quarter" idx="16" hasCustomPrompt="1"/>
          </p:nvPr>
        </p:nvSpPr>
        <p:spPr>
          <a:xfrm>
            <a:off x="626484" y="1594279"/>
            <a:ext cx="5312916" cy="472646"/>
          </a:xfrm>
        </p:spPr>
        <p:txBody>
          <a:bodyPr>
            <a:noAutofit/>
          </a:bodyPr>
          <a:lstStyle>
            <a:lvl1pPr marL="0" indent="0">
              <a:buClr>
                <a:schemeClr val="bg1"/>
              </a:buClr>
              <a:buFont typeface="Arial" panose="020B0604020202020204" pitchFamily="34" charset="0"/>
              <a:buNone/>
              <a:defRPr sz="1800" b="1">
                <a:solidFill>
                  <a:schemeClr val="bg1"/>
                </a:solidFill>
              </a:defRPr>
            </a:lvl1pPr>
            <a:lvl2pPr>
              <a:defRPr sz="1800" b="1">
                <a:solidFill>
                  <a:schemeClr val="bg1"/>
                </a:solidFill>
              </a:defRPr>
            </a:lvl2pPr>
            <a:lvl3pPr>
              <a:buClr>
                <a:schemeClr val="bg1"/>
              </a:buClr>
              <a:defRPr sz="1800" b="1">
                <a:solidFill>
                  <a:schemeClr val="bg1"/>
                </a:solidFill>
              </a:defRPr>
            </a:lvl3pPr>
            <a:lvl4pPr>
              <a:defRPr sz="1800" b="1">
                <a:solidFill>
                  <a:schemeClr val="bg1"/>
                </a:solidFill>
              </a:defRPr>
            </a:lvl4pPr>
            <a:lvl5pPr>
              <a:buClr>
                <a:schemeClr val="bg1"/>
              </a:buClr>
              <a:defRPr sz="1800" b="1">
                <a:solidFill>
                  <a:schemeClr val="bg1"/>
                </a:solidFill>
              </a:defRPr>
            </a:lvl5pPr>
          </a:lstStyle>
          <a:p>
            <a:pPr lvl="0"/>
            <a:r>
              <a:rPr lang="en-US" dirty="0"/>
              <a:t>Slide Subtitle</a:t>
            </a:r>
            <a:endParaRPr lang="en-GB" dirty="0"/>
          </a:p>
        </p:txBody>
      </p:sp>
      <p:cxnSp>
        <p:nvCxnSpPr>
          <p:cNvPr id="14" name="Straight Connector 13">
            <a:extLst>
              <a:ext uri="{FF2B5EF4-FFF2-40B4-BE49-F238E27FC236}">
                <a16:creationId xmlns:a16="http://schemas.microsoft.com/office/drawing/2014/main" id="{DA02F5DB-354B-45EE-8974-453E432A7B0E}"/>
              </a:ext>
            </a:extLst>
          </p:cNvPr>
          <p:cNvCxnSpPr>
            <a:cxnSpLocks/>
          </p:cNvCxnSpPr>
          <p:nvPr userDrawn="1"/>
        </p:nvCxnSpPr>
        <p:spPr>
          <a:xfrm flipV="1">
            <a:off x="513796" y="277786"/>
            <a:ext cx="0" cy="52321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19">
            <a:extLst>
              <a:ext uri="{FF2B5EF4-FFF2-40B4-BE49-F238E27FC236}">
                <a16:creationId xmlns:a16="http://schemas.microsoft.com/office/drawing/2014/main" id="{437D2949-49AF-42BB-AAC6-973841211872}"/>
              </a:ext>
            </a:extLst>
          </p:cNvPr>
          <p:cNvSpPr>
            <a:spLocks noGrp="1"/>
          </p:cNvSpPr>
          <p:nvPr>
            <p:ph type="pic" sz="quarter" idx="15" hasCustomPrompt="1"/>
          </p:nvPr>
        </p:nvSpPr>
        <p:spPr>
          <a:xfrm>
            <a:off x="6252578" y="-25163"/>
            <a:ext cx="5939422" cy="6883163"/>
          </a:xfrm>
          <a:custGeom>
            <a:avLst/>
            <a:gdLst>
              <a:gd name="connsiteX0" fmla="*/ 3904971 w 5939422"/>
              <a:gd name="connsiteY0" fmla="*/ 753487 h 6883163"/>
              <a:gd name="connsiteX1" fmla="*/ 3907268 w 5939422"/>
              <a:gd name="connsiteY1" fmla="*/ 753487 h 6883163"/>
              <a:gd name="connsiteX2" fmla="*/ 3909492 w 5939422"/>
              <a:gd name="connsiteY2" fmla="*/ 753634 h 6883163"/>
              <a:gd name="connsiteX3" fmla="*/ 3905118 w 5939422"/>
              <a:gd name="connsiteY3" fmla="*/ 768635 h 6883163"/>
              <a:gd name="connsiteX4" fmla="*/ 3892242 w 5939422"/>
              <a:gd name="connsiteY4" fmla="*/ 774939 h 6883163"/>
              <a:gd name="connsiteX5" fmla="*/ 3884326 w 5939422"/>
              <a:gd name="connsiteY5" fmla="*/ 772496 h 6883163"/>
              <a:gd name="connsiteX6" fmla="*/ 3880930 w 5939422"/>
              <a:gd name="connsiteY6" fmla="*/ 765655 h 6883163"/>
              <a:gd name="connsiteX7" fmla="*/ 3884741 w 5939422"/>
              <a:gd name="connsiteY7" fmla="*/ 757616 h 6883163"/>
              <a:gd name="connsiteX8" fmla="*/ 3893708 w 5939422"/>
              <a:gd name="connsiteY8" fmla="*/ 754171 h 6883163"/>
              <a:gd name="connsiteX9" fmla="*/ 3904971 w 5939422"/>
              <a:gd name="connsiteY9" fmla="*/ 753487 h 6883163"/>
              <a:gd name="connsiteX10" fmla="*/ 4227724 w 5939422"/>
              <a:gd name="connsiteY10" fmla="*/ 743103 h 6883163"/>
              <a:gd name="connsiteX11" fmla="*/ 4238596 w 5939422"/>
              <a:gd name="connsiteY11" fmla="*/ 743103 h 6883163"/>
              <a:gd name="connsiteX12" fmla="*/ 4251985 w 5939422"/>
              <a:gd name="connsiteY12" fmla="*/ 746524 h 6883163"/>
              <a:gd name="connsiteX13" fmla="*/ 4257360 w 5939422"/>
              <a:gd name="connsiteY13" fmla="*/ 757421 h 6883163"/>
              <a:gd name="connsiteX14" fmla="*/ 4251521 w 5939422"/>
              <a:gd name="connsiteY14" fmla="*/ 768415 h 6883163"/>
              <a:gd name="connsiteX15" fmla="*/ 4237252 w 5939422"/>
              <a:gd name="connsiteY15" fmla="*/ 771665 h 6883163"/>
              <a:gd name="connsiteX16" fmla="*/ 4227724 w 5939422"/>
              <a:gd name="connsiteY16" fmla="*/ 771665 h 6883163"/>
              <a:gd name="connsiteX17" fmla="*/ 4109910 w 5939422"/>
              <a:gd name="connsiteY17" fmla="*/ 728445 h 6883163"/>
              <a:gd name="connsiteX18" fmla="*/ 4119390 w 5939422"/>
              <a:gd name="connsiteY18" fmla="*/ 731767 h 6883163"/>
              <a:gd name="connsiteX19" fmla="*/ 4125009 w 5939422"/>
              <a:gd name="connsiteY19" fmla="*/ 740123 h 6883163"/>
              <a:gd name="connsiteX20" fmla="*/ 4126793 w 5939422"/>
              <a:gd name="connsiteY20" fmla="*/ 750800 h 6883163"/>
              <a:gd name="connsiteX21" fmla="*/ 4124936 w 5939422"/>
              <a:gd name="connsiteY21" fmla="*/ 761428 h 6883163"/>
              <a:gd name="connsiteX22" fmla="*/ 4119317 w 5939422"/>
              <a:gd name="connsiteY22" fmla="*/ 769711 h 6883163"/>
              <a:gd name="connsiteX23" fmla="*/ 4110130 w 5939422"/>
              <a:gd name="connsiteY23" fmla="*/ 772961 h 6883163"/>
              <a:gd name="connsiteX24" fmla="*/ 4098085 w 5939422"/>
              <a:gd name="connsiteY24" fmla="*/ 766022 h 6883163"/>
              <a:gd name="connsiteX25" fmla="*/ 4094005 w 5939422"/>
              <a:gd name="connsiteY25" fmla="*/ 750532 h 6883163"/>
              <a:gd name="connsiteX26" fmla="*/ 4097694 w 5939422"/>
              <a:gd name="connsiteY26" fmla="*/ 734919 h 6883163"/>
              <a:gd name="connsiteX27" fmla="*/ 4109910 w 5939422"/>
              <a:gd name="connsiteY27" fmla="*/ 728445 h 6883163"/>
              <a:gd name="connsiteX28" fmla="*/ 5233045 w 5939422"/>
              <a:gd name="connsiteY28" fmla="*/ 725317 h 6883163"/>
              <a:gd name="connsiteX29" fmla="*/ 5241303 w 5939422"/>
              <a:gd name="connsiteY29" fmla="*/ 727760 h 6883163"/>
              <a:gd name="connsiteX30" fmla="*/ 5246189 w 5939422"/>
              <a:gd name="connsiteY30" fmla="*/ 734357 h 6883163"/>
              <a:gd name="connsiteX31" fmla="*/ 5247948 w 5939422"/>
              <a:gd name="connsiteY31" fmla="*/ 743299 h 6883163"/>
              <a:gd name="connsiteX32" fmla="*/ 5216308 w 5939422"/>
              <a:gd name="connsiteY32" fmla="*/ 743324 h 6883163"/>
              <a:gd name="connsiteX33" fmla="*/ 5218752 w 5939422"/>
              <a:gd name="connsiteY33" fmla="*/ 734308 h 6883163"/>
              <a:gd name="connsiteX34" fmla="*/ 5224347 w 5939422"/>
              <a:gd name="connsiteY34" fmla="*/ 727760 h 6883163"/>
              <a:gd name="connsiteX35" fmla="*/ 5233045 w 5939422"/>
              <a:gd name="connsiteY35" fmla="*/ 725317 h 6883163"/>
              <a:gd name="connsiteX36" fmla="*/ 4920798 w 5939422"/>
              <a:gd name="connsiteY36" fmla="*/ 725317 h 6883163"/>
              <a:gd name="connsiteX37" fmla="*/ 4929081 w 5939422"/>
              <a:gd name="connsiteY37" fmla="*/ 727760 h 6883163"/>
              <a:gd name="connsiteX38" fmla="*/ 4933967 w 5939422"/>
              <a:gd name="connsiteY38" fmla="*/ 734357 h 6883163"/>
              <a:gd name="connsiteX39" fmla="*/ 4935727 w 5939422"/>
              <a:gd name="connsiteY39" fmla="*/ 743299 h 6883163"/>
              <a:gd name="connsiteX40" fmla="*/ 4904086 w 5939422"/>
              <a:gd name="connsiteY40" fmla="*/ 743324 h 6883163"/>
              <a:gd name="connsiteX41" fmla="*/ 4906530 w 5939422"/>
              <a:gd name="connsiteY41" fmla="*/ 734308 h 6883163"/>
              <a:gd name="connsiteX42" fmla="*/ 4912100 w 5939422"/>
              <a:gd name="connsiteY42" fmla="*/ 727760 h 6883163"/>
              <a:gd name="connsiteX43" fmla="*/ 4920798 w 5939422"/>
              <a:gd name="connsiteY43" fmla="*/ 725317 h 6883163"/>
              <a:gd name="connsiteX44" fmla="*/ 4596360 w 5939422"/>
              <a:gd name="connsiteY44" fmla="*/ 725317 h 6883163"/>
              <a:gd name="connsiteX45" fmla="*/ 4604618 w 5939422"/>
              <a:gd name="connsiteY45" fmla="*/ 727760 h 6883163"/>
              <a:gd name="connsiteX46" fmla="*/ 4609505 w 5939422"/>
              <a:gd name="connsiteY46" fmla="*/ 734357 h 6883163"/>
              <a:gd name="connsiteX47" fmla="*/ 4611239 w 5939422"/>
              <a:gd name="connsiteY47" fmla="*/ 743299 h 6883163"/>
              <a:gd name="connsiteX48" fmla="*/ 4579648 w 5939422"/>
              <a:gd name="connsiteY48" fmla="*/ 743324 h 6883163"/>
              <a:gd name="connsiteX49" fmla="*/ 4582092 w 5939422"/>
              <a:gd name="connsiteY49" fmla="*/ 734308 h 6883163"/>
              <a:gd name="connsiteX50" fmla="*/ 4587662 w 5939422"/>
              <a:gd name="connsiteY50" fmla="*/ 727760 h 6883163"/>
              <a:gd name="connsiteX51" fmla="*/ 4596360 w 5939422"/>
              <a:gd name="connsiteY51" fmla="*/ 725317 h 6883163"/>
              <a:gd name="connsiteX52" fmla="*/ 4031067 w 5939422"/>
              <a:gd name="connsiteY52" fmla="*/ 725317 h 6883163"/>
              <a:gd name="connsiteX53" fmla="*/ 4039350 w 5939422"/>
              <a:gd name="connsiteY53" fmla="*/ 727760 h 6883163"/>
              <a:gd name="connsiteX54" fmla="*/ 4044236 w 5939422"/>
              <a:gd name="connsiteY54" fmla="*/ 734357 h 6883163"/>
              <a:gd name="connsiteX55" fmla="*/ 4045995 w 5939422"/>
              <a:gd name="connsiteY55" fmla="*/ 743299 h 6883163"/>
              <a:gd name="connsiteX56" fmla="*/ 4014355 w 5939422"/>
              <a:gd name="connsiteY56" fmla="*/ 743324 h 6883163"/>
              <a:gd name="connsiteX57" fmla="*/ 4016799 w 5939422"/>
              <a:gd name="connsiteY57" fmla="*/ 734308 h 6883163"/>
              <a:gd name="connsiteX58" fmla="*/ 4022369 w 5939422"/>
              <a:gd name="connsiteY58" fmla="*/ 727760 h 6883163"/>
              <a:gd name="connsiteX59" fmla="*/ 4031067 w 5939422"/>
              <a:gd name="connsiteY59" fmla="*/ 725317 h 6883163"/>
              <a:gd name="connsiteX60" fmla="*/ 5101354 w 5939422"/>
              <a:gd name="connsiteY60" fmla="*/ 713980 h 6883163"/>
              <a:gd name="connsiteX61" fmla="*/ 5101354 w 5939422"/>
              <a:gd name="connsiteY61" fmla="*/ 786642 h 6883163"/>
              <a:gd name="connsiteX62" fmla="*/ 5120094 w 5939422"/>
              <a:gd name="connsiteY62" fmla="*/ 786642 h 6883163"/>
              <a:gd name="connsiteX63" fmla="*/ 5120094 w 5939422"/>
              <a:gd name="connsiteY63" fmla="*/ 713980 h 6883163"/>
              <a:gd name="connsiteX64" fmla="*/ 5015450 w 5939422"/>
              <a:gd name="connsiteY64" fmla="*/ 713980 h 6883163"/>
              <a:gd name="connsiteX65" fmla="*/ 5042692 w 5939422"/>
              <a:gd name="connsiteY65" fmla="*/ 786643 h 6883163"/>
              <a:gd name="connsiteX66" fmla="*/ 5063655 w 5939422"/>
              <a:gd name="connsiteY66" fmla="*/ 786643 h 6883163"/>
              <a:gd name="connsiteX67" fmla="*/ 5090531 w 5939422"/>
              <a:gd name="connsiteY67" fmla="*/ 713980 h 6883163"/>
              <a:gd name="connsiteX68" fmla="*/ 5071693 w 5939422"/>
              <a:gd name="connsiteY68" fmla="*/ 713980 h 6883163"/>
              <a:gd name="connsiteX69" fmla="*/ 5058671 w 5939422"/>
              <a:gd name="connsiteY69" fmla="*/ 753561 h 6883163"/>
              <a:gd name="connsiteX70" fmla="*/ 5054077 w 5939422"/>
              <a:gd name="connsiteY70" fmla="*/ 770444 h 6883163"/>
              <a:gd name="connsiteX71" fmla="*/ 5048214 w 5939422"/>
              <a:gd name="connsiteY71" fmla="*/ 748919 h 6883163"/>
              <a:gd name="connsiteX72" fmla="*/ 5035997 w 5939422"/>
              <a:gd name="connsiteY72" fmla="*/ 713980 h 6883163"/>
              <a:gd name="connsiteX73" fmla="*/ 4442094 w 5939422"/>
              <a:gd name="connsiteY73" fmla="*/ 713980 h 6883163"/>
              <a:gd name="connsiteX74" fmla="*/ 4442094 w 5939422"/>
              <a:gd name="connsiteY74" fmla="*/ 786642 h 6883163"/>
              <a:gd name="connsiteX75" fmla="*/ 4460858 w 5939422"/>
              <a:gd name="connsiteY75" fmla="*/ 786642 h 6883163"/>
              <a:gd name="connsiteX76" fmla="*/ 4460858 w 5939422"/>
              <a:gd name="connsiteY76" fmla="*/ 713980 h 6883163"/>
              <a:gd name="connsiteX77" fmla="*/ 4293300 w 5939422"/>
              <a:gd name="connsiteY77" fmla="*/ 713980 h 6883163"/>
              <a:gd name="connsiteX78" fmla="*/ 4293300 w 5939422"/>
              <a:gd name="connsiteY78" fmla="*/ 754929 h 6883163"/>
              <a:gd name="connsiteX79" fmla="*/ 4295401 w 5939422"/>
              <a:gd name="connsiteY79" fmla="*/ 772179 h 6883163"/>
              <a:gd name="connsiteX80" fmla="*/ 4303171 w 5939422"/>
              <a:gd name="connsiteY80" fmla="*/ 783564 h 6883163"/>
              <a:gd name="connsiteX81" fmla="*/ 4318905 w 5939422"/>
              <a:gd name="connsiteY81" fmla="*/ 787718 h 6883163"/>
              <a:gd name="connsiteX82" fmla="*/ 4327799 w 5939422"/>
              <a:gd name="connsiteY82" fmla="*/ 786227 h 6883163"/>
              <a:gd name="connsiteX83" fmla="*/ 4335764 w 5939422"/>
              <a:gd name="connsiteY83" fmla="*/ 782049 h 6883163"/>
              <a:gd name="connsiteX84" fmla="*/ 4341823 w 5939422"/>
              <a:gd name="connsiteY84" fmla="*/ 775404 h 6883163"/>
              <a:gd name="connsiteX85" fmla="*/ 4342385 w 5939422"/>
              <a:gd name="connsiteY85" fmla="*/ 786569 h 6883163"/>
              <a:gd name="connsiteX86" fmla="*/ 4360147 w 5939422"/>
              <a:gd name="connsiteY86" fmla="*/ 786569 h 6883163"/>
              <a:gd name="connsiteX87" fmla="*/ 4359708 w 5939422"/>
              <a:gd name="connsiteY87" fmla="*/ 778116 h 6883163"/>
              <a:gd name="connsiteX88" fmla="*/ 4359390 w 5939422"/>
              <a:gd name="connsiteY88" fmla="*/ 767805 h 6883163"/>
              <a:gd name="connsiteX89" fmla="*/ 4359072 w 5939422"/>
              <a:gd name="connsiteY89" fmla="*/ 758277 h 6883163"/>
              <a:gd name="connsiteX90" fmla="*/ 4359072 w 5939422"/>
              <a:gd name="connsiteY90" fmla="*/ 713980 h 6883163"/>
              <a:gd name="connsiteX91" fmla="*/ 4340308 w 5939422"/>
              <a:gd name="connsiteY91" fmla="*/ 713980 h 6883163"/>
              <a:gd name="connsiteX92" fmla="*/ 4340308 w 5939422"/>
              <a:gd name="connsiteY92" fmla="*/ 747991 h 6883163"/>
              <a:gd name="connsiteX93" fmla="*/ 4337034 w 5939422"/>
              <a:gd name="connsiteY93" fmla="*/ 764849 h 6883163"/>
              <a:gd name="connsiteX94" fmla="*/ 4325209 w 5939422"/>
              <a:gd name="connsiteY94" fmla="*/ 772032 h 6883163"/>
              <a:gd name="connsiteX95" fmla="*/ 4316340 w 5939422"/>
              <a:gd name="connsiteY95" fmla="*/ 768563 h 6883163"/>
              <a:gd name="connsiteX96" fmla="*/ 4312724 w 5939422"/>
              <a:gd name="connsiteY96" fmla="*/ 760402 h 6883163"/>
              <a:gd name="connsiteX97" fmla="*/ 4312040 w 5939422"/>
              <a:gd name="connsiteY97" fmla="*/ 748919 h 6883163"/>
              <a:gd name="connsiteX98" fmla="*/ 4312040 w 5939422"/>
              <a:gd name="connsiteY98" fmla="*/ 713980 h 6883163"/>
              <a:gd name="connsiteX99" fmla="*/ 5171719 w 5939422"/>
              <a:gd name="connsiteY99" fmla="*/ 713662 h 6883163"/>
              <a:gd name="connsiteX100" fmla="*/ 5152711 w 5939422"/>
              <a:gd name="connsiteY100" fmla="*/ 718231 h 6883163"/>
              <a:gd name="connsiteX101" fmla="*/ 5139689 w 5939422"/>
              <a:gd name="connsiteY101" fmla="*/ 731107 h 6883163"/>
              <a:gd name="connsiteX102" fmla="*/ 5135071 w 5939422"/>
              <a:gd name="connsiteY102" fmla="*/ 750164 h 6883163"/>
              <a:gd name="connsiteX103" fmla="*/ 5137685 w 5939422"/>
              <a:gd name="connsiteY103" fmla="*/ 765581 h 6883163"/>
              <a:gd name="connsiteX104" fmla="*/ 5145259 w 5939422"/>
              <a:gd name="connsiteY104" fmla="*/ 777431 h 6883163"/>
              <a:gd name="connsiteX105" fmla="*/ 5157182 w 5939422"/>
              <a:gd name="connsiteY105" fmla="*/ 784761 h 6883163"/>
              <a:gd name="connsiteX106" fmla="*/ 5172428 w 5939422"/>
              <a:gd name="connsiteY106" fmla="*/ 787204 h 6883163"/>
              <a:gd name="connsiteX107" fmla="*/ 5189311 w 5939422"/>
              <a:gd name="connsiteY107" fmla="*/ 784419 h 6883163"/>
              <a:gd name="connsiteX108" fmla="*/ 5188260 w 5939422"/>
              <a:gd name="connsiteY108" fmla="*/ 768586 h 6883163"/>
              <a:gd name="connsiteX109" fmla="*/ 5175677 w 5939422"/>
              <a:gd name="connsiteY109" fmla="*/ 771860 h 6883163"/>
              <a:gd name="connsiteX110" fmla="*/ 5160285 w 5939422"/>
              <a:gd name="connsiteY110" fmla="*/ 765899 h 6883163"/>
              <a:gd name="connsiteX111" fmla="*/ 5154568 w 5939422"/>
              <a:gd name="connsiteY111" fmla="*/ 750164 h 6883163"/>
              <a:gd name="connsiteX112" fmla="*/ 5157011 w 5939422"/>
              <a:gd name="connsiteY112" fmla="*/ 739390 h 6883163"/>
              <a:gd name="connsiteX113" fmla="*/ 5174651 w 5939422"/>
              <a:gd name="connsiteY113" fmla="*/ 728761 h 6883163"/>
              <a:gd name="connsiteX114" fmla="*/ 5186257 w 5939422"/>
              <a:gd name="connsiteY114" fmla="*/ 731205 h 6883163"/>
              <a:gd name="connsiteX115" fmla="*/ 5187674 w 5939422"/>
              <a:gd name="connsiteY115" fmla="*/ 716105 h 6883163"/>
              <a:gd name="connsiteX116" fmla="*/ 5171719 w 5939422"/>
              <a:gd name="connsiteY116" fmla="*/ 713662 h 6883163"/>
              <a:gd name="connsiteX117" fmla="*/ 5006434 w 5939422"/>
              <a:gd name="connsiteY117" fmla="*/ 713565 h 6883163"/>
              <a:gd name="connsiteX118" fmla="*/ 4993435 w 5939422"/>
              <a:gd name="connsiteY118" fmla="*/ 718696 h 6883163"/>
              <a:gd name="connsiteX119" fmla="*/ 4986106 w 5939422"/>
              <a:gd name="connsiteY119" fmla="*/ 732451 h 6883163"/>
              <a:gd name="connsiteX120" fmla="*/ 4985690 w 5939422"/>
              <a:gd name="connsiteY120" fmla="*/ 714127 h 6883163"/>
              <a:gd name="connsiteX121" fmla="*/ 4968588 w 5939422"/>
              <a:gd name="connsiteY121" fmla="*/ 714127 h 6883163"/>
              <a:gd name="connsiteX122" fmla="*/ 4969174 w 5939422"/>
              <a:gd name="connsiteY122" fmla="*/ 735970 h 6883163"/>
              <a:gd name="connsiteX123" fmla="*/ 4969174 w 5939422"/>
              <a:gd name="connsiteY123" fmla="*/ 786643 h 6883163"/>
              <a:gd name="connsiteX124" fmla="*/ 4987889 w 5939422"/>
              <a:gd name="connsiteY124" fmla="*/ 786643 h 6883163"/>
              <a:gd name="connsiteX125" fmla="*/ 4987889 w 5939422"/>
              <a:gd name="connsiteY125" fmla="*/ 786716 h 6883163"/>
              <a:gd name="connsiteX126" fmla="*/ 4987914 w 5939422"/>
              <a:gd name="connsiteY126" fmla="*/ 786643 h 6883163"/>
              <a:gd name="connsiteX127" fmla="*/ 4987889 w 5939422"/>
              <a:gd name="connsiteY127" fmla="*/ 786643 h 6883163"/>
              <a:gd name="connsiteX128" fmla="*/ 4987889 w 5939422"/>
              <a:gd name="connsiteY128" fmla="*/ 755345 h 6883163"/>
              <a:gd name="connsiteX129" fmla="*/ 4989355 w 5939422"/>
              <a:gd name="connsiteY129" fmla="*/ 743373 h 6883163"/>
              <a:gd name="connsiteX130" fmla="*/ 4994779 w 5939422"/>
              <a:gd name="connsiteY130" fmla="*/ 734382 h 6883163"/>
              <a:gd name="connsiteX131" fmla="*/ 5005359 w 5939422"/>
              <a:gd name="connsiteY131" fmla="*/ 730888 h 6883163"/>
              <a:gd name="connsiteX132" fmla="*/ 5011955 w 5939422"/>
              <a:gd name="connsiteY132" fmla="*/ 731890 h 6883163"/>
              <a:gd name="connsiteX133" fmla="*/ 5011955 w 5939422"/>
              <a:gd name="connsiteY133" fmla="*/ 714274 h 6883163"/>
              <a:gd name="connsiteX134" fmla="*/ 5006434 w 5939422"/>
              <a:gd name="connsiteY134" fmla="*/ 713565 h 6883163"/>
              <a:gd name="connsiteX135" fmla="*/ 3983253 w 5939422"/>
              <a:gd name="connsiteY135" fmla="*/ 713565 h 6883163"/>
              <a:gd name="connsiteX136" fmla="*/ 3970255 w 5939422"/>
              <a:gd name="connsiteY136" fmla="*/ 718696 h 6883163"/>
              <a:gd name="connsiteX137" fmla="*/ 3962925 w 5939422"/>
              <a:gd name="connsiteY137" fmla="*/ 732451 h 6883163"/>
              <a:gd name="connsiteX138" fmla="*/ 3962509 w 5939422"/>
              <a:gd name="connsiteY138" fmla="*/ 714127 h 6883163"/>
              <a:gd name="connsiteX139" fmla="*/ 3945407 w 5939422"/>
              <a:gd name="connsiteY139" fmla="*/ 714127 h 6883163"/>
              <a:gd name="connsiteX140" fmla="*/ 3945993 w 5939422"/>
              <a:gd name="connsiteY140" fmla="*/ 735970 h 6883163"/>
              <a:gd name="connsiteX141" fmla="*/ 3945993 w 5939422"/>
              <a:gd name="connsiteY141" fmla="*/ 786643 h 6883163"/>
              <a:gd name="connsiteX142" fmla="*/ 3964708 w 5939422"/>
              <a:gd name="connsiteY142" fmla="*/ 786643 h 6883163"/>
              <a:gd name="connsiteX143" fmla="*/ 3964708 w 5939422"/>
              <a:gd name="connsiteY143" fmla="*/ 786716 h 6883163"/>
              <a:gd name="connsiteX144" fmla="*/ 3964733 w 5939422"/>
              <a:gd name="connsiteY144" fmla="*/ 786643 h 6883163"/>
              <a:gd name="connsiteX145" fmla="*/ 3964708 w 5939422"/>
              <a:gd name="connsiteY145" fmla="*/ 786643 h 6883163"/>
              <a:gd name="connsiteX146" fmla="*/ 3964708 w 5939422"/>
              <a:gd name="connsiteY146" fmla="*/ 755345 h 6883163"/>
              <a:gd name="connsiteX147" fmla="*/ 3966174 w 5939422"/>
              <a:gd name="connsiteY147" fmla="*/ 743373 h 6883163"/>
              <a:gd name="connsiteX148" fmla="*/ 3971598 w 5939422"/>
              <a:gd name="connsiteY148" fmla="*/ 734382 h 6883163"/>
              <a:gd name="connsiteX149" fmla="*/ 3982178 w 5939422"/>
              <a:gd name="connsiteY149" fmla="*/ 730888 h 6883163"/>
              <a:gd name="connsiteX150" fmla="*/ 3988774 w 5939422"/>
              <a:gd name="connsiteY150" fmla="*/ 731890 h 6883163"/>
              <a:gd name="connsiteX151" fmla="*/ 3988774 w 5939422"/>
              <a:gd name="connsiteY151" fmla="*/ 714274 h 6883163"/>
              <a:gd name="connsiteX152" fmla="*/ 3983253 w 5939422"/>
              <a:gd name="connsiteY152" fmla="*/ 713565 h 6883163"/>
              <a:gd name="connsiteX153" fmla="*/ 3895272 w 5939422"/>
              <a:gd name="connsiteY153" fmla="*/ 712832 h 6883163"/>
              <a:gd name="connsiteX154" fmla="*/ 3869984 w 5939422"/>
              <a:gd name="connsiteY154" fmla="*/ 717718 h 6883163"/>
              <a:gd name="connsiteX155" fmla="*/ 3870571 w 5939422"/>
              <a:gd name="connsiteY155" fmla="*/ 734039 h 6883163"/>
              <a:gd name="connsiteX156" fmla="*/ 3893048 w 5939422"/>
              <a:gd name="connsiteY156" fmla="*/ 726098 h 6883163"/>
              <a:gd name="connsiteX157" fmla="*/ 3905265 w 5939422"/>
              <a:gd name="connsiteY157" fmla="*/ 730032 h 6883163"/>
              <a:gd name="connsiteX158" fmla="*/ 3909198 w 5939422"/>
              <a:gd name="connsiteY158" fmla="*/ 742053 h 6883163"/>
              <a:gd name="connsiteX159" fmla="*/ 3904678 w 5939422"/>
              <a:gd name="connsiteY159" fmla="*/ 741809 h 6883163"/>
              <a:gd name="connsiteX160" fmla="*/ 3901820 w 5939422"/>
              <a:gd name="connsiteY160" fmla="*/ 741662 h 6883163"/>
              <a:gd name="connsiteX161" fmla="*/ 3898961 w 5939422"/>
              <a:gd name="connsiteY161" fmla="*/ 741662 h 6883163"/>
              <a:gd name="connsiteX162" fmla="*/ 3872989 w 5939422"/>
              <a:gd name="connsiteY162" fmla="*/ 746671 h 6883163"/>
              <a:gd name="connsiteX163" fmla="*/ 3862312 w 5939422"/>
              <a:gd name="connsiteY163" fmla="*/ 765288 h 6883163"/>
              <a:gd name="connsiteX164" fmla="*/ 3865709 w 5939422"/>
              <a:gd name="connsiteY164" fmla="*/ 777724 h 6883163"/>
              <a:gd name="connsiteX165" fmla="*/ 3874675 w 5939422"/>
              <a:gd name="connsiteY165" fmla="*/ 785347 h 6883163"/>
              <a:gd name="connsiteX166" fmla="*/ 3887600 w 5939422"/>
              <a:gd name="connsiteY166" fmla="*/ 787791 h 6883163"/>
              <a:gd name="connsiteX167" fmla="*/ 3900745 w 5939422"/>
              <a:gd name="connsiteY167" fmla="*/ 784663 h 6883163"/>
              <a:gd name="connsiteX168" fmla="*/ 3910151 w 5939422"/>
              <a:gd name="connsiteY168" fmla="*/ 775745 h 6883163"/>
              <a:gd name="connsiteX169" fmla="*/ 3910444 w 5939422"/>
              <a:gd name="connsiteY169" fmla="*/ 786642 h 6883163"/>
              <a:gd name="connsiteX170" fmla="*/ 3927083 w 5939422"/>
              <a:gd name="connsiteY170" fmla="*/ 786642 h 6883163"/>
              <a:gd name="connsiteX171" fmla="*/ 3926448 w 5939422"/>
              <a:gd name="connsiteY171" fmla="*/ 771347 h 6883163"/>
              <a:gd name="connsiteX172" fmla="*/ 3926325 w 5939422"/>
              <a:gd name="connsiteY172" fmla="*/ 758301 h 6883163"/>
              <a:gd name="connsiteX173" fmla="*/ 3926325 w 5939422"/>
              <a:gd name="connsiteY173" fmla="*/ 744056 h 6883163"/>
              <a:gd name="connsiteX174" fmla="*/ 3925421 w 5939422"/>
              <a:gd name="connsiteY174" fmla="*/ 732207 h 6883163"/>
              <a:gd name="connsiteX175" fmla="*/ 3921708 w 5939422"/>
              <a:gd name="connsiteY175" fmla="*/ 723362 h 6883163"/>
              <a:gd name="connsiteX176" fmla="*/ 3914622 w 5939422"/>
              <a:gd name="connsiteY176" fmla="*/ 717156 h 6883163"/>
              <a:gd name="connsiteX177" fmla="*/ 3905362 w 5939422"/>
              <a:gd name="connsiteY177" fmla="*/ 713833 h 6883163"/>
              <a:gd name="connsiteX178" fmla="*/ 3895272 w 5939422"/>
              <a:gd name="connsiteY178" fmla="*/ 712832 h 6883163"/>
              <a:gd name="connsiteX179" fmla="*/ 4522500 w 5939422"/>
              <a:gd name="connsiteY179" fmla="*/ 712831 h 6883163"/>
              <a:gd name="connsiteX180" fmla="*/ 4498068 w 5939422"/>
              <a:gd name="connsiteY180" fmla="*/ 725585 h 6883163"/>
              <a:gd name="connsiteX181" fmla="*/ 4497653 w 5939422"/>
              <a:gd name="connsiteY181" fmla="*/ 713980 h 6883163"/>
              <a:gd name="connsiteX182" fmla="*/ 4479866 w 5939422"/>
              <a:gd name="connsiteY182" fmla="*/ 714053 h 6883163"/>
              <a:gd name="connsiteX183" fmla="*/ 4480599 w 5939422"/>
              <a:gd name="connsiteY183" fmla="*/ 740465 h 6883163"/>
              <a:gd name="connsiteX184" fmla="*/ 4480599 w 5939422"/>
              <a:gd name="connsiteY184" fmla="*/ 786642 h 6883163"/>
              <a:gd name="connsiteX185" fmla="*/ 4499485 w 5939422"/>
              <a:gd name="connsiteY185" fmla="*/ 786642 h 6883163"/>
              <a:gd name="connsiteX186" fmla="*/ 4499485 w 5939422"/>
              <a:gd name="connsiteY186" fmla="*/ 752192 h 6883163"/>
              <a:gd name="connsiteX187" fmla="*/ 4503077 w 5939422"/>
              <a:gd name="connsiteY187" fmla="*/ 735480 h 6883163"/>
              <a:gd name="connsiteX188" fmla="*/ 4515439 w 5939422"/>
              <a:gd name="connsiteY188" fmla="*/ 728444 h 6883163"/>
              <a:gd name="connsiteX189" fmla="*/ 4526141 w 5939422"/>
              <a:gd name="connsiteY189" fmla="*/ 734454 h 6883163"/>
              <a:gd name="connsiteX190" fmla="*/ 4528584 w 5939422"/>
              <a:gd name="connsiteY190" fmla="*/ 750140 h 6883163"/>
              <a:gd name="connsiteX191" fmla="*/ 4528584 w 5939422"/>
              <a:gd name="connsiteY191" fmla="*/ 786569 h 6883163"/>
              <a:gd name="connsiteX192" fmla="*/ 4547275 w 5939422"/>
              <a:gd name="connsiteY192" fmla="*/ 786569 h 6883163"/>
              <a:gd name="connsiteX193" fmla="*/ 4547275 w 5939422"/>
              <a:gd name="connsiteY193" fmla="*/ 745693 h 6883163"/>
              <a:gd name="connsiteX194" fmla="*/ 4542193 w 5939422"/>
              <a:gd name="connsiteY194" fmla="*/ 721456 h 6883163"/>
              <a:gd name="connsiteX195" fmla="*/ 4522500 w 5939422"/>
              <a:gd name="connsiteY195" fmla="*/ 712831 h 6883163"/>
              <a:gd name="connsiteX196" fmla="*/ 4734281 w 5939422"/>
              <a:gd name="connsiteY196" fmla="*/ 712637 h 6883163"/>
              <a:gd name="connsiteX197" fmla="*/ 4719768 w 5939422"/>
              <a:gd name="connsiteY197" fmla="*/ 714884 h 6883163"/>
              <a:gd name="connsiteX198" fmla="*/ 4708211 w 5939422"/>
              <a:gd name="connsiteY198" fmla="*/ 722214 h 6883163"/>
              <a:gd name="connsiteX199" fmla="*/ 4703667 w 5939422"/>
              <a:gd name="connsiteY199" fmla="*/ 734846 h 6883163"/>
              <a:gd name="connsiteX200" fmla="*/ 4708016 w 5939422"/>
              <a:gd name="connsiteY200" fmla="*/ 747428 h 6883163"/>
              <a:gd name="connsiteX201" fmla="*/ 4718375 w 5939422"/>
              <a:gd name="connsiteY201" fmla="*/ 754441 h 6883163"/>
              <a:gd name="connsiteX202" fmla="*/ 4730274 w 5939422"/>
              <a:gd name="connsiteY202" fmla="*/ 759523 h 6883163"/>
              <a:gd name="connsiteX203" fmla="*/ 4736235 w 5939422"/>
              <a:gd name="connsiteY203" fmla="*/ 765753 h 6883163"/>
              <a:gd name="connsiteX204" fmla="*/ 4732082 w 5939422"/>
              <a:gd name="connsiteY204" fmla="*/ 771959 h 6883163"/>
              <a:gd name="connsiteX205" fmla="*/ 4723262 w 5939422"/>
              <a:gd name="connsiteY205" fmla="*/ 773962 h 6883163"/>
              <a:gd name="connsiteX206" fmla="*/ 4704791 w 5939422"/>
              <a:gd name="connsiteY206" fmla="*/ 768807 h 6883163"/>
              <a:gd name="connsiteX207" fmla="*/ 4703936 w 5939422"/>
              <a:gd name="connsiteY207" fmla="*/ 784688 h 6883163"/>
              <a:gd name="connsiteX208" fmla="*/ 4725143 w 5939422"/>
              <a:gd name="connsiteY208" fmla="*/ 788060 h 6883163"/>
              <a:gd name="connsiteX209" fmla="*/ 4739656 w 5939422"/>
              <a:gd name="connsiteY209" fmla="*/ 785616 h 6883163"/>
              <a:gd name="connsiteX210" fmla="*/ 4750870 w 5939422"/>
              <a:gd name="connsiteY210" fmla="*/ 777969 h 6883163"/>
              <a:gd name="connsiteX211" fmla="*/ 4755195 w 5939422"/>
              <a:gd name="connsiteY211" fmla="*/ 764947 h 6883163"/>
              <a:gd name="connsiteX212" fmla="*/ 4750724 w 5939422"/>
              <a:gd name="connsiteY212" fmla="*/ 751753 h 6883163"/>
              <a:gd name="connsiteX213" fmla="*/ 4739974 w 5939422"/>
              <a:gd name="connsiteY213" fmla="*/ 744839 h 6883163"/>
              <a:gd name="connsiteX214" fmla="*/ 4728026 w 5939422"/>
              <a:gd name="connsiteY214" fmla="*/ 740172 h 6883163"/>
              <a:gd name="connsiteX215" fmla="*/ 4722333 w 5939422"/>
              <a:gd name="connsiteY215" fmla="*/ 734357 h 6883163"/>
              <a:gd name="connsiteX216" fmla="*/ 4726487 w 5939422"/>
              <a:gd name="connsiteY216" fmla="*/ 728640 h 6883163"/>
              <a:gd name="connsiteX217" fmla="*/ 4735429 w 5939422"/>
              <a:gd name="connsiteY217" fmla="*/ 726734 h 6883163"/>
              <a:gd name="connsiteX218" fmla="*/ 4750822 w 5939422"/>
              <a:gd name="connsiteY218" fmla="*/ 729544 h 6883163"/>
              <a:gd name="connsiteX219" fmla="*/ 4752190 w 5939422"/>
              <a:gd name="connsiteY219" fmla="*/ 715446 h 6883163"/>
              <a:gd name="connsiteX220" fmla="*/ 4734281 w 5939422"/>
              <a:gd name="connsiteY220" fmla="*/ 712637 h 6883163"/>
              <a:gd name="connsiteX221" fmla="*/ 4671319 w 5939422"/>
              <a:gd name="connsiteY221" fmla="*/ 712637 h 6883163"/>
              <a:gd name="connsiteX222" fmla="*/ 4656806 w 5939422"/>
              <a:gd name="connsiteY222" fmla="*/ 714884 h 6883163"/>
              <a:gd name="connsiteX223" fmla="*/ 4645249 w 5939422"/>
              <a:gd name="connsiteY223" fmla="*/ 722214 h 6883163"/>
              <a:gd name="connsiteX224" fmla="*/ 4640680 w 5939422"/>
              <a:gd name="connsiteY224" fmla="*/ 734846 h 6883163"/>
              <a:gd name="connsiteX225" fmla="*/ 4645054 w 5939422"/>
              <a:gd name="connsiteY225" fmla="*/ 747428 h 6883163"/>
              <a:gd name="connsiteX226" fmla="*/ 4655413 w 5939422"/>
              <a:gd name="connsiteY226" fmla="*/ 754441 h 6883163"/>
              <a:gd name="connsiteX227" fmla="*/ 4667312 w 5939422"/>
              <a:gd name="connsiteY227" fmla="*/ 759523 h 6883163"/>
              <a:gd name="connsiteX228" fmla="*/ 4673273 w 5939422"/>
              <a:gd name="connsiteY228" fmla="*/ 765753 h 6883163"/>
              <a:gd name="connsiteX229" fmla="*/ 4669120 w 5939422"/>
              <a:gd name="connsiteY229" fmla="*/ 771959 h 6883163"/>
              <a:gd name="connsiteX230" fmla="*/ 4660300 w 5939422"/>
              <a:gd name="connsiteY230" fmla="*/ 773962 h 6883163"/>
              <a:gd name="connsiteX231" fmla="*/ 4641829 w 5939422"/>
              <a:gd name="connsiteY231" fmla="*/ 768807 h 6883163"/>
              <a:gd name="connsiteX232" fmla="*/ 4640973 w 5939422"/>
              <a:gd name="connsiteY232" fmla="*/ 784688 h 6883163"/>
              <a:gd name="connsiteX233" fmla="*/ 4662083 w 5939422"/>
              <a:gd name="connsiteY233" fmla="*/ 787815 h 6883163"/>
              <a:gd name="connsiteX234" fmla="*/ 4676620 w 5939422"/>
              <a:gd name="connsiteY234" fmla="*/ 785372 h 6883163"/>
              <a:gd name="connsiteX235" fmla="*/ 4687835 w 5939422"/>
              <a:gd name="connsiteY235" fmla="*/ 777725 h 6883163"/>
              <a:gd name="connsiteX236" fmla="*/ 4692159 w 5939422"/>
              <a:gd name="connsiteY236" fmla="*/ 764702 h 6883163"/>
              <a:gd name="connsiteX237" fmla="*/ 4687688 w 5939422"/>
              <a:gd name="connsiteY237" fmla="*/ 751509 h 6883163"/>
              <a:gd name="connsiteX238" fmla="*/ 4676938 w 5939422"/>
              <a:gd name="connsiteY238" fmla="*/ 744594 h 6883163"/>
              <a:gd name="connsiteX239" fmla="*/ 4664991 w 5939422"/>
              <a:gd name="connsiteY239" fmla="*/ 739928 h 6883163"/>
              <a:gd name="connsiteX240" fmla="*/ 4659298 w 5939422"/>
              <a:gd name="connsiteY240" fmla="*/ 734113 h 6883163"/>
              <a:gd name="connsiteX241" fmla="*/ 4663451 w 5939422"/>
              <a:gd name="connsiteY241" fmla="*/ 728396 h 6883163"/>
              <a:gd name="connsiteX242" fmla="*/ 4672467 w 5939422"/>
              <a:gd name="connsiteY242" fmla="*/ 726734 h 6883163"/>
              <a:gd name="connsiteX243" fmla="*/ 4687859 w 5939422"/>
              <a:gd name="connsiteY243" fmla="*/ 729544 h 6883163"/>
              <a:gd name="connsiteX244" fmla="*/ 4689228 w 5939422"/>
              <a:gd name="connsiteY244" fmla="*/ 715446 h 6883163"/>
              <a:gd name="connsiteX245" fmla="*/ 4671319 w 5939422"/>
              <a:gd name="connsiteY245" fmla="*/ 712637 h 6883163"/>
              <a:gd name="connsiteX246" fmla="*/ 4406178 w 5939422"/>
              <a:gd name="connsiteY246" fmla="*/ 712637 h 6883163"/>
              <a:gd name="connsiteX247" fmla="*/ 4391641 w 5939422"/>
              <a:gd name="connsiteY247" fmla="*/ 714884 h 6883163"/>
              <a:gd name="connsiteX248" fmla="*/ 4380084 w 5939422"/>
              <a:gd name="connsiteY248" fmla="*/ 722214 h 6883163"/>
              <a:gd name="connsiteX249" fmla="*/ 4375540 w 5939422"/>
              <a:gd name="connsiteY249" fmla="*/ 734846 h 6883163"/>
              <a:gd name="connsiteX250" fmla="*/ 4379913 w 5939422"/>
              <a:gd name="connsiteY250" fmla="*/ 747428 h 6883163"/>
              <a:gd name="connsiteX251" fmla="*/ 4390248 w 5939422"/>
              <a:gd name="connsiteY251" fmla="*/ 754441 h 6883163"/>
              <a:gd name="connsiteX252" fmla="*/ 4402171 w 5939422"/>
              <a:gd name="connsiteY252" fmla="*/ 759523 h 6883163"/>
              <a:gd name="connsiteX253" fmla="*/ 4408108 w 5939422"/>
              <a:gd name="connsiteY253" fmla="*/ 765753 h 6883163"/>
              <a:gd name="connsiteX254" fmla="*/ 4403954 w 5939422"/>
              <a:gd name="connsiteY254" fmla="*/ 771959 h 6883163"/>
              <a:gd name="connsiteX255" fmla="*/ 4395159 w 5939422"/>
              <a:gd name="connsiteY255" fmla="*/ 773962 h 6883163"/>
              <a:gd name="connsiteX256" fmla="*/ 4376688 w 5939422"/>
              <a:gd name="connsiteY256" fmla="*/ 768807 h 6883163"/>
              <a:gd name="connsiteX257" fmla="*/ 4375833 w 5939422"/>
              <a:gd name="connsiteY257" fmla="*/ 784688 h 6883163"/>
              <a:gd name="connsiteX258" fmla="*/ 4396942 w 5939422"/>
              <a:gd name="connsiteY258" fmla="*/ 787815 h 6883163"/>
              <a:gd name="connsiteX259" fmla="*/ 4411480 w 5939422"/>
              <a:gd name="connsiteY259" fmla="*/ 785372 h 6883163"/>
              <a:gd name="connsiteX260" fmla="*/ 4422670 w 5939422"/>
              <a:gd name="connsiteY260" fmla="*/ 777725 h 6883163"/>
              <a:gd name="connsiteX261" fmla="*/ 4426994 w 5939422"/>
              <a:gd name="connsiteY261" fmla="*/ 764702 h 6883163"/>
              <a:gd name="connsiteX262" fmla="*/ 4422523 w 5939422"/>
              <a:gd name="connsiteY262" fmla="*/ 751509 h 6883163"/>
              <a:gd name="connsiteX263" fmla="*/ 4411797 w 5939422"/>
              <a:gd name="connsiteY263" fmla="*/ 744594 h 6883163"/>
              <a:gd name="connsiteX264" fmla="*/ 4399825 w 5939422"/>
              <a:gd name="connsiteY264" fmla="*/ 739928 h 6883163"/>
              <a:gd name="connsiteX265" fmla="*/ 4394157 w 5939422"/>
              <a:gd name="connsiteY265" fmla="*/ 734113 h 6883163"/>
              <a:gd name="connsiteX266" fmla="*/ 4398311 w 5939422"/>
              <a:gd name="connsiteY266" fmla="*/ 728396 h 6883163"/>
              <a:gd name="connsiteX267" fmla="*/ 4407326 w 5939422"/>
              <a:gd name="connsiteY267" fmla="*/ 726734 h 6883163"/>
              <a:gd name="connsiteX268" fmla="*/ 4422719 w 5939422"/>
              <a:gd name="connsiteY268" fmla="*/ 729544 h 6883163"/>
              <a:gd name="connsiteX269" fmla="*/ 4424062 w 5939422"/>
              <a:gd name="connsiteY269" fmla="*/ 715446 h 6883163"/>
              <a:gd name="connsiteX270" fmla="*/ 4406178 w 5939422"/>
              <a:gd name="connsiteY270" fmla="*/ 712637 h 6883163"/>
              <a:gd name="connsiteX271" fmla="*/ 5308053 w 5939422"/>
              <a:gd name="connsiteY271" fmla="*/ 712636 h 6883163"/>
              <a:gd name="connsiteX272" fmla="*/ 5293393 w 5939422"/>
              <a:gd name="connsiteY272" fmla="*/ 714884 h 6883163"/>
              <a:gd name="connsiteX273" fmla="*/ 5281837 w 5939422"/>
              <a:gd name="connsiteY273" fmla="*/ 722213 h 6883163"/>
              <a:gd name="connsiteX274" fmla="*/ 5277292 w 5939422"/>
              <a:gd name="connsiteY274" fmla="*/ 734845 h 6883163"/>
              <a:gd name="connsiteX275" fmla="*/ 5281666 w 5939422"/>
              <a:gd name="connsiteY275" fmla="*/ 747428 h 6883163"/>
              <a:gd name="connsiteX276" fmla="*/ 5292001 w 5939422"/>
              <a:gd name="connsiteY276" fmla="*/ 754440 h 6883163"/>
              <a:gd name="connsiteX277" fmla="*/ 5303924 w 5939422"/>
              <a:gd name="connsiteY277" fmla="*/ 759522 h 6883163"/>
              <a:gd name="connsiteX278" fmla="*/ 5309861 w 5939422"/>
              <a:gd name="connsiteY278" fmla="*/ 765752 h 6883163"/>
              <a:gd name="connsiteX279" fmla="*/ 5305707 w 5939422"/>
              <a:gd name="connsiteY279" fmla="*/ 771958 h 6883163"/>
              <a:gd name="connsiteX280" fmla="*/ 5296911 w 5939422"/>
              <a:gd name="connsiteY280" fmla="*/ 773961 h 6883163"/>
              <a:gd name="connsiteX281" fmla="*/ 5278441 w 5939422"/>
              <a:gd name="connsiteY281" fmla="*/ 768806 h 6883163"/>
              <a:gd name="connsiteX282" fmla="*/ 5277585 w 5939422"/>
              <a:gd name="connsiteY282" fmla="*/ 784687 h 6883163"/>
              <a:gd name="connsiteX283" fmla="*/ 5298817 w 5939422"/>
              <a:gd name="connsiteY283" fmla="*/ 787815 h 6883163"/>
              <a:gd name="connsiteX284" fmla="*/ 5313355 w 5939422"/>
              <a:gd name="connsiteY284" fmla="*/ 785371 h 6883163"/>
              <a:gd name="connsiteX285" fmla="*/ 5324545 w 5939422"/>
              <a:gd name="connsiteY285" fmla="*/ 777724 h 6883163"/>
              <a:gd name="connsiteX286" fmla="*/ 5328894 w 5939422"/>
              <a:gd name="connsiteY286" fmla="*/ 764702 h 6883163"/>
              <a:gd name="connsiteX287" fmla="*/ 5324398 w 5939422"/>
              <a:gd name="connsiteY287" fmla="*/ 751508 h 6883163"/>
              <a:gd name="connsiteX288" fmla="*/ 5313672 w 5939422"/>
              <a:gd name="connsiteY288" fmla="*/ 744594 h 6883163"/>
              <a:gd name="connsiteX289" fmla="*/ 5301725 w 5939422"/>
              <a:gd name="connsiteY289" fmla="*/ 739927 h 6883163"/>
              <a:gd name="connsiteX290" fmla="*/ 5296032 w 5939422"/>
              <a:gd name="connsiteY290" fmla="*/ 734112 h 6883163"/>
              <a:gd name="connsiteX291" fmla="*/ 5300185 w 5939422"/>
              <a:gd name="connsiteY291" fmla="*/ 728395 h 6883163"/>
              <a:gd name="connsiteX292" fmla="*/ 5309201 w 5939422"/>
              <a:gd name="connsiteY292" fmla="*/ 726733 h 6883163"/>
              <a:gd name="connsiteX293" fmla="*/ 5324593 w 5939422"/>
              <a:gd name="connsiteY293" fmla="*/ 729543 h 6883163"/>
              <a:gd name="connsiteX294" fmla="*/ 5325937 w 5939422"/>
              <a:gd name="connsiteY294" fmla="*/ 715446 h 6883163"/>
              <a:gd name="connsiteX295" fmla="*/ 5308053 w 5939422"/>
              <a:gd name="connsiteY295" fmla="*/ 712636 h 6883163"/>
              <a:gd name="connsiteX296" fmla="*/ 5233558 w 5939422"/>
              <a:gd name="connsiteY296" fmla="*/ 712295 h 6883163"/>
              <a:gd name="connsiteX297" fmla="*/ 5218556 w 5939422"/>
              <a:gd name="connsiteY297" fmla="*/ 715153 h 6883163"/>
              <a:gd name="connsiteX298" fmla="*/ 5207439 w 5939422"/>
              <a:gd name="connsiteY298" fmla="*/ 723143 h 6883163"/>
              <a:gd name="connsiteX299" fmla="*/ 5200525 w 5939422"/>
              <a:gd name="connsiteY299" fmla="*/ 735237 h 6883163"/>
              <a:gd name="connsiteX300" fmla="*/ 5200696 w 5939422"/>
              <a:gd name="connsiteY300" fmla="*/ 766584 h 6883163"/>
              <a:gd name="connsiteX301" fmla="*/ 5208221 w 5939422"/>
              <a:gd name="connsiteY301" fmla="*/ 778604 h 6883163"/>
              <a:gd name="connsiteX302" fmla="*/ 5220144 w 5939422"/>
              <a:gd name="connsiteY302" fmla="*/ 786130 h 6883163"/>
              <a:gd name="connsiteX303" fmla="*/ 5236074 w 5939422"/>
              <a:gd name="connsiteY303" fmla="*/ 788573 h 6883163"/>
              <a:gd name="connsiteX304" fmla="*/ 5260971 w 5939422"/>
              <a:gd name="connsiteY304" fmla="*/ 783564 h 6883163"/>
              <a:gd name="connsiteX305" fmla="*/ 5260678 w 5939422"/>
              <a:gd name="connsiteY305" fmla="*/ 767317 h 6883163"/>
              <a:gd name="connsiteX306" fmla="*/ 5238176 w 5939422"/>
              <a:gd name="connsiteY306" fmla="*/ 774744 h 6883163"/>
              <a:gd name="connsiteX307" fmla="*/ 5223321 w 5939422"/>
              <a:gd name="connsiteY307" fmla="*/ 769858 h 6883163"/>
              <a:gd name="connsiteX308" fmla="*/ 5216626 w 5939422"/>
              <a:gd name="connsiteY308" fmla="*/ 756469 h 6883163"/>
              <a:gd name="connsiteX309" fmla="*/ 5265491 w 5939422"/>
              <a:gd name="connsiteY309" fmla="*/ 756469 h 6883163"/>
              <a:gd name="connsiteX310" fmla="*/ 5265711 w 5939422"/>
              <a:gd name="connsiteY310" fmla="*/ 754025 h 6883163"/>
              <a:gd name="connsiteX311" fmla="*/ 5265833 w 5939422"/>
              <a:gd name="connsiteY311" fmla="*/ 752242 h 6883163"/>
              <a:gd name="connsiteX312" fmla="*/ 5265833 w 5939422"/>
              <a:gd name="connsiteY312" fmla="*/ 750092 h 6883163"/>
              <a:gd name="connsiteX313" fmla="*/ 5263903 w 5939422"/>
              <a:gd name="connsiteY313" fmla="*/ 735237 h 6883163"/>
              <a:gd name="connsiteX314" fmla="*/ 5258064 w 5939422"/>
              <a:gd name="connsiteY314" fmla="*/ 723314 h 6883163"/>
              <a:gd name="connsiteX315" fmla="*/ 5247948 w 5939422"/>
              <a:gd name="connsiteY315" fmla="*/ 715227 h 6883163"/>
              <a:gd name="connsiteX316" fmla="*/ 5233558 w 5939422"/>
              <a:gd name="connsiteY316" fmla="*/ 712295 h 6883163"/>
              <a:gd name="connsiteX317" fmla="*/ 4596898 w 5939422"/>
              <a:gd name="connsiteY317" fmla="*/ 712295 h 6883163"/>
              <a:gd name="connsiteX318" fmla="*/ 4581921 w 5939422"/>
              <a:gd name="connsiteY318" fmla="*/ 715153 h 6883163"/>
              <a:gd name="connsiteX319" fmla="*/ 4570779 w 5939422"/>
              <a:gd name="connsiteY319" fmla="*/ 723143 h 6883163"/>
              <a:gd name="connsiteX320" fmla="*/ 4563865 w 5939422"/>
              <a:gd name="connsiteY320" fmla="*/ 735237 h 6883163"/>
              <a:gd name="connsiteX321" fmla="*/ 4561422 w 5939422"/>
              <a:gd name="connsiteY321" fmla="*/ 750507 h 6883163"/>
              <a:gd name="connsiteX322" fmla="*/ 4564012 w 5939422"/>
              <a:gd name="connsiteY322" fmla="*/ 766584 h 6883163"/>
              <a:gd name="connsiteX323" fmla="*/ 4571512 w 5939422"/>
              <a:gd name="connsiteY323" fmla="*/ 778604 h 6883163"/>
              <a:gd name="connsiteX324" fmla="*/ 4583435 w 5939422"/>
              <a:gd name="connsiteY324" fmla="*/ 786130 h 6883163"/>
              <a:gd name="connsiteX325" fmla="*/ 4599365 w 5939422"/>
              <a:gd name="connsiteY325" fmla="*/ 788573 h 6883163"/>
              <a:gd name="connsiteX326" fmla="*/ 4624286 w 5939422"/>
              <a:gd name="connsiteY326" fmla="*/ 783564 h 6883163"/>
              <a:gd name="connsiteX327" fmla="*/ 4623993 w 5939422"/>
              <a:gd name="connsiteY327" fmla="*/ 767317 h 6883163"/>
              <a:gd name="connsiteX328" fmla="*/ 4601442 w 5939422"/>
              <a:gd name="connsiteY328" fmla="*/ 774744 h 6883163"/>
              <a:gd name="connsiteX329" fmla="*/ 4586587 w 5939422"/>
              <a:gd name="connsiteY329" fmla="*/ 769858 h 6883163"/>
              <a:gd name="connsiteX330" fmla="*/ 4579893 w 5939422"/>
              <a:gd name="connsiteY330" fmla="*/ 756469 h 6883163"/>
              <a:gd name="connsiteX331" fmla="*/ 4628831 w 5939422"/>
              <a:gd name="connsiteY331" fmla="*/ 756469 h 6883163"/>
              <a:gd name="connsiteX332" fmla="*/ 4629051 w 5939422"/>
              <a:gd name="connsiteY332" fmla="*/ 754025 h 6883163"/>
              <a:gd name="connsiteX333" fmla="*/ 4629197 w 5939422"/>
              <a:gd name="connsiteY333" fmla="*/ 752242 h 6883163"/>
              <a:gd name="connsiteX334" fmla="*/ 4629197 w 5939422"/>
              <a:gd name="connsiteY334" fmla="*/ 750092 h 6883163"/>
              <a:gd name="connsiteX335" fmla="*/ 4627267 w 5939422"/>
              <a:gd name="connsiteY335" fmla="*/ 735237 h 6883163"/>
              <a:gd name="connsiteX336" fmla="*/ 4621428 w 5939422"/>
              <a:gd name="connsiteY336" fmla="*/ 723314 h 6883163"/>
              <a:gd name="connsiteX337" fmla="*/ 4611288 w 5939422"/>
              <a:gd name="connsiteY337" fmla="*/ 715227 h 6883163"/>
              <a:gd name="connsiteX338" fmla="*/ 4596898 w 5939422"/>
              <a:gd name="connsiteY338" fmla="*/ 712295 h 6883163"/>
              <a:gd name="connsiteX339" fmla="*/ 4921507 w 5939422"/>
              <a:gd name="connsiteY339" fmla="*/ 712294 h 6883163"/>
              <a:gd name="connsiteX340" fmla="*/ 4906505 w 5939422"/>
              <a:gd name="connsiteY340" fmla="*/ 715153 h 6883163"/>
              <a:gd name="connsiteX341" fmla="*/ 4895364 w 5939422"/>
              <a:gd name="connsiteY341" fmla="*/ 723142 h 6883163"/>
              <a:gd name="connsiteX342" fmla="*/ 4888474 w 5939422"/>
              <a:gd name="connsiteY342" fmla="*/ 735236 h 6883163"/>
              <a:gd name="connsiteX343" fmla="*/ 4886031 w 5939422"/>
              <a:gd name="connsiteY343" fmla="*/ 750507 h 6883163"/>
              <a:gd name="connsiteX344" fmla="*/ 4888474 w 5939422"/>
              <a:gd name="connsiteY344" fmla="*/ 766583 h 6883163"/>
              <a:gd name="connsiteX345" fmla="*/ 4895999 w 5939422"/>
              <a:gd name="connsiteY345" fmla="*/ 778604 h 6883163"/>
              <a:gd name="connsiteX346" fmla="*/ 4907898 w 5939422"/>
              <a:gd name="connsiteY346" fmla="*/ 786129 h 6883163"/>
              <a:gd name="connsiteX347" fmla="*/ 4923828 w 5939422"/>
              <a:gd name="connsiteY347" fmla="*/ 788573 h 6883163"/>
              <a:gd name="connsiteX348" fmla="*/ 4948749 w 5939422"/>
              <a:gd name="connsiteY348" fmla="*/ 783564 h 6883163"/>
              <a:gd name="connsiteX349" fmla="*/ 4948456 w 5939422"/>
              <a:gd name="connsiteY349" fmla="*/ 767316 h 6883163"/>
              <a:gd name="connsiteX350" fmla="*/ 4926100 w 5939422"/>
              <a:gd name="connsiteY350" fmla="*/ 774744 h 6883163"/>
              <a:gd name="connsiteX351" fmla="*/ 4911245 w 5939422"/>
              <a:gd name="connsiteY351" fmla="*/ 769857 h 6883163"/>
              <a:gd name="connsiteX352" fmla="*/ 4904551 w 5939422"/>
              <a:gd name="connsiteY352" fmla="*/ 756468 h 6883163"/>
              <a:gd name="connsiteX353" fmla="*/ 4953416 w 5939422"/>
              <a:gd name="connsiteY353" fmla="*/ 756468 h 6883163"/>
              <a:gd name="connsiteX354" fmla="*/ 4953635 w 5939422"/>
              <a:gd name="connsiteY354" fmla="*/ 754025 h 6883163"/>
              <a:gd name="connsiteX355" fmla="*/ 4953782 w 5939422"/>
              <a:gd name="connsiteY355" fmla="*/ 752241 h 6883163"/>
              <a:gd name="connsiteX356" fmla="*/ 4953782 w 5939422"/>
              <a:gd name="connsiteY356" fmla="*/ 750091 h 6883163"/>
              <a:gd name="connsiteX357" fmla="*/ 4951852 w 5939422"/>
              <a:gd name="connsiteY357" fmla="*/ 735236 h 6883163"/>
              <a:gd name="connsiteX358" fmla="*/ 4946012 w 5939422"/>
              <a:gd name="connsiteY358" fmla="*/ 723313 h 6883163"/>
              <a:gd name="connsiteX359" fmla="*/ 4935898 w 5939422"/>
              <a:gd name="connsiteY359" fmla="*/ 715226 h 6883163"/>
              <a:gd name="connsiteX360" fmla="*/ 4921507 w 5939422"/>
              <a:gd name="connsiteY360" fmla="*/ 712294 h 6883163"/>
              <a:gd name="connsiteX361" fmla="*/ 4031776 w 5939422"/>
              <a:gd name="connsiteY361" fmla="*/ 712294 h 6883163"/>
              <a:gd name="connsiteX362" fmla="*/ 4016774 w 5939422"/>
              <a:gd name="connsiteY362" fmla="*/ 715153 h 6883163"/>
              <a:gd name="connsiteX363" fmla="*/ 4005633 w 5939422"/>
              <a:gd name="connsiteY363" fmla="*/ 723142 h 6883163"/>
              <a:gd name="connsiteX364" fmla="*/ 3998743 w 5939422"/>
              <a:gd name="connsiteY364" fmla="*/ 735236 h 6883163"/>
              <a:gd name="connsiteX365" fmla="*/ 3996300 w 5939422"/>
              <a:gd name="connsiteY365" fmla="*/ 750507 h 6883163"/>
              <a:gd name="connsiteX366" fmla="*/ 3998743 w 5939422"/>
              <a:gd name="connsiteY366" fmla="*/ 766583 h 6883163"/>
              <a:gd name="connsiteX367" fmla="*/ 4006268 w 5939422"/>
              <a:gd name="connsiteY367" fmla="*/ 778604 h 6883163"/>
              <a:gd name="connsiteX368" fmla="*/ 4018167 w 5939422"/>
              <a:gd name="connsiteY368" fmla="*/ 786129 h 6883163"/>
              <a:gd name="connsiteX369" fmla="*/ 4034097 w 5939422"/>
              <a:gd name="connsiteY369" fmla="*/ 788573 h 6883163"/>
              <a:gd name="connsiteX370" fmla="*/ 4059018 w 5939422"/>
              <a:gd name="connsiteY370" fmla="*/ 783564 h 6883163"/>
              <a:gd name="connsiteX371" fmla="*/ 4058725 w 5939422"/>
              <a:gd name="connsiteY371" fmla="*/ 767316 h 6883163"/>
              <a:gd name="connsiteX372" fmla="*/ 4036369 w 5939422"/>
              <a:gd name="connsiteY372" fmla="*/ 774744 h 6883163"/>
              <a:gd name="connsiteX373" fmla="*/ 4021514 w 5939422"/>
              <a:gd name="connsiteY373" fmla="*/ 769857 h 6883163"/>
              <a:gd name="connsiteX374" fmla="*/ 4014820 w 5939422"/>
              <a:gd name="connsiteY374" fmla="*/ 756468 h 6883163"/>
              <a:gd name="connsiteX375" fmla="*/ 4063685 w 5939422"/>
              <a:gd name="connsiteY375" fmla="*/ 756468 h 6883163"/>
              <a:gd name="connsiteX376" fmla="*/ 4063904 w 5939422"/>
              <a:gd name="connsiteY376" fmla="*/ 754025 h 6883163"/>
              <a:gd name="connsiteX377" fmla="*/ 4064051 w 5939422"/>
              <a:gd name="connsiteY377" fmla="*/ 752241 h 6883163"/>
              <a:gd name="connsiteX378" fmla="*/ 4064051 w 5939422"/>
              <a:gd name="connsiteY378" fmla="*/ 750091 h 6883163"/>
              <a:gd name="connsiteX379" fmla="*/ 4062121 w 5939422"/>
              <a:gd name="connsiteY379" fmla="*/ 735236 h 6883163"/>
              <a:gd name="connsiteX380" fmla="*/ 4056282 w 5939422"/>
              <a:gd name="connsiteY380" fmla="*/ 723313 h 6883163"/>
              <a:gd name="connsiteX381" fmla="*/ 4046166 w 5939422"/>
              <a:gd name="connsiteY381" fmla="*/ 715226 h 6883163"/>
              <a:gd name="connsiteX382" fmla="*/ 4031776 w 5939422"/>
              <a:gd name="connsiteY382" fmla="*/ 712294 h 6883163"/>
              <a:gd name="connsiteX383" fmla="*/ 4227821 w 5939422"/>
              <a:gd name="connsiteY383" fmla="*/ 703962 h 6883163"/>
              <a:gd name="connsiteX384" fmla="*/ 4237839 w 5939422"/>
              <a:gd name="connsiteY384" fmla="*/ 703962 h 6883163"/>
              <a:gd name="connsiteX385" fmla="*/ 4249420 w 5939422"/>
              <a:gd name="connsiteY385" fmla="*/ 706797 h 6883163"/>
              <a:gd name="connsiteX386" fmla="*/ 4253842 w 5939422"/>
              <a:gd name="connsiteY386" fmla="*/ 716423 h 6883163"/>
              <a:gd name="connsiteX387" fmla="*/ 4249102 w 5939422"/>
              <a:gd name="connsiteY387" fmla="*/ 725732 h 6883163"/>
              <a:gd name="connsiteX388" fmla="*/ 4237106 w 5939422"/>
              <a:gd name="connsiteY388" fmla="*/ 728444 h 6883163"/>
              <a:gd name="connsiteX389" fmla="*/ 4227724 w 5939422"/>
              <a:gd name="connsiteY389" fmla="*/ 728444 h 6883163"/>
              <a:gd name="connsiteX390" fmla="*/ 4207958 w 5939422"/>
              <a:gd name="connsiteY390" fmla="*/ 688912 h 6883163"/>
              <a:gd name="connsiteX391" fmla="*/ 4207958 w 5939422"/>
              <a:gd name="connsiteY391" fmla="*/ 786642 h 6883163"/>
              <a:gd name="connsiteX392" fmla="*/ 4237472 w 5939422"/>
              <a:gd name="connsiteY392" fmla="*/ 786593 h 6883163"/>
              <a:gd name="connsiteX393" fmla="*/ 4252767 w 5939422"/>
              <a:gd name="connsiteY393" fmla="*/ 785787 h 6883163"/>
              <a:gd name="connsiteX394" fmla="*/ 4264250 w 5939422"/>
              <a:gd name="connsiteY394" fmla="*/ 781707 h 6883163"/>
              <a:gd name="connsiteX395" fmla="*/ 4271116 w 5939422"/>
              <a:gd name="connsiteY395" fmla="*/ 775965 h 6883163"/>
              <a:gd name="connsiteX396" fmla="*/ 4275416 w 5939422"/>
              <a:gd name="connsiteY396" fmla="*/ 768342 h 6883163"/>
              <a:gd name="connsiteX397" fmla="*/ 4276857 w 5939422"/>
              <a:gd name="connsiteY397" fmla="*/ 759595 h 6883163"/>
              <a:gd name="connsiteX398" fmla="*/ 4275196 w 5939422"/>
              <a:gd name="connsiteY398" fmla="*/ 750189 h 6883163"/>
              <a:gd name="connsiteX399" fmla="*/ 4270480 w 5939422"/>
              <a:gd name="connsiteY399" fmla="*/ 742859 h 6883163"/>
              <a:gd name="connsiteX400" fmla="*/ 4263151 w 5939422"/>
              <a:gd name="connsiteY400" fmla="*/ 737973 h 6883163"/>
              <a:gd name="connsiteX401" fmla="*/ 4254159 w 5939422"/>
              <a:gd name="connsiteY401" fmla="*/ 735529 h 6883163"/>
              <a:gd name="connsiteX402" fmla="*/ 4268501 w 5939422"/>
              <a:gd name="connsiteY402" fmla="*/ 728200 h 6883163"/>
              <a:gd name="connsiteX403" fmla="*/ 4273388 w 5939422"/>
              <a:gd name="connsiteY403" fmla="*/ 713540 h 6883163"/>
              <a:gd name="connsiteX404" fmla="*/ 4263615 w 5939422"/>
              <a:gd name="connsiteY404" fmla="*/ 694312 h 6883163"/>
              <a:gd name="connsiteX405" fmla="*/ 4239182 w 5939422"/>
              <a:gd name="connsiteY405" fmla="*/ 688912 h 6883163"/>
              <a:gd name="connsiteX406" fmla="*/ 4844227 w 5939422"/>
              <a:gd name="connsiteY406" fmla="*/ 686885 h 6883163"/>
              <a:gd name="connsiteX407" fmla="*/ 4827125 w 5939422"/>
              <a:gd name="connsiteY407" fmla="*/ 689841 h 6883163"/>
              <a:gd name="connsiteX408" fmla="*/ 4814493 w 5939422"/>
              <a:gd name="connsiteY408" fmla="*/ 699076 h 6883163"/>
              <a:gd name="connsiteX409" fmla="*/ 4809729 w 5939422"/>
              <a:gd name="connsiteY409" fmla="*/ 714713 h 6883163"/>
              <a:gd name="connsiteX410" fmla="*/ 4815446 w 5939422"/>
              <a:gd name="connsiteY410" fmla="*/ 732011 h 6883163"/>
              <a:gd name="connsiteX411" fmla="*/ 4832549 w 5939422"/>
              <a:gd name="connsiteY411" fmla="*/ 742957 h 6883163"/>
              <a:gd name="connsiteX412" fmla="*/ 4848283 w 5939422"/>
              <a:gd name="connsiteY412" fmla="*/ 750653 h 6883163"/>
              <a:gd name="connsiteX413" fmla="*/ 4852608 w 5939422"/>
              <a:gd name="connsiteY413" fmla="*/ 760035 h 6883163"/>
              <a:gd name="connsiteX414" fmla="*/ 4847477 w 5939422"/>
              <a:gd name="connsiteY414" fmla="*/ 769808 h 6883163"/>
              <a:gd name="connsiteX415" fmla="*/ 4835554 w 5939422"/>
              <a:gd name="connsiteY415" fmla="*/ 773180 h 6883163"/>
              <a:gd name="connsiteX416" fmla="*/ 4813394 w 5939422"/>
              <a:gd name="connsiteY416" fmla="*/ 766877 h 6883163"/>
              <a:gd name="connsiteX417" fmla="*/ 4811610 w 5939422"/>
              <a:gd name="connsiteY417" fmla="*/ 784419 h 6883163"/>
              <a:gd name="connsiteX418" fmla="*/ 4836409 w 5939422"/>
              <a:gd name="connsiteY418" fmla="*/ 788841 h 6883163"/>
              <a:gd name="connsiteX419" fmla="*/ 4850629 w 5939422"/>
              <a:gd name="connsiteY419" fmla="*/ 787058 h 6883163"/>
              <a:gd name="connsiteX420" fmla="*/ 4862527 w 5939422"/>
              <a:gd name="connsiteY420" fmla="*/ 781512 h 6883163"/>
              <a:gd name="connsiteX421" fmla="*/ 4870639 w 5939422"/>
              <a:gd name="connsiteY421" fmla="*/ 771958 h 6883163"/>
              <a:gd name="connsiteX422" fmla="*/ 4873595 w 5939422"/>
              <a:gd name="connsiteY422" fmla="*/ 758227 h 6883163"/>
              <a:gd name="connsiteX423" fmla="*/ 4867707 w 5939422"/>
              <a:gd name="connsiteY423" fmla="*/ 740856 h 6883163"/>
              <a:gd name="connsiteX424" fmla="*/ 4849456 w 5939422"/>
              <a:gd name="connsiteY424" fmla="*/ 729275 h 6883163"/>
              <a:gd name="connsiteX425" fmla="*/ 4833526 w 5939422"/>
              <a:gd name="connsiteY425" fmla="*/ 721652 h 6883163"/>
              <a:gd name="connsiteX426" fmla="*/ 4830008 w 5939422"/>
              <a:gd name="connsiteY426" fmla="*/ 713687 h 6883163"/>
              <a:gd name="connsiteX427" fmla="*/ 4834699 w 5939422"/>
              <a:gd name="connsiteY427" fmla="*/ 704794 h 6883163"/>
              <a:gd name="connsiteX428" fmla="*/ 4845693 w 5939422"/>
              <a:gd name="connsiteY428" fmla="*/ 701959 h 6883163"/>
              <a:gd name="connsiteX429" fmla="*/ 4865948 w 5939422"/>
              <a:gd name="connsiteY429" fmla="*/ 706846 h 6883163"/>
              <a:gd name="connsiteX430" fmla="*/ 4867609 w 5939422"/>
              <a:gd name="connsiteY430" fmla="*/ 690745 h 6883163"/>
              <a:gd name="connsiteX431" fmla="*/ 4844227 w 5939422"/>
              <a:gd name="connsiteY431" fmla="*/ 686885 h 6883163"/>
              <a:gd name="connsiteX432" fmla="*/ 3735459 w 5939422"/>
              <a:gd name="connsiteY432" fmla="*/ 686860 h 6883163"/>
              <a:gd name="connsiteX433" fmla="*/ 3718356 w 5939422"/>
              <a:gd name="connsiteY433" fmla="*/ 689816 h 6883163"/>
              <a:gd name="connsiteX434" fmla="*/ 3705749 w 5939422"/>
              <a:gd name="connsiteY434" fmla="*/ 699051 h 6883163"/>
              <a:gd name="connsiteX435" fmla="*/ 3700863 w 5939422"/>
              <a:gd name="connsiteY435" fmla="*/ 714688 h 6883163"/>
              <a:gd name="connsiteX436" fmla="*/ 3706580 w 5939422"/>
              <a:gd name="connsiteY436" fmla="*/ 731986 h 6883163"/>
              <a:gd name="connsiteX437" fmla="*/ 3723683 w 5939422"/>
              <a:gd name="connsiteY437" fmla="*/ 742932 h 6883163"/>
              <a:gd name="connsiteX438" fmla="*/ 3739417 w 5939422"/>
              <a:gd name="connsiteY438" fmla="*/ 750628 h 6883163"/>
              <a:gd name="connsiteX439" fmla="*/ 3743766 w 5939422"/>
              <a:gd name="connsiteY439" fmla="*/ 760035 h 6883163"/>
              <a:gd name="connsiteX440" fmla="*/ 3738660 w 5939422"/>
              <a:gd name="connsiteY440" fmla="*/ 769808 h 6883163"/>
              <a:gd name="connsiteX441" fmla="*/ 3726712 w 5939422"/>
              <a:gd name="connsiteY441" fmla="*/ 773180 h 6883163"/>
              <a:gd name="connsiteX442" fmla="*/ 3704552 w 5939422"/>
              <a:gd name="connsiteY442" fmla="*/ 766876 h 6883163"/>
              <a:gd name="connsiteX443" fmla="*/ 3702769 w 5939422"/>
              <a:gd name="connsiteY443" fmla="*/ 784419 h 6883163"/>
              <a:gd name="connsiteX444" fmla="*/ 3727641 w 5939422"/>
              <a:gd name="connsiteY444" fmla="*/ 788841 h 6883163"/>
              <a:gd name="connsiteX445" fmla="*/ 3741860 w 5939422"/>
              <a:gd name="connsiteY445" fmla="*/ 787057 h 6883163"/>
              <a:gd name="connsiteX446" fmla="*/ 3753759 w 5939422"/>
              <a:gd name="connsiteY446" fmla="*/ 781511 h 6883163"/>
              <a:gd name="connsiteX447" fmla="*/ 3761895 w 5939422"/>
              <a:gd name="connsiteY447" fmla="*/ 771958 h 6883163"/>
              <a:gd name="connsiteX448" fmla="*/ 3764827 w 5939422"/>
              <a:gd name="connsiteY448" fmla="*/ 758227 h 6883163"/>
              <a:gd name="connsiteX449" fmla="*/ 3758963 w 5939422"/>
              <a:gd name="connsiteY449" fmla="*/ 740855 h 6883163"/>
              <a:gd name="connsiteX450" fmla="*/ 3740688 w 5939422"/>
              <a:gd name="connsiteY450" fmla="*/ 729201 h 6883163"/>
              <a:gd name="connsiteX451" fmla="*/ 3724758 w 5939422"/>
              <a:gd name="connsiteY451" fmla="*/ 721578 h 6883163"/>
              <a:gd name="connsiteX452" fmla="*/ 3721264 w 5939422"/>
              <a:gd name="connsiteY452" fmla="*/ 713662 h 6883163"/>
              <a:gd name="connsiteX453" fmla="*/ 3725930 w 5939422"/>
              <a:gd name="connsiteY453" fmla="*/ 704769 h 6883163"/>
              <a:gd name="connsiteX454" fmla="*/ 3736925 w 5939422"/>
              <a:gd name="connsiteY454" fmla="*/ 701934 h 6883163"/>
              <a:gd name="connsiteX455" fmla="*/ 3757180 w 5939422"/>
              <a:gd name="connsiteY455" fmla="*/ 706821 h 6883163"/>
              <a:gd name="connsiteX456" fmla="*/ 3758841 w 5939422"/>
              <a:gd name="connsiteY456" fmla="*/ 690720 h 6883163"/>
              <a:gd name="connsiteX457" fmla="*/ 3735459 w 5939422"/>
              <a:gd name="connsiteY457" fmla="*/ 686860 h 6883163"/>
              <a:gd name="connsiteX458" fmla="*/ 5101061 w 5939422"/>
              <a:gd name="connsiteY458" fmla="*/ 683121 h 6883163"/>
              <a:gd name="connsiteX459" fmla="*/ 5101061 w 5939422"/>
              <a:gd name="connsiteY459" fmla="*/ 700884 h 6883163"/>
              <a:gd name="connsiteX460" fmla="*/ 5120387 w 5939422"/>
              <a:gd name="connsiteY460" fmla="*/ 700884 h 6883163"/>
              <a:gd name="connsiteX461" fmla="*/ 5120387 w 5939422"/>
              <a:gd name="connsiteY461" fmla="*/ 683121 h 6883163"/>
              <a:gd name="connsiteX462" fmla="*/ 4441825 w 5939422"/>
              <a:gd name="connsiteY462" fmla="*/ 683121 h 6883163"/>
              <a:gd name="connsiteX463" fmla="*/ 4441825 w 5939422"/>
              <a:gd name="connsiteY463" fmla="*/ 700884 h 6883163"/>
              <a:gd name="connsiteX464" fmla="*/ 4461151 w 5939422"/>
              <a:gd name="connsiteY464" fmla="*/ 700884 h 6883163"/>
              <a:gd name="connsiteX465" fmla="*/ 4461151 w 5939422"/>
              <a:gd name="connsiteY465" fmla="*/ 683121 h 6883163"/>
              <a:gd name="connsiteX466" fmla="*/ 4126500 w 5939422"/>
              <a:gd name="connsiteY466" fmla="*/ 681045 h 6883163"/>
              <a:gd name="connsiteX467" fmla="*/ 4126500 w 5939422"/>
              <a:gd name="connsiteY467" fmla="*/ 713199 h 6883163"/>
              <a:gd name="connsiteX468" fmla="*/ 4127233 w 5939422"/>
              <a:gd name="connsiteY468" fmla="*/ 726075 h 6883163"/>
              <a:gd name="connsiteX469" fmla="*/ 4117924 w 5939422"/>
              <a:gd name="connsiteY469" fmla="*/ 716131 h 6883163"/>
              <a:gd name="connsiteX470" fmla="*/ 4104682 w 5939422"/>
              <a:gd name="connsiteY470" fmla="*/ 712759 h 6883163"/>
              <a:gd name="connsiteX471" fmla="*/ 4087823 w 5939422"/>
              <a:gd name="connsiteY471" fmla="*/ 718036 h 6883163"/>
              <a:gd name="connsiteX472" fmla="*/ 4077830 w 5939422"/>
              <a:gd name="connsiteY472" fmla="*/ 731841 h 6883163"/>
              <a:gd name="connsiteX473" fmla="*/ 4074605 w 5939422"/>
              <a:gd name="connsiteY473" fmla="*/ 750141 h 6883163"/>
              <a:gd name="connsiteX474" fmla="*/ 4076364 w 5939422"/>
              <a:gd name="connsiteY474" fmla="*/ 764238 h 6883163"/>
              <a:gd name="connsiteX475" fmla="*/ 4081764 w 5939422"/>
              <a:gd name="connsiteY475" fmla="*/ 776259 h 6883163"/>
              <a:gd name="connsiteX476" fmla="*/ 4091342 w 5939422"/>
              <a:gd name="connsiteY476" fmla="*/ 784664 h 6883163"/>
              <a:gd name="connsiteX477" fmla="*/ 4105121 w 5939422"/>
              <a:gd name="connsiteY477" fmla="*/ 787791 h 6883163"/>
              <a:gd name="connsiteX478" fmla="*/ 4118608 w 5939422"/>
              <a:gd name="connsiteY478" fmla="*/ 784297 h 6883163"/>
              <a:gd name="connsiteX479" fmla="*/ 4127795 w 5939422"/>
              <a:gd name="connsiteY479" fmla="*/ 774255 h 6883163"/>
              <a:gd name="connsiteX480" fmla="*/ 4128088 w 5939422"/>
              <a:gd name="connsiteY480" fmla="*/ 786643 h 6883163"/>
              <a:gd name="connsiteX481" fmla="*/ 4145826 w 5939422"/>
              <a:gd name="connsiteY481" fmla="*/ 786643 h 6883163"/>
              <a:gd name="connsiteX482" fmla="*/ 4145508 w 5939422"/>
              <a:gd name="connsiteY482" fmla="*/ 777725 h 6883163"/>
              <a:gd name="connsiteX483" fmla="*/ 4145264 w 5939422"/>
              <a:gd name="connsiteY483" fmla="*/ 765509 h 6883163"/>
              <a:gd name="connsiteX484" fmla="*/ 4145264 w 5939422"/>
              <a:gd name="connsiteY484" fmla="*/ 681045 h 6883163"/>
              <a:gd name="connsiteX485" fmla="*/ 3781368 w 5939422"/>
              <a:gd name="connsiteY485" fmla="*/ 681045 h 6883163"/>
              <a:gd name="connsiteX486" fmla="*/ 3781368 w 5939422"/>
              <a:gd name="connsiteY486" fmla="*/ 786569 h 6883163"/>
              <a:gd name="connsiteX487" fmla="*/ 3800107 w 5939422"/>
              <a:gd name="connsiteY487" fmla="*/ 786569 h 6883163"/>
              <a:gd name="connsiteX488" fmla="*/ 3800107 w 5939422"/>
              <a:gd name="connsiteY488" fmla="*/ 753146 h 6883163"/>
              <a:gd name="connsiteX489" fmla="*/ 3803772 w 5939422"/>
              <a:gd name="connsiteY489" fmla="*/ 735774 h 6883163"/>
              <a:gd name="connsiteX490" fmla="*/ 3816428 w 5939422"/>
              <a:gd name="connsiteY490" fmla="*/ 728445 h 6883163"/>
              <a:gd name="connsiteX491" fmla="*/ 3827056 w 5939422"/>
              <a:gd name="connsiteY491" fmla="*/ 734699 h 6883163"/>
              <a:gd name="connsiteX492" fmla="*/ 3829304 w 5939422"/>
              <a:gd name="connsiteY492" fmla="*/ 751411 h 6883163"/>
              <a:gd name="connsiteX493" fmla="*/ 3829304 w 5939422"/>
              <a:gd name="connsiteY493" fmla="*/ 786643 h 6883163"/>
              <a:gd name="connsiteX494" fmla="*/ 3848068 w 5939422"/>
              <a:gd name="connsiteY494" fmla="*/ 786643 h 6883163"/>
              <a:gd name="connsiteX495" fmla="*/ 3848044 w 5939422"/>
              <a:gd name="connsiteY495" fmla="*/ 744888 h 6883163"/>
              <a:gd name="connsiteX496" fmla="*/ 3847018 w 5939422"/>
              <a:gd name="connsiteY496" fmla="*/ 731670 h 6883163"/>
              <a:gd name="connsiteX497" fmla="*/ 3843280 w 5939422"/>
              <a:gd name="connsiteY497" fmla="*/ 721897 h 6883163"/>
              <a:gd name="connsiteX498" fmla="*/ 3835632 w 5939422"/>
              <a:gd name="connsiteY498" fmla="*/ 715202 h 6883163"/>
              <a:gd name="connsiteX499" fmla="*/ 3823001 w 5939422"/>
              <a:gd name="connsiteY499" fmla="*/ 712759 h 6883163"/>
              <a:gd name="connsiteX500" fmla="*/ 3809880 w 5939422"/>
              <a:gd name="connsiteY500" fmla="*/ 715617 h 6883163"/>
              <a:gd name="connsiteX501" fmla="*/ 3800107 w 5939422"/>
              <a:gd name="connsiteY501" fmla="*/ 724364 h 6883163"/>
              <a:gd name="connsiteX502" fmla="*/ 3800107 w 5939422"/>
              <a:gd name="connsiteY502" fmla="*/ 681045 h 6883163"/>
              <a:gd name="connsiteX503" fmla="*/ 4817422 w 5939422"/>
              <a:gd name="connsiteY503" fmla="*/ 421163 h 6883163"/>
              <a:gd name="connsiteX504" fmla="*/ 4817422 w 5939422"/>
              <a:gd name="connsiteY504" fmla="*/ 626363 h 6883163"/>
              <a:gd name="connsiteX505" fmla="*/ 5328622 w 5939422"/>
              <a:gd name="connsiteY505" fmla="*/ 626363 h 6883163"/>
              <a:gd name="connsiteX506" fmla="*/ 5328622 w 5939422"/>
              <a:gd name="connsiteY506" fmla="*/ 421163 h 6883163"/>
              <a:gd name="connsiteX507" fmla="*/ 1 w 5939422"/>
              <a:gd name="connsiteY507" fmla="*/ 0 h 6883163"/>
              <a:gd name="connsiteX508" fmla="*/ 5939422 w 5939422"/>
              <a:gd name="connsiteY508" fmla="*/ 0 h 6883163"/>
              <a:gd name="connsiteX509" fmla="*/ 5939422 w 5939422"/>
              <a:gd name="connsiteY509" fmla="*/ 5871528 h 6883163"/>
              <a:gd name="connsiteX510" fmla="*/ 5939421 w 5939422"/>
              <a:gd name="connsiteY510" fmla="*/ 5871528 h 6883163"/>
              <a:gd name="connsiteX511" fmla="*/ 5939421 w 5939422"/>
              <a:gd name="connsiteY511" fmla="*/ 6883163 h 6883163"/>
              <a:gd name="connsiteX512" fmla="*/ 0 w 5939422"/>
              <a:gd name="connsiteY512" fmla="*/ 6883163 h 6883163"/>
              <a:gd name="connsiteX513" fmla="*/ 0 w 5939422"/>
              <a:gd name="connsiteY513" fmla="*/ 4317763 h 6883163"/>
              <a:gd name="connsiteX514" fmla="*/ 1 w 5939422"/>
              <a:gd name="connsiteY514" fmla="*/ 4317763 h 6883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Lst>
            <a:rect l="l" t="t" r="r" b="b"/>
            <a:pathLst>
              <a:path w="5939422" h="6883163">
                <a:moveTo>
                  <a:pt x="3904971" y="753487"/>
                </a:moveTo>
                <a:lnTo>
                  <a:pt x="3907268" y="753487"/>
                </a:lnTo>
                <a:cubicBezTo>
                  <a:pt x="3908013" y="753468"/>
                  <a:pt x="3908756" y="753517"/>
                  <a:pt x="3909492" y="753634"/>
                </a:cubicBezTo>
                <a:cubicBezTo>
                  <a:pt x="3909614" y="758965"/>
                  <a:pt x="3908087" y="764206"/>
                  <a:pt x="3905118" y="768635"/>
                </a:cubicBezTo>
                <a:cubicBezTo>
                  <a:pt x="3902216" y="772835"/>
                  <a:pt x="3897339" y="775222"/>
                  <a:pt x="3892242" y="774939"/>
                </a:cubicBezTo>
                <a:cubicBezTo>
                  <a:pt x="3889408" y="775015"/>
                  <a:pt x="3886625" y="774157"/>
                  <a:pt x="3884326" y="772496"/>
                </a:cubicBezTo>
                <a:cubicBezTo>
                  <a:pt x="3882120" y="770927"/>
                  <a:pt x="3880847" y="768359"/>
                  <a:pt x="3880930" y="765655"/>
                </a:cubicBezTo>
                <a:cubicBezTo>
                  <a:pt x="3880752" y="762500"/>
                  <a:pt x="3882186" y="759473"/>
                  <a:pt x="3884741" y="757616"/>
                </a:cubicBezTo>
                <a:cubicBezTo>
                  <a:pt x="3887397" y="755740"/>
                  <a:pt x="3890478" y="754555"/>
                  <a:pt x="3893708" y="754171"/>
                </a:cubicBezTo>
                <a:cubicBezTo>
                  <a:pt x="3897444" y="753702"/>
                  <a:pt x="3901206" y="753475"/>
                  <a:pt x="3904971" y="753487"/>
                </a:cubicBezTo>
                <a:close/>
                <a:moveTo>
                  <a:pt x="4227724" y="743103"/>
                </a:moveTo>
                <a:lnTo>
                  <a:pt x="4238596" y="743103"/>
                </a:lnTo>
                <a:cubicBezTo>
                  <a:pt x="4243294" y="742932"/>
                  <a:pt x="4247944" y="744120"/>
                  <a:pt x="4251985" y="746524"/>
                </a:cubicBezTo>
                <a:cubicBezTo>
                  <a:pt x="4255640" y="748894"/>
                  <a:pt x="4257702" y="753077"/>
                  <a:pt x="4257360" y="757421"/>
                </a:cubicBezTo>
                <a:cubicBezTo>
                  <a:pt x="4257717" y="761909"/>
                  <a:pt x="4255440" y="766197"/>
                  <a:pt x="4251521" y="768415"/>
                </a:cubicBezTo>
                <a:cubicBezTo>
                  <a:pt x="4247123" y="770707"/>
                  <a:pt x="4242210" y="771826"/>
                  <a:pt x="4237252" y="771665"/>
                </a:cubicBezTo>
                <a:lnTo>
                  <a:pt x="4227724" y="771665"/>
                </a:lnTo>
                <a:close/>
                <a:moveTo>
                  <a:pt x="4109910" y="728445"/>
                </a:moveTo>
                <a:cubicBezTo>
                  <a:pt x="4113372" y="728337"/>
                  <a:pt x="4116751" y="729522"/>
                  <a:pt x="4119390" y="731767"/>
                </a:cubicBezTo>
                <a:cubicBezTo>
                  <a:pt x="4121960" y="734015"/>
                  <a:pt x="4123898" y="736896"/>
                  <a:pt x="4125009" y="740123"/>
                </a:cubicBezTo>
                <a:cubicBezTo>
                  <a:pt x="4126214" y="743554"/>
                  <a:pt x="4126817" y="747165"/>
                  <a:pt x="4126793" y="750800"/>
                </a:cubicBezTo>
                <a:cubicBezTo>
                  <a:pt x="4126791" y="754424"/>
                  <a:pt x="4126160" y="758018"/>
                  <a:pt x="4124936" y="761428"/>
                </a:cubicBezTo>
                <a:cubicBezTo>
                  <a:pt x="4123829" y="764639"/>
                  <a:pt x="4121889" y="767495"/>
                  <a:pt x="4119317" y="769711"/>
                </a:cubicBezTo>
                <a:cubicBezTo>
                  <a:pt x="4116754" y="771881"/>
                  <a:pt x="4113487" y="773036"/>
                  <a:pt x="4110130" y="772961"/>
                </a:cubicBezTo>
                <a:cubicBezTo>
                  <a:pt x="4105124" y="773122"/>
                  <a:pt x="4100457" y="770434"/>
                  <a:pt x="4098085" y="766022"/>
                </a:cubicBezTo>
                <a:cubicBezTo>
                  <a:pt x="4095346" y="761323"/>
                  <a:pt x="4093936" y="755970"/>
                  <a:pt x="4094005" y="750532"/>
                </a:cubicBezTo>
                <a:cubicBezTo>
                  <a:pt x="4093848" y="745095"/>
                  <a:pt x="4095121" y="739710"/>
                  <a:pt x="4097694" y="734919"/>
                </a:cubicBezTo>
                <a:cubicBezTo>
                  <a:pt x="4100164" y="730573"/>
                  <a:pt x="4104926" y="728049"/>
                  <a:pt x="4109910" y="728445"/>
                </a:cubicBezTo>
                <a:close/>
                <a:moveTo>
                  <a:pt x="5233045" y="725317"/>
                </a:moveTo>
                <a:cubicBezTo>
                  <a:pt x="5235991" y="725202"/>
                  <a:pt x="5238894" y="726060"/>
                  <a:pt x="5241303" y="727760"/>
                </a:cubicBezTo>
                <a:cubicBezTo>
                  <a:pt x="5243512" y="729463"/>
                  <a:pt x="5245205" y="731748"/>
                  <a:pt x="5246189" y="734357"/>
                </a:cubicBezTo>
                <a:cubicBezTo>
                  <a:pt x="5247294" y="737213"/>
                  <a:pt x="5247888" y="740238"/>
                  <a:pt x="5247948" y="743299"/>
                </a:cubicBezTo>
                <a:lnTo>
                  <a:pt x="5216308" y="743324"/>
                </a:lnTo>
                <a:cubicBezTo>
                  <a:pt x="5216563" y="740194"/>
                  <a:pt x="5217391" y="737138"/>
                  <a:pt x="5218752" y="734308"/>
                </a:cubicBezTo>
                <a:cubicBezTo>
                  <a:pt x="5220000" y="731667"/>
                  <a:pt x="5221930" y="729405"/>
                  <a:pt x="5224347" y="727760"/>
                </a:cubicBezTo>
                <a:cubicBezTo>
                  <a:pt x="5226929" y="726077"/>
                  <a:pt x="5229964" y="725224"/>
                  <a:pt x="5233045" y="725317"/>
                </a:cubicBezTo>
                <a:close/>
                <a:moveTo>
                  <a:pt x="4920798" y="725317"/>
                </a:moveTo>
                <a:cubicBezTo>
                  <a:pt x="4923752" y="725197"/>
                  <a:pt x="4926665" y="726057"/>
                  <a:pt x="4929081" y="727760"/>
                </a:cubicBezTo>
                <a:cubicBezTo>
                  <a:pt x="4931282" y="729470"/>
                  <a:pt x="4932973" y="731752"/>
                  <a:pt x="4933967" y="734357"/>
                </a:cubicBezTo>
                <a:cubicBezTo>
                  <a:pt x="4935072" y="737213"/>
                  <a:pt x="4935665" y="740238"/>
                  <a:pt x="4935727" y="743299"/>
                </a:cubicBezTo>
                <a:lnTo>
                  <a:pt x="4904086" y="743324"/>
                </a:lnTo>
                <a:cubicBezTo>
                  <a:pt x="4904328" y="740191"/>
                  <a:pt x="4905159" y="737135"/>
                  <a:pt x="4906530" y="734308"/>
                </a:cubicBezTo>
                <a:cubicBezTo>
                  <a:pt x="4907778" y="731672"/>
                  <a:pt x="4909699" y="729414"/>
                  <a:pt x="4912100" y="727760"/>
                </a:cubicBezTo>
                <a:cubicBezTo>
                  <a:pt x="4914685" y="726082"/>
                  <a:pt x="4917717" y="725229"/>
                  <a:pt x="4920798" y="725317"/>
                </a:cubicBezTo>
                <a:close/>
                <a:moveTo>
                  <a:pt x="4596360" y="725317"/>
                </a:moveTo>
                <a:cubicBezTo>
                  <a:pt x="4599307" y="725195"/>
                  <a:pt x="4602212" y="726053"/>
                  <a:pt x="4604618" y="727760"/>
                </a:cubicBezTo>
                <a:cubicBezTo>
                  <a:pt x="4606827" y="729466"/>
                  <a:pt x="4608518" y="731748"/>
                  <a:pt x="4609505" y="734357"/>
                </a:cubicBezTo>
                <a:cubicBezTo>
                  <a:pt x="4610587" y="737218"/>
                  <a:pt x="4611174" y="740241"/>
                  <a:pt x="4611239" y="743299"/>
                </a:cubicBezTo>
                <a:lnTo>
                  <a:pt x="4579648" y="743324"/>
                </a:lnTo>
                <a:cubicBezTo>
                  <a:pt x="4579902" y="740194"/>
                  <a:pt x="4580731" y="737138"/>
                  <a:pt x="4582092" y="734308"/>
                </a:cubicBezTo>
                <a:cubicBezTo>
                  <a:pt x="4583323" y="731662"/>
                  <a:pt x="4585248" y="729400"/>
                  <a:pt x="4587662" y="727760"/>
                </a:cubicBezTo>
                <a:cubicBezTo>
                  <a:pt x="4590245" y="726079"/>
                  <a:pt x="4593279" y="725227"/>
                  <a:pt x="4596360" y="725317"/>
                </a:cubicBezTo>
                <a:close/>
                <a:moveTo>
                  <a:pt x="4031067" y="725317"/>
                </a:moveTo>
                <a:cubicBezTo>
                  <a:pt x="4034021" y="725197"/>
                  <a:pt x="4036933" y="726057"/>
                  <a:pt x="4039350" y="727760"/>
                </a:cubicBezTo>
                <a:cubicBezTo>
                  <a:pt x="4041551" y="729470"/>
                  <a:pt x="4043242" y="731752"/>
                  <a:pt x="4044236" y="734357"/>
                </a:cubicBezTo>
                <a:cubicBezTo>
                  <a:pt x="4045341" y="737213"/>
                  <a:pt x="4045934" y="740238"/>
                  <a:pt x="4045995" y="743299"/>
                </a:cubicBezTo>
                <a:lnTo>
                  <a:pt x="4014355" y="743324"/>
                </a:lnTo>
                <a:cubicBezTo>
                  <a:pt x="4014597" y="740191"/>
                  <a:pt x="4015428" y="737135"/>
                  <a:pt x="4016799" y="734308"/>
                </a:cubicBezTo>
                <a:cubicBezTo>
                  <a:pt x="4018047" y="731672"/>
                  <a:pt x="4019968" y="729414"/>
                  <a:pt x="4022369" y="727760"/>
                </a:cubicBezTo>
                <a:cubicBezTo>
                  <a:pt x="4024954" y="726082"/>
                  <a:pt x="4027986" y="725229"/>
                  <a:pt x="4031067" y="725317"/>
                </a:cubicBezTo>
                <a:close/>
                <a:moveTo>
                  <a:pt x="5101354" y="713980"/>
                </a:moveTo>
                <a:lnTo>
                  <a:pt x="5101354" y="786642"/>
                </a:lnTo>
                <a:lnTo>
                  <a:pt x="5120094" y="786642"/>
                </a:lnTo>
                <a:lnTo>
                  <a:pt x="5120094" y="713980"/>
                </a:lnTo>
                <a:close/>
                <a:moveTo>
                  <a:pt x="5015450" y="713980"/>
                </a:moveTo>
                <a:lnTo>
                  <a:pt x="5042692" y="786643"/>
                </a:lnTo>
                <a:lnTo>
                  <a:pt x="5063655" y="786643"/>
                </a:lnTo>
                <a:lnTo>
                  <a:pt x="5090531" y="713980"/>
                </a:lnTo>
                <a:lnTo>
                  <a:pt x="5071693" y="713980"/>
                </a:lnTo>
                <a:lnTo>
                  <a:pt x="5058671" y="753561"/>
                </a:lnTo>
                <a:cubicBezTo>
                  <a:pt x="5056755" y="759078"/>
                  <a:pt x="5055221" y="764717"/>
                  <a:pt x="5054077" y="770444"/>
                </a:cubicBezTo>
                <a:cubicBezTo>
                  <a:pt x="5052858" y="763090"/>
                  <a:pt x="5050894" y="755877"/>
                  <a:pt x="5048214" y="748919"/>
                </a:cubicBezTo>
                <a:lnTo>
                  <a:pt x="5035997" y="713980"/>
                </a:lnTo>
                <a:close/>
                <a:moveTo>
                  <a:pt x="4442094" y="713980"/>
                </a:moveTo>
                <a:lnTo>
                  <a:pt x="4442094" y="786642"/>
                </a:lnTo>
                <a:lnTo>
                  <a:pt x="4460858" y="786642"/>
                </a:lnTo>
                <a:lnTo>
                  <a:pt x="4460858" y="713980"/>
                </a:lnTo>
                <a:close/>
                <a:moveTo>
                  <a:pt x="4293300" y="713980"/>
                </a:moveTo>
                <a:lnTo>
                  <a:pt x="4293300" y="754929"/>
                </a:lnTo>
                <a:cubicBezTo>
                  <a:pt x="4293183" y="760749"/>
                  <a:pt x="4293891" y="766557"/>
                  <a:pt x="4295401" y="772179"/>
                </a:cubicBezTo>
                <a:cubicBezTo>
                  <a:pt x="4296645" y="776735"/>
                  <a:pt x="4299381" y="780745"/>
                  <a:pt x="4303171" y="783564"/>
                </a:cubicBezTo>
                <a:cubicBezTo>
                  <a:pt x="4307842" y="786584"/>
                  <a:pt x="4313352" y="788040"/>
                  <a:pt x="4318905" y="787718"/>
                </a:cubicBezTo>
                <a:cubicBezTo>
                  <a:pt x="4321930" y="787701"/>
                  <a:pt x="4324933" y="787197"/>
                  <a:pt x="4327799" y="786227"/>
                </a:cubicBezTo>
                <a:cubicBezTo>
                  <a:pt x="4330672" y="785296"/>
                  <a:pt x="4333364" y="783884"/>
                  <a:pt x="4335764" y="782049"/>
                </a:cubicBezTo>
                <a:cubicBezTo>
                  <a:pt x="4338163" y="780212"/>
                  <a:pt x="4340213" y="777962"/>
                  <a:pt x="4341823" y="775404"/>
                </a:cubicBezTo>
                <a:lnTo>
                  <a:pt x="4342385" y="786569"/>
                </a:lnTo>
                <a:lnTo>
                  <a:pt x="4360147" y="786569"/>
                </a:lnTo>
                <a:cubicBezTo>
                  <a:pt x="4359952" y="783515"/>
                  <a:pt x="4359805" y="780706"/>
                  <a:pt x="4359708" y="778116"/>
                </a:cubicBezTo>
                <a:cubicBezTo>
                  <a:pt x="4359610" y="775526"/>
                  <a:pt x="4359512" y="772105"/>
                  <a:pt x="4359390" y="767805"/>
                </a:cubicBezTo>
                <a:cubicBezTo>
                  <a:pt x="4359268" y="763505"/>
                  <a:pt x="4359072" y="760329"/>
                  <a:pt x="4359072" y="758277"/>
                </a:cubicBezTo>
                <a:lnTo>
                  <a:pt x="4359072" y="713980"/>
                </a:lnTo>
                <a:lnTo>
                  <a:pt x="4340308" y="713980"/>
                </a:lnTo>
                <a:lnTo>
                  <a:pt x="4340308" y="747991"/>
                </a:lnTo>
                <a:cubicBezTo>
                  <a:pt x="4340430" y="753779"/>
                  <a:pt x="4339314" y="759528"/>
                  <a:pt x="4337034" y="764849"/>
                </a:cubicBezTo>
                <a:cubicBezTo>
                  <a:pt x="4335033" y="769525"/>
                  <a:pt x="4330281" y="772411"/>
                  <a:pt x="4325209" y="772032"/>
                </a:cubicBezTo>
                <a:cubicBezTo>
                  <a:pt x="4321879" y="772289"/>
                  <a:pt x="4318612" y="771011"/>
                  <a:pt x="4316340" y="768563"/>
                </a:cubicBezTo>
                <a:cubicBezTo>
                  <a:pt x="4314385" y="766239"/>
                  <a:pt x="4313132" y="763410"/>
                  <a:pt x="4312724" y="760402"/>
                </a:cubicBezTo>
                <a:cubicBezTo>
                  <a:pt x="4312221" y="756596"/>
                  <a:pt x="4311993" y="752757"/>
                  <a:pt x="4312040" y="748919"/>
                </a:cubicBezTo>
                <a:lnTo>
                  <a:pt x="4312040" y="713980"/>
                </a:lnTo>
                <a:close/>
                <a:moveTo>
                  <a:pt x="5171719" y="713662"/>
                </a:moveTo>
                <a:cubicBezTo>
                  <a:pt x="5165098" y="713550"/>
                  <a:pt x="5158558" y="715123"/>
                  <a:pt x="5152711" y="718231"/>
                </a:cubicBezTo>
                <a:cubicBezTo>
                  <a:pt x="5147216" y="721173"/>
                  <a:pt x="5142694" y="725646"/>
                  <a:pt x="5139689" y="731107"/>
                </a:cubicBezTo>
                <a:cubicBezTo>
                  <a:pt x="5136534" y="736956"/>
                  <a:pt x="5134944" y="743521"/>
                  <a:pt x="5135071" y="750164"/>
                </a:cubicBezTo>
                <a:cubicBezTo>
                  <a:pt x="5135000" y="755420"/>
                  <a:pt x="5135884" y="760643"/>
                  <a:pt x="5137685" y="765581"/>
                </a:cubicBezTo>
                <a:cubicBezTo>
                  <a:pt x="5139307" y="770040"/>
                  <a:pt x="5141895" y="774086"/>
                  <a:pt x="5145259" y="777431"/>
                </a:cubicBezTo>
                <a:cubicBezTo>
                  <a:pt x="5148665" y="780698"/>
                  <a:pt x="5152731" y="783197"/>
                  <a:pt x="5157182" y="784761"/>
                </a:cubicBezTo>
                <a:cubicBezTo>
                  <a:pt x="5162083" y="786459"/>
                  <a:pt x="5167243" y="787287"/>
                  <a:pt x="5172428" y="787204"/>
                </a:cubicBezTo>
                <a:cubicBezTo>
                  <a:pt x="5178160" y="787082"/>
                  <a:pt x="5183845" y="786144"/>
                  <a:pt x="5189311" y="784419"/>
                </a:cubicBezTo>
                <a:lnTo>
                  <a:pt x="5188260" y="768586"/>
                </a:lnTo>
                <a:cubicBezTo>
                  <a:pt x="5184351" y="770573"/>
                  <a:pt x="5180058" y="771689"/>
                  <a:pt x="5175677" y="771860"/>
                </a:cubicBezTo>
                <a:cubicBezTo>
                  <a:pt x="5169936" y="772134"/>
                  <a:pt x="5164346" y="769969"/>
                  <a:pt x="5160285" y="765899"/>
                </a:cubicBezTo>
                <a:cubicBezTo>
                  <a:pt x="5156356" y="761628"/>
                  <a:pt x="5154297" y="755962"/>
                  <a:pt x="5154568" y="750164"/>
                </a:cubicBezTo>
                <a:cubicBezTo>
                  <a:pt x="5154502" y="746429"/>
                  <a:pt x="5155340" y="742732"/>
                  <a:pt x="5157011" y="739390"/>
                </a:cubicBezTo>
                <a:cubicBezTo>
                  <a:pt x="5160361" y="732751"/>
                  <a:pt x="5167219" y="728622"/>
                  <a:pt x="5174651" y="728761"/>
                </a:cubicBezTo>
                <a:cubicBezTo>
                  <a:pt x="5178636" y="728859"/>
                  <a:pt x="5182570" y="729687"/>
                  <a:pt x="5186257" y="731205"/>
                </a:cubicBezTo>
                <a:lnTo>
                  <a:pt x="5187674" y="716105"/>
                </a:lnTo>
                <a:cubicBezTo>
                  <a:pt x="5182499" y="714539"/>
                  <a:pt x="5177126" y="713716"/>
                  <a:pt x="5171719" y="713662"/>
                </a:cubicBezTo>
                <a:close/>
                <a:moveTo>
                  <a:pt x="5006434" y="713565"/>
                </a:moveTo>
                <a:cubicBezTo>
                  <a:pt x="5001572" y="713372"/>
                  <a:pt x="4996854" y="715234"/>
                  <a:pt x="4993435" y="718696"/>
                </a:cubicBezTo>
                <a:cubicBezTo>
                  <a:pt x="4989910" y="722617"/>
                  <a:pt x="4987393" y="727338"/>
                  <a:pt x="4986106" y="732451"/>
                </a:cubicBezTo>
                <a:lnTo>
                  <a:pt x="4985690" y="714127"/>
                </a:lnTo>
                <a:lnTo>
                  <a:pt x="4968588" y="714127"/>
                </a:lnTo>
                <a:cubicBezTo>
                  <a:pt x="4968734" y="716619"/>
                  <a:pt x="4968930" y="723876"/>
                  <a:pt x="4969174" y="735970"/>
                </a:cubicBezTo>
                <a:lnTo>
                  <a:pt x="4969174" y="786643"/>
                </a:lnTo>
                <a:lnTo>
                  <a:pt x="4987889" y="786643"/>
                </a:lnTo>
                <a:lnTo>
                  <a:pt x="4987889" y="786716"/>
                </a:lnTo>
                <a:lnTo>
                  <a:pt x="4987914" y="786643"/>
                </a:lnTo>
                <a:lnTo>
                  <a:pt x="4987889" y="786643"/>
                </a:lnTo>
                <a:lnTo>
                  <a:pt x="4987889" y="755345"/>
                </a:lnTo>
                <a:cubicBezTo>
                  <a:pt x="4987853" y="751306"/>
                  <a:pt x="4988346" y="747282"/>
                  <a:pt x="4989355" y="743373"/>
                </a:cubicBezTo>
                <a:cubicBezTo>
                  <a:pt x="4990223" y="739901"/>
                  <a:pt x="4992111" y="736766"/>
                  <a:pt x="4994779" y="734382"/>
                </a:cubicBezTo>
                <a:cubicBezTo>
                  <a:pt x="4997740" y="731926"/>
                  <a:pt x="5001518" y="730678"/>
                  <a:pt x="5005359" y="730888"/>
                </a:cubicBezTo>
                <a:cubicBezTo>
                  <a:pt x="5007592" y="730927"/>
                  <a:pt x="5009810" y="731264"/>
                  <a:pt x="5011955" y="731890"/>
                </a:cubicBezTo>
                <a:lnTo>
                  <a:pt x="5011955" y="714274"/>
                </a:lnTo>
                <a:cubicBezTo>
                  <a:pt x="5010150" y="713824"/>
                  <a:pt x="5008295" y="713585"/>
                  <a:pt x="5006434" y="713565"/>
                </a:cubicBezTo>
                <a:close/>
                <a:moveTo>
                  <a:pt x="3983253" y="713565"/>
                </a:moveTo>
                <a:cubicBezTo>
                  <a:pt x="3978391" y="713372"/>
                  <a:pt x="3973673" y="715234"/>
                  <a:pt x="3970255" y="718696"/>
                </a:cubicBezTo>
                <a:cubicBezTo>
                  <a:pt x="3966729" y="722617"/>
                  <a:pt x="3964212" y="727338"/>
                  <a:pt x="3962925" y="732451"/>
                </a:cubicBezTo>
                <a:lnTo>
                  <a:pt x="3962509" y="714127"/>
                </a:lnTo>
                <a:lnTo>
                  <a:pt x="3945407" y="714127"/>
                </a:lnTo>
                <a:cubicBezTo>
                  <a:pt x="3945553" y="716619"/>
                  <a:pt x="3945749" y="723876"/>
                  <a:pt x="3945993" y="735970"/>
                </a:cubicBezTo>
                <a:lnTo>
                  <a:pt x="3945993" y="786643"/>
                </a:lnTo>
                <a:lnTo>
                  <a:pt x="3964708" y="786643"/>
                </a:lnTo>
                <a:lnTo>
                  <a:pt x="3964708" y="786716"/>
                </a:lnTo>
                <a:lnTo>
                  <a:pt x="3964733" y="786643"/>
                </a:lnTo>
                <a:lnTo>
                  <a:pt x="3964708" y="786643"/>
                </a:lnTo>
                <a:lnTo>
                  <a:pt x="3964708" y="755345"/>
                </a:lnTo>
                <a:cubicBezTo>
                  <a:pt x="3964672" y="751306"/>
                  <a:pt x="3965165" y="747282"/>
                  <a:pt x="3966174" y="743373"/>
                </a:cubicBezTo>
                <a:cubicBezTo>
                  <a:pt x="3967042" y="739901"/>
                  <a:pt x="3968930" y="736766"/>
                  <a:pt x="3971598" y="734382"/>
                </a:cubicBezTo>
                <a:cubicBezTo>
                  <a:pt x="3974560" y="731926"/>
                  <a:pt x="3978337" y="730678"/>
                  <a:pt x="3982178" y="730888"/>
                </a:cubicBezTo>
                <a:cubicBezTo>
                  <a:pt x="3984411" y="730927"/>
                  <a:pt x="3986629" y="731264"/>
                  <a:pt x="3988774" y="731890"/>
                </a:cubicBezTo>
                <a:lnTo>
                  <a:pt x="3988774" y="714274"/>
                </a:lnTo>
                <a:cubicBezTo>
                  <a:pt x="3986969" y="713824"/>
                  <a:pt x="3985114" y="713585"/>
                  <a:pt x="3983253" y="713565"/>
                </a:cubicBezTo>
                <a:close/>
                <a:moveTo>
                  <a:pt x="3895272" y="712832"/>
                </a:moveTo>
                <a:cubicBezTo>
                  <a:pt x="3886601" y="712746"/>
                  <a:pt x="3878001" y="714408"/>
                  <a:pt x="3869984" y="717718"/>
                </a:cubicBezTo>
                <a:lnTo>
                  <a:pt x="3870571" y="734039"/>
                </a:lnTo>
                <a:cubicBezTo>
                  <a:pt x="3876918" y="728869"/>
                  <a:pt x="3884864" y="726064"/>
                  <a:pt x="3893048" y="726098"/>
                </a:cubicBezTo>
                <a:cubicBezTo>
                  <a:pt x="3897483" y="725727"/>
                  <a:pt x="3901881" y="727142"/>
                  <a:pt x="3905265" y="730032"/>
                </a:cubicBezTo>
                <a:cubicBezTo>
                  <a:pt x="3908126" y="733355"/>
                  <a:pt x="3909543" y="737682"/>
                  <a:pt x="3909198" y="742053"/>
                </a:cubicBezTo>
                <a:lnTo>
                  <a:pt x="3904678" y="741809"/>
                </a:lnTo>
                <a:lnTo>
                  <a:pt x="3901820" y="741662"/>
                </a:lnTo>
                <a:lnTo>
                  <a:pt x="3898961" y="741662"/>
                </a:lnTo>
                <a:cubicBezTo>
                  <a:pt x="3890041" y="741401"/>
                  <a:pt x="3881172" y="743111"/>
                  <a:pt x="3872989" y="746671"/>
                </a:cubicBezTo>
                <a:cubicBezTo>
                  <a:pt x="3865872" y="750025"/>
                  <a:pt x="3862312" y="756231"/>
                  <a:pt x="3862312" y="765288"/>
                </a:cubicBezTo>
                <a:cubicBezTo>
                  <a:pt x="3862205" y="769676"/>
                  <a:pt x="3863385" y="774001"/>
                  <a:pt x="3865709" y="777724"/>
                </a:cubicBezTo>
                <a:cubicBezTo>
                  <a:pt x="3867864" y="781111"/>
                  <a:pt x="3870988" y="783767"/>
                  <a:pt x="3874675" y="785347"/>
                </a:cubicBezTo>
                <a:cubicBezTo>
                  <a:pt x="3878768" y="787048"/>
                  <a:pt x="3883168" y="787881"/>
                  <a:pt x="3887600" y="787791"/>
                </a:cubicBezTo>
                <a:cubicBezTo>
                  <a:pt x="3892169" y="787825"/>
                  <a:pt x="3896682" y="786752"/>
                  <a:pt x="3900745" y="784663"/>
                </a:cubicBezTo>
                <a:cubicBezTo>
                  <a:pt x="3904686" y="782677"/>
                  <a:pt x="3907957" y="779576"/>
                  <a:pt x="3910151" y="775745"/>
                </a:cubicBezTo>
                <a:lnTo>
                  <a:pt x="3910444" y="786642"/>
                </a:lnTo>
                <a:lnTo>
                  <a:pt x="3927083" y="786642"/>
                </a:lnTo>
                <a:cubicBezTo>
                  <a:pt x="3926814" y="780339"/>
                  <a:pt x="3926570" y="775281"/>
                  <a:pt x="3926448" y="771347"/>
                </a:cubicBezTo>
                <a:cubicBezTo>
                  <a:pt x="3926325" y="767414"/>
                  <a:pt x="3926325" y="763089"/>
                  <a:pt x="3926325" y="758301"/>
                </a:cubicBezTo>
                <a:cubicBezTo>
                  <a:pt x="3926325" y="753512"/>
                  <a:pt x="3926325" y="748772"/>
                  <a:pt x="3926325" y="744056"/>
                </a:cubicBezTo>
                <a:cubicBezTo>
                  <a:pt x="3926379" y="740089"/>
                  <a:pt x="3926076" y="736121"/>
                  <a:pt x="3925421" y="732207"/>
                </a:cubicBezTo>
                <a:cubicBezTo>
                  <a:pt x="3924886" y="729011"/>
                  <a:pt x="3923616" y="725981"/>
                  <a:pt x="3921708" y="723362"/>
                </a:cubicBezTo>
                <a:cubicBezTo>
                  <a:pt x="3919836" y="720792"/>
                  <a:pt x="3917415" y="718673"/>
                  <a:pt x="3914622" y="717156"/>
                </a:cubicBezTo>
                <a:cubicBezTo>
                  <a:pt x="3911717" y="715597"/>
                  <a:pt x="3908595" y="714478"/>
                  <a:pt x="3905362" y="713833"/>
                </a:cubicBezTo>
                <a:cubicBezTo>
                  <a:pt x="3902040" y="713171"/>
                  <a:pt x="3898661" y="712837"/>
                  <a:pt x="3895272" y="712832"/>
                </a:cubicBezTo>
                <a:close/>
                <a:moveTo>
                  <a:pt x="4522500" y="712831"/>
                </a:moveTo>
                <a:cubicBezTo>
                  <a:pt x="4512686" y="712511"/>
                  <a:pt x="4503419" y="717349"/>
                  <a:pt x="4498068" y="725585"/>
                </a:cubicBezTo>
                <a:lnTo>
                  <a:pt x="4497653" y="713980"/>
                </a:lnTo>
                <a:lnTo>
                  <a:pt x="4479866" y="714053"/>
                </a:lnTo>
                <a:cubicBezTo>
                  <a:pt x="4480354" y="721400"/>
                  <a:pt x="4480599" y="730203"/>
                  <a:pt x="4480599" y="740465"/>
                </a:cubicBezTo>
                <a:lnTo>
                  <a:pt x="4480599" y="786642"/>
                </a:lnTo>
                <a:lnTo>
                  <a:pt x="4499485" y="786642"/>
                </a:lnTo>
                <a:lnTo>
                  <a:pt x="4499485" y="752192"/>
                </a:lnTo>
                <a:cubicBezTo>
                  <a:pt x="4499341" y="746416"/>
                  <a:pt x="4500572" y="740687"/>
                  <a:pt x="4503077" y="735480"/>
                </a:cubicBezTo>
                <a:cubicBezTo>
                  <a:pt x="4505376" y="730831"/>
                  <a:pt x="4510269" y="728046"/>
                  <a:pt x="4515439" y="728444"/>
                </a:cubicBezTo>
                <a:cubicBezTo>
                  <a:pt x="4520944" y="728444"/>
                  <a:pt x="4524511" y="730447"/>
                  <a:pt x="4526141" y="734454"/>
                </a:cubicBezTo>
                <a:cubicBezTo>
                  <a:pt x="4527956" y="739478"/>
                  <a:pt x="4528787" y="744804"/>
                  <a:pt x="4528584" y="750140"/>
                </a:cubicBezTo>
                <a:lnTo>
                  <a:pt x="4528584" y="786569"/>
                </a:lnTo>
                <a:lnTo>
                  <a:pt x="4547275" y="786569"/>
                </a:lnTo>
                <a:lnTo>
                  <a:pt x="4547275" y="745693"/>
                </a:lnTo>
                <a:cubicBezTo>
                  <a:pt x="4547275" y="735285"/>
                  <a:pt x="4545589" y="727198"/>
                  <a:pt x="4542193" y="721456"/>
                </a:cubicBezTo>
                <a:cubicBezTo>
                  <a:pt x="4538797" y="715714"/>
                  <a:pt x="4532273" y="712831"/>
                  <a:pt x="4522500" y="712831"/>
                </a:cubicBezTo>
                <a:close/>
                <a:moveTo>
                  <a:pt x="4734281" y="712637"/>
                </a:moveTo>
                <a:cubicBezTo>
                  <a:pt x="4729355" y="712627"/>
                  <a:pt x="4724459" y="713387"/>
                  <a:pt x="4719768" y="714884"/>
                </a:cubicBezTo>
                <a:cubicBezTo>
                  <a:pt x="4715336" y="716262"/>
                  <a:pt x="4711349" y="718794"/>
                  <a:pt x="4708211" y="722214"/>
                </a:cubicBezTo>
                <a:cubicBezTo>
                  <a:pt x="4705113" y="725674"/>
                  <a:pt x="4703484" y="730206"/>
                  <a:pt x="4703667" y="734846"/>
                </a:cubicBezTo>
                <a:cubicBezTo>
                  <a:pt x="4703376" y="739454"/>
                  <a:pt x="4704942" y="743983"/>
                  <a:pt x="4708016" y="747428"/>
                </a:cubicBezTo>
                <a:cubicBezTo>
                  <a:pt x="4710953" y="750451"/>
                  <a:pt x="4714478" y="752838"/>
                  <a:pt x="4718375" y="754441"/>
                </a:cubicBezTo>
                <a:lnTo>
                  <a:pt x="4730274" y="759523"/>
                </a:lnTo>
                <a:cubicBezTo>
                  <a:pt x="4734256" y="761233"/>
                  <a:pt x="4736235" y="763310"/>
                  <a:pt x="4736235" y="765753"/>
                </a:cubicBezTo>
                <a:cubicBezTo>
                  <a:pt x="4736282" y="768484"/>
                  <a:pt x="4734625" y="770959"/>
                  <a:pt x="4732082" y="771959"/>
                </a:cubicBezTo>
                <a:cubicBezTo>
                  <a:pt x="4729333" y="773290"/>
                  <a:pt x="4726316" y="773977"/>
                  <a:pt x="4723262" y="773962"/>
                </a:cubicBezTo>
                <a:cubicBezTo>
                  <a:pt x="4716782" y="773735"/>
                  <a:pt x="4710452" y="771968"/>
                  <a:pt x="4704791" y="768807"/>
                </a:cubicBezTo>
                <a:lnTo>
                  <a:pt x="4703936" y="784688"/>
                </a:lnTo>
                <a:cubicBezTo>
                  <a:pt x="4710836" y="786694"/>
                  <a:pt x="4717960" y="787825"/>
                  <a:pt x="4725143" y="788060"/>
                </a:cubicBezTo>
                <a:cubicBezTo>
                  <a:pt x="4730086" y="788079"/>
                  <a:pt x="4734994" y="787253"/>
                  <a:pt x="4739656" y="785616"/>
                </a:cubicBezTo>
                <a:cubicBezTo>
                  <a:pt x="4744027" y="784148"/>
                  <a:pt x="4747907" y="781502"/>
                  <a:pt x="4750870" y="777969"/>
                </a:cubicBezTo>
                <a:cubicBezTo>
                  <a:pt x="4753822" y="774285"/>
                  <a:pt x="4755356" y="769664"/>
                  <a:pt x="4755195" y="764947"/>
                </a:cubicBezTo>
                <a:cubicBezTo>
                  <a:pt x="4755513" y="760131"/>
                  <a:pt x="4753905" y="755384"/>
                  <a:pt x="4750724" y="751753"/>
                </a:cubicBezTo>
                <a:cubicBezTo>
                  <a:pt x="4747707" y="748670"/>
                  <a:pt x="4744032" y="746307"/>
                  <a:pt x="4739974" y="744839"/>
                </a:cubicBezTo>
                <a:cubicBezTo>
                  <a:pt x="4735820" y="743275"/>
                  <a:pt x="4731813" y="741711"/>
                  <a:pt x="4728026" y="740172"/>
                </a:cubicBezTo>
                <a:cubicBezTo>
                  <a:pt x="4724239" y="738633"/>
                  <a:pt x="4722333" y="736800"/>
                  <a:pt x="4722333" y="734357"/>
                </a:cubicBezTo>
                <a:cubicBezTo>
                  <a:pt x="4722267" y="731733"/>
                  <a:pt x="4723970" y="729390"/>
                  <a:pt x="4726487" y="728640"/>
                </a:cubicBezTo>
                <a:cubicBezTo>
                  <a:pt x="4729321" y="727443"/>
                  <a:pt x="4732356" y="726795"/>
                  <a:pt x="4735429" y="726734"/>
                </a:cubicBezTo>
                <a:cubicBezTo>
                  <a:pt x="4740675" y="726871"/>
                  <a:pt x="4745867" y="727819"/>
                  <a:pt x="4750822" y="729544"/>
                </a:cubicBezTo>
                <a:lnTo>
                  <a:pt x="4752190" y="715446"/>
                </a:lnTo>
                <a:cubicBezTo>
                  <a:pt x="4746375" y="713707"/>
                  <a:pt x="4740350" y="712761"/>
                  <a:pt x="4734281" y="712637"/>
                </a:cubicBezTo>
                <a:close/>
                <a:moveTo>
                  <a:pt x="4671319" y="712637"/>
                </a:moveTo>
                <a:cubicBezTo>
                  <a:pt x="4666393" y="712627"/>
                  <a:pt x="4661497" y="713387"/>
                  <a:pt x="4656806" y="714884"/>
                </a:cubicBezTo>
                <a:cubicBezTo>
                  <a:pt x="4652374" y="716262"/>
                  <a:pt x="4648386" y="718794"/>
                  <a:pt x="4645249" y="722214"/>
                </a:cubicBezTo>
                <a:cubicBezTo>
                  <a:pt x="4642146" y="725671"/>
                  <a:pt x="4640507" y="730201"/>
                  <a:pt x="4640680" y="734846"/>
                </a:cubicBezTo>
                <a:cubicBezTo>
                  <a:pt x="4640397" y="739456"/>
                  <a:pt x="4641973" y="743988"/>
                  <a:pt x="4645054" y="747428"/>
                </a:cubicBezTo>
                <a:cubicBezTo>
                  <a:pt x="4647986" y="750456"/>
                  <a:pt x="4651514" y="752845"/>
                  <a:pt x="4655413" y="754441"/>
                </a:cubicBezTo>
                <a:lnTo>
                  <a:pt x="4667312" y="759523"/>
                </a:lnTo>
                <a:cubicBezTo>
                  <a:pt x="4671270" y="761233"/>
                  <a:pt x="4673273" y="763310"/>
                  <a:pt x="4673273" y="765753"/>
                </a:cubicBezTo>
                <a:cubicBezTo>
                  <a:pt x="4673320" y="768484"/>
                  <a:pt x="4671663" y="770959"/>
                  <a:pt x="4669120" y="771959"/>
                </a:cubicBezTo>
                <a:cubicBezTo>
                  <a:pt x="4666371" y="773290"/>
                  <a:pt x="4663354" y="773977"/>
                  <a:pt x="4660300" y="773962"/>
                </a:cubicBezTo>
                <a:cubicBezTo>
                  <a:pt x="4653820" y="773735"/>
                  <a:pt x="4647490" y="771968"/>
                  <a:pt x="4641829" y="768807"/>
                </a:cubicBezTo>
                <a:lnTo>
                  <a:pt x="4640973" y="784688"/>
                </a:lnTo>
                <a:cubicBezTo>
                  <a:pt x="4647854" y="786601"/>
                  <a:pt x="4654944" y="787652"/>
                  <a:pt x="4662083" y="787815"/>
                </a:cubicBezTo>
                <a:cubicBezTo>
                  <a:pt x="4667033" y="787835"/>
                  <a:pt x="4671949" y="787009"/>
                  <a:pt x="4676620" y="785372"/>
                </a:cubicBezTo>
                <a:cubicBezTo>
                  <a:pt x="4680991" y="783904"/>
                  <a:pt x="4684871" y="781258"/>
                  <a:pt x="4687835" y="777725"/>
                </a:cubicBezTo>
                <a:cubicBezTo>
                  <a:pt x="4690786" y="774040"/>
                  <a:pt x="4692321" y="769420"/>
                  <a:pt x="4692159" y="764702"/>
                </a:cubicBezTo>
                <a:cubicBezTo>
                  <a:pt x="4692477" y="759887"/>
                  <a:pt x="4690869" y="755139"/>
                  <a:pt x="4687688" y="751509"/>
                </a:cubicBezTo>
                <a:cubicBezTo>
                  <a:pt x="4684671" y="748425"/>
                  <a:pt x="4680996" y="746063"/>
                  <a:pt x="4676938" y="744594"/>
                </a:cubicBezTo>
                <a:cubicBezTo>
                  <a:pt x="4672760" y="743031"/>
                  <a:pt x="4668778" y="741467"/>
                  <a:pt x="4664991" y="739928"/>
                </a:cubicBezTo>
                <a:cubicBezTo>
                  <a:pt x="4661204" y="738388"/>
                  <a:pt x="4659298" y="736556"/>
                  <a:pt x="4659298" y="734113"/>
                </a:cubicBezTo>
                <a:cubicBezTo>
                  <a:pt x="4659232" y="731489"/>
                  <a:pt x="4660935" y="729146"/>
                  <a:pt x="4663451" y="728396"/>
                </a:cubicBezTo>
                <a:cubicBezTo>
                  <a:pt x="4666322" y="727272"/>
                  <a:pt x="4669383" y="726707"/>
                  <a:pt x="4672467" y="726734"/>
                </a:cubicBezTo>
                <a:cubicBezTo>
                  <a:pt x="4677712" y="726871"/>
                  <a:pt x="4682904" y="727819"/>
                  <a:pt x="4687859" y="729544"/>
                </a:cubicBezTo>
                <a:lnTo>
                  <a:pt x="4689228" y="715446"/>
                </a:lnTo>
                <a:cubicBezTo>
                  <a:pt x="4683413" y="713707"/>
                  <a:pt x="4677388" y="712761"/>
                  <a:pt x="4671319" y="712637"/>
                </a:cubicBezTo>
                <a:close/>
                <a:moveTo>
                  <a:pt x="4406178" y="712637"/>
                </a:moveTo>
                <a:cubicBezTo>
                  <a:pt x="4401245" y="712627"/>
                  <a:pt x="4396341" y="713387"/>
                  <a:pt x="4391641" y="714884"/>
                </a:cubicBezTo>
                <a:cubicBezTo>
                  <a:pt x="4387211" y="716270"/>
                  <a:pt x="4383226" y="718798"/>
                  <a:pt x="4380084" y="722214"/>
                </a:cubicBezTo>
                <a:cubicBezTo>
                  <a:pt x="4376986" y="725674"/>
                  <a:pt x="4375356" y="730206"/>
                  <a:pt x="4375540" y="734846"/>
                </a:cubicBezTo>
                <a:cubicBezTo>
                  <a:pt x="4375237" y="739459"/>
                  <a:pt x="4376815" y="743998"/>
                  <a:pt x="4379913" y="747428"/>
                </a:cubicBezTo>
                <a:cubicBezTo>
                  <a:pt x="4382840" y="750451"/>
                  <a:pt x="4386358" y="752838"/>
                  <a:pt x="4390248" y="754441"/>
                </a:cubicBezTo>
                <a:lnTo>
                  <a:pt x="4402171" y="759523"/>
                </a:lnTo>
                <a:cubicBezTo>
                  <a:pt x="4406129" y="761233"/>
                  <a:pt x="4408108" y="763310"/>
                  <a:pt x="4408108" y="765753"/>
                </a:cubicBezTo>
                <a:cubicBezTo>
                  <a:pt x="4408154" y="768484"/>
                  <a:pt x="4406498" y="770959"/>
                  <a:pt x="4403954" y="771959"/>
                </a:cubicBezTo>
                <a:cubicBezTo>
                  <a:pt x="4401216" y="773293"/>
                  <a:pt x="4398206" y="773979"/>
                  <a:pt x="4395159" y="773962"/>
                </a:cubicBezTo>
                <a:cubicBezTo>
                  <a:pt x="4388679" y="773742"/>
                  <a:pt x="4382346" y="771973"/>
                  <a:pt x="4376688" y="768807"/>
                </a:cubicBezTo>
                <a:lnTo>
                  <a:pt x="4375833" y="784688"/>
                </a:lnTo>
                <a:cubicBezTo>
                  <a:pt x="4382713" y="786604"/>
                  <a:pt x="4389803" y="787654"/>
                  <a:pt x="4396942" y="787815"/>
                </a:cubicBezTo>
                <a:cubicBezTo>
                  <a:pt x="4401892" y="787833"/>
                  <a:pt x="4406808" y="787007"/>
                  <a:pt x="4411480" y="785372"/>
                </a:cubicBezTo>
                <a:cubicBezTo>
                  <a:pt x="4415841" y="783896"/>
                  <a:pt x="4419711" y="781250"/>
                  <a:pt x="4422670" y="777725"/>
                </a:cubicBezTo>
                <a:cubicBezTo>
                  <a:pt x="4425621" y="774040"/>
                  <a:pt x="4427155" y="769420"/>
                  <a:pt x="4426994" y="764702"/>
                </a:cubicBezTo>
                <a:cubicBezTo>
                  <a:pt x="4427312" y="759887"/>
                  <a:pt x="4425704" y="755139"/>
                  <a:pt x="4422523" y="751509"/>
                </a:cubicBezTo>
                <a:cubicBezTo>
                  <a:pt x="4419513" y="748425"/>
                  <a:pt x="4415848" y="746063"/>
                  <a:pt x="4411797" y="744594"/>
                </a:cubicBezTo>
                <a:cubicBezTo>
                  <a:pt x="4407619" y="743031"/>
                  <a:pt x="4403612" y="741467"/>
                  <a:pt x="4399825" y="739928"/>
                </a:cubicBezTo>
                <a:cubicBezTo>
                  <a:pt x="4396038" y="738388"/>
                  <a:pt x="4394157" y="736556"/>
                  <a:pt x="4394157" y="734113"/>
                </a:cubicBezTo>
                <a:cubicBezTo>
                  <a:pt x="4394084" y="731486"/>
                  <a:pt x="4395789" y="729138"/>
                  <a:pt x="4398311" y="728396"/>
                </a:cubicBezTo>
                <a:cubicBezTo>
                  <a:pt x="4401181" y="727272"/>
                  <a:pt x="4404243" y="726707"/>
                  <a:pt x="4407326" y="726734"/>
                </a:cubicBezTo>
                <a:cubicBezTo>
                  <a:pt x="4412572" y="726873"/>
                  <a:pt x="4417764" y="727821"/>
                  <a:pt x="4422719" y="729544"/>
                </a:cubicBezTo>
                <a:lnTo>
                  <a:pt x="4424062" y="715446"/>
                </a:lnTo>
                <a:cubicBezTo>
                  <a:pt x="4418255" y="713707"/>
                  <a:pt x="4412240" y="712761"/>
                  <a:pt x="4406178" y="712637"/>
                </a:cubicBezTo>
                <a:close/>
                <a:moveTo>
                  <a:pt x="5308053" y="712636"/>
                </a:moveTo>
                <a:cubicBezTo>
                  <a:pt x="5303078" y="712616"/>
                  <a:pt x="5298133" y="713374"/>
                  <a:pt x="5293393" y="714884"/>
                </a:cubicBezTo>
                <a:cubicBezTo>
                  <a:pt x="5288964" y="716269"/>
                  <a:pt x="5284979" y="718798"/>
                  <a:pt x="5281837" y="722213"/>
                </a:cubicBezTo>
                <a:cubicBezTo>
                  <a:pt x="5278739" y="725673"/>
                  <a:pt x="5277109" y="730205"/>
                  <a:pt x="5277292" y="734845"/>
                </a:cubicBezTo>
                <a:cubicBezTo>
                  <a:pt x="5277009" y="739455"/>
                  <a:pt x="5278585" y="743988"/>
                  <a:pt x="5281666" y="747428"/>
                </a:cubicBezTo>
                <a:cubicBezTo>
                  <a:pt x="5284593" y="750450"/>
                  <a:pt x="5288111" y="752837"/>
                  <a:pt x="5292001" y="754440"/>
                </a:cubicBezTo>
                <a:lnTo>
                  <a:pt x="5303924" y="759522"/>
                </a:lnTo>
                <a:cubicBezTo>
                  <a:pt x="5307882" y="761232"/>
                  <a:pt x="5309861" y="763309"/>
                  <a:pt x="5309861" y="765752"/>
                </a:cubicBezTo>
                <a:cubicBezTo>
                  <a:pt x="5309907" y="768484"/>
                  <a:pt x="5308251" y="770959"/>
                  <a:pt x="5305707" y="771958"/>
                </a:cubicBezTo>
                <a:cubicBezTo>
                  <a:pt x="5302968" y="773292"/>
                  <a:pt x="5299958" y="773979"/>
                  <a:pt x="5296911" y="773961"/>
                </a:cubicBezTo>
                <a:cubicBezTo>
                  <a:pt x="5290432" y="773742"/>
                  <a:pt x="5284099" y="771973"/>
                  <a:pt x="5278441" y="768806"/>
                </a:cubicBezTo>
                <a:lnTo>
                  <a:pt x="5277585" y="784687"/>
                </a:lnTo>
                <a:cubicBezTo>
                  <a:pt x="5284505" y="786613"/>
                  <a:pt x="5291637" y="787663"/>
                  <a:pt x="5298817" y="787815"/>
                </a:cubicBezTo>
                <a:cubicBezTo>
                  <a:pt x="5303767" y="787832"/>
                  <a:pt x="5308683" y="787006"/>
                  <a:pt x="5313355" y="785371"/>
                </a:cubicBezTo>
                <a:cubicBezTo>
                  <a:pt x="5317716" y="783896"/>
                  <a:pt x="5321586" y="781250"/>
                  <a:pt x="5324545" y="777724"/>
                </a:cubicBezTo>
                <a:cubicBezTo>
                  <a:pt x="5327503" y="774042"/>
                  <a:pt x="5329047" y="769422"/>
                  <a:pt x="5328894" y="764702"/>
                </a:cubicBezTo>
                <a:cubicBezTo>
                  <a:pt x="5329206" y="759881"/>
                  <a:pt x="5327589" y="755136"/>
                  <a:pt x="5324398" y="751508"/>
                </a:cubicBezTo>
                <a:cubicBezTo>
                  <a:pt x="5321388" y="748425"/>
                  <a:pt x="5317723" y="746062"/>
                  <a:pt x="5313672" y="744594"/>
                </a:cubicBezTo>
                <a:cubicBezTo>
                  <a:pt x="5309494" y="743030"/>
                  <a:pt x="5305536" y="741466"/>
                  <a:pt x="5301725" y="739927"/>
                </a:cubicBezTo>
                <a:cubicBezTo>
                  <a:pt x="5297913" y="738388"/>
                  <a:pt x="5296032" y="736555"/>
                  <a:pt x="5296032" y="734112"/>
                </a:cubicBezTo>
                <a:cubicBezTo>
                  <a:pt x="5295959" y="731486"/>
                  <a:pt x="5297664" y="729138"/>
                  <a:pt x="5300185" y="728395"/>
                </a:cubicBezTo>
                <a:cubicBezTo>
                  <a:pt x="5303056" y="727271"/>
                  <a:pt x="5306118" y="726707"/>
                  <a:pt x="5309201" y="726733"/>
                </a:cubicBezTo>
                <a:cubicBezTo>
                  <a:pt x="5314447" y="726873"/>
                  <a:pt x="5319639" y="727821"/>
                  <a:pt x="5324593" y="729543"/>
                </a:cubicBezTo>
                <a:lnTo>
                  <a:pt x="5325937" y="715446"/>
                </a:lnTo>
                <a:cubicBezTo>
                  <a:pt x="5320130" y="713706"/>
                  <a:pt x="5314114" y="712760"/>
                  <a:pt x="5308053" y="712636"/>
                </a:cubicBezTo>
                <a:close/>
                <a:moveTo>
                  <a:pt x="5233558" y="712295"/>
                </a:moveTo>
                <a:cubicBezTo>
                  <a:pt x="5228415" y="712212"/>
                  <a:pt x="5223308" y="713184"/>
                  <a:pt x="5218556" y="715153"/>
                </a:cubicBezTo>
                <a:cubicBezTo>
                  <a:pt x="5214300" y="716954"/>
                  <a:pt x="5210503" y="719683"/>
                  <a:pt x="5207439" y="723143"/>
                </a:cubicBezTo>
                <a:cubicBezTo>
                  <a:pt x="5204349" y="726671"/>
                  <a:pt x="5201998" y="730785"/>
                  <a:pt x="5200525" y="735237"/>
                </a:cubicBezTo>
                <a:cubicBezTo>
                  <a:pt x="5197273" y="745442"/>
                  <a:pt x="5197334" y="756415"/>
                  <a:pt x="5200696" y="766584"/>
                </a:cubicBezTo>
                <a:cubicBezTo>
                  <a:pt x="5202306" y="771089"/>
                  <a:pt x="5204872" y="775189"/>
                  <a:pt x="5208221" y="778604"/>
                </a:cubicBezTo>
                <a:cubicBezTo>
                  <a:pt x="5211588" y="781966"/>
                  <a:pt x="5215661" y="784539"/>
                  <a:pt x="5220144" y="786130"/>
                </a:cubicBezTo>
                <a:cubicBezTo>
                  <a:pt x="5225270" y="787867"/>
                  <a:pt x="5230663" y="788693"/>
                  <a:pt x="5236074" y="788573"/>
                </a:cubicBezTo>
                <a:cubicBezTo>
                  <a:pt x="5244631" y="788639"/>
                  <a:pt x="5253106" y="786933"/>
                  <a:pt x="5260971" y="783564"/>
                </a:cubicBezTo>
                <a:lnTo>
                  <a:pt x="5260678" y="767317"/>
                </a:lnTo>
                <a:cubicBezTo>
                  <a:pt x="5253959" y="771724"/>
                  <a:pt x="5246199" y="774287"/>
                  <a:pt x="5238176" y="774744"/>
                </a:cubicBezTo>
                <a:cubicBezTo>
                  <a:pt x="5232805" y="774908"/>
                  <a:pt x="5227545" y="773178"/>
                  <a:pt x="5223321" y="769858"/>
                </a:cubicBezTo>
                <a:cubicBezTo>
                  <a:pt x="5219275" y="766559"/>
                  <a:pt x="5216836" y="761685"/>
                  <a:pt x="5216626" y="756469"/>
                </a:cubicBezTo>
                <a:lnTo>
                  <a:pt x="5265491" y="756469"/>
                </a:lnTo>
                <a:cubicBezTo>
                  <a:pt x="5265711" y="755565"/>
                  <a:pt x="5265589" y="754734"/>
                  <a:pt x="5265711" y="754025"/>
                </a:cubicBezTo>
                <a:cubicBezTo>
                  <a:pt x="5265833" y="753317"/>
                  <a:pt x="5265833" y="752730"/>
                  <a:pt x="5265833" y="752242"/>
                </a:cubicBezTo>
                <a:cubicBezTo>
                  <a:pt x="5265833" y="751753"/>
                  <a:pt x="5265833" y="751045"/>
                  <a:pt x="5265833" y="750092"/>
                </a:cubicBezTo>
                <a:cubicBezTo>
                  <a:pt x="5265889" y="745073"/>
                  <a:pt x="5265239" y="740074"/>
                  <a:pt x="5263903" y="735237"/>
                </a:cubicBezTo>
                <a:cubicBezTo>
                  <a:pt x="5262718" y="730932"/>
                  <a:pt x="5260736" y="726888"/>
                  <a:pt x="5258064" y="723314"/>
                </a:cubicBezTo>
                <a:cubicBezTo>
                  <a:pt x="5255413" y="719822"/>
                  <a:pt x="5251936" y="717044"/>
                  <a:pt x="5247948" y="715227"/>
                </a:cubicBezTo>
                <a:cubicBezTo>
                  <a:pt x="5243429" y="713194"/>
                  <a:pt x="5238513" y="712192"/>
                  <a:pt x="5233558" y="712295"/>
                </a:cubicBezTo>
                <a:close/>
                <a:moveTo>
                  <a:pt x="4596898" y="712295"/>
                </a:moveTo>
                <a:cubicBezTo>
                  <a:pt x="4591762" y="712209"/>
                  <a:pt x="4586663" y="713182"/>
                  <a:pt x="4581921" y="715153"/>
                </a:cubicBezTo>
                <a:cubicBezTo>
                  <a:pt x="4577655" y="716947"/>
                  <a:pt x="4573846" y="719678"/>
                  <a:pt x="4570779" y="723143"/>
                </a:cubicBezTo>
                <a:cubicBezTo>
                  <a:pt x="4567698" y="726678"/>
                  <a:pt x="4565348" y="730788"/>
                  <a:pt x="4563865" y="735237"/>
                </a:cubicBezTo>
                <a:cubicBezTo>
                  <a:pt x="4562213" y="740157"/>
                  <a:pt x="4561388" y="745318"/>
                  <a:pt x="4561422" y="750507"/>
                </a:cubicBezTo>
                <a:cubicBezTo>
                  <a:pt x="4561326" y="755977"/>
                  <a:pt x="4562204" y="761421"/>
                  <a:pt x="4564012" y="766584"/>
                </a:cubicBezTo>
                <a:cubicBezTo>
                  <a:pt x="4565612" y="771087"/>
                  <a:pt x="4568172" y="775189"/>
                  <a:pt x="4571512" y="778604"/>
                </a:cubicBezTo>
                <a:cubicBezTo>
                  <a:pt x="4574882" y="781961"/>
                  <a:pt x="4578954" y="784532"/>
                  <a:pt x="4583435" y="786130"/>
                </a:cubicBezTo>
                <a:cubicBezTo>
                  <a:pt x="4588564" y="787862"/>
                  <a:pt x="4593954" y="788688"/>
                  <a:pt x="4599365" y="788573"/>
                </a:cubicBezTo>
                <a:cubicBezTo>
                  <a:pt x="4607929" y="788636"/>
                  <a:pt x="4616412" y="786931"/>
                  <a:pt x="4624286" y="783564"/>
                </a:cubicBezTo>
                <a:lnTo>
                  <a:pt x="4623993" y="767317"/>
                </a:lnTo>
                <a:cubicBezTo>
                  <a:pt x="4615637" y="772171"/>
                  <a:pt x="4608119" y="774646"/>
                  <a:pt x="4601442" y="774744"/>
                </a:cubicBezTo>
                <a:cubicBezTo>
                  <a:pt x="4596072" y="774903"/>
                  <a:pt x="4590814" y="773173"/>
                  <a:pt x="4586587" y="769858"/>
                </a:cubicBezTo>
                <a:cubicBezTo>
                  <a:pt x="4582548" y="766554"/>
                  <a:pt x="4580113" y="761683"/>
                  <a:pt x="4579893" y="756469"/>
                </a:cubicBezTo>
                <a:lnTo>
                  <a:pt x="4628831" y="756469"/>
                </a:lnTo>
                <a:cubicBezTo>
                  <a:pt x="4628929" y="755565"/>
                  <a:pt x="4628904" y="754734"/>
                  <a:pt x="4629051" y="754025"/>
                </a:cubicBezTo>
                <a:cubicBezTo>
                  <a:pt x="4629197" y="753317"/>
                  <a:pt x="4629197" y="752730"/>
                  <a:pt x="4629197" y="752242"/>
                </a:cubicBezTo>
                <a:cubicBezTo>
                  <a:pt x="4629197" y="751753"/>
                  <a:pt x="4629197" y="751045"/>
                  <a:pt x="4629197" y="750092"/>
                </a:cubicBezTo>
                <a:cubicBezTo>
                  <a:pt x="4629241" y="745076"/>
                  <a:pt x="4628591" y="740077"/>
                  <a:pt x="4627267" y="735237"/>
                </a:cubicBezTo>
                <a:cubicBezTo>
                  <a:pt x="4626072" y="730937"/>
                  <a:pt x="4624093" y="726893"/>
                  <a:pt x="4621428" y="723314"/>
                </a:cubicBezTo>
                <a:cubicBezTo>
                  <a:pt x="4618760" y="719830"/>
                  <a:pt x="4615278" y="717054"/>
                  <a:pt x="4611288" y="715227"/>
                </a:cubicBezTo>
                <a:cubicBezTo>
                  <a:pt x="4606768" y="713194"/>
                  <a:pt x="4601853" y="712192"/>
                  <a:pt x="4596898" y="712295"/>
                </a:cubicBezTo>
                <a:close/>
                <a:moveTo>
                  <a:pt x="4921507" y="712294"/>
                </a:moveTo>
                <a:cubicBezTo>
                  <a:pt x="4916364" y="712209"/>
                  <a:pt x="4911257" y="713181"/>
                  <a:pt x="4906505" y="715153"/>
                </a:cubicBezTo>
                <a:cubicBezTo>
                  <a:pt x="4902239" y="716946"/>
                  <a:pt x="4898430" y="719678"/>
                  <a:pt x="4895364" y="723142"/>
                </a:cubicBezTo>
                <a:cubicBezTo>
                  <a:pt x="4892283" y="726673"/>
                  <a:pt x="4889940" y="730785"/>
                  <a:pt x="4888474" y="735236"/>
                </a:cubicBezTo>
                <a:cubicBezTo>
                  <a:pt x="4886813" y="740155"/>
                  <a:pt x="4885984" y="745315"/>
                  <a:pt x="4886031" y="750507"/>
                </a:cubicBezTo>
                <a:cubicBezTo>
                  <a:pt x="4885901" y="755967"/>
                  <a:pt x="4886730" y="761409"/>
                  <a:pt x="4888474" y="766583"/>
                </a:cubicBezTo>
                <a:cubicBezTo>
                  <a:pt x="4890075" y="771091"/>
                  <a:pt x="4892642" y="775196"/>
                  <a:pt x="4895999" y="778604"/>
                </a:cubicBezTo>
                <a:cubicBezTo>
                  <a:pt x="4899356" y="781966"/>
                  <a:pt x="4903422" y="784536"/>
                  <a:pt x="4907898" y="786129"/>
                </a:cubicBezTo>
                <a:cubicBezTo>
                  <a:pt x="4913026" y="787862"/>
                  <a:pt x="4918416" y="788687"/>
                  <a:pt x="4923828" y="788573"/>
                </a:cubicBezTo>
                <a:cubicBezTo>
                  <a:pt x="4932392" y="788639"/>
                  <a:pt x="4940877" y="786933"/>
                  <a:pt x="4948749" y="783564"/>
                </a:cubicBezTo>
                <a:lnTo>
                  <a:pt x="4948456" y="767316"/>
                </a:lnTo>
                <a:cubicBezTo>
                  <a:pt x="4940117" y="772171"/>
                  <a:pt x="4932665" y="774646"/>
                  <a:pt x="4926100" y="774744"/>
                </a:cubicBezTo>
                <a:cubicBezTo>
                  <a:pt x="4920730" y="774903"/>
                  <a:pt x="4915472" y="773173"/>
                  <a:pt x="4911245" y="769857"/>
                </a:cubicBezTo>
                <a:cubicBezTo>
                  <a:pt x="4907206" y="766554"/>
                  <a:pt x="4904771" y="761682"/>
                  <a:pt x="4904551" y="756468"/>
                </a:cubicBezTo>
                <a:lnTo>
                  <a:pt x="4953416" y="756468"/>
                </a:lnTo>
                <a:cubicBezTo>
                  <a:pt x="4953635" y="755564"/>
                  <a:pt x="4953489" y="754734"/>
                  <a:pt x="4953635" y="754025"/>
                </a:cubicBezTo>
                <a:cubicBezTo>
                  <a:pt x="4953782" y="753317"/>
                  <a:pt x="4953782" y="752730"/>
                  <a:pt x="4953782" y="752241"/>
                </a:cubicBezTo>
                <a:cubicBezTo>
                  <a:pt x="4953782" y="751753"/>
                  <a:pt x="4953782" y="751044"/>
                  <a:pt x="4953782" y="750091"/>
                </a:cubicBezTo>
                <a:cubicBezTo>
                  <a:pt x="4953838" y="745073"/>
                  <a:pt x="4953188" y="740074"/>
                  <a:pt x="4951852" y="735236"/>
                </a:cubicBezTo>
                <a:cubicBezTo>
                  <a:pt x="4950667" y="730931"/>
                  <a:pt x="4948685" y="726888"/>
                  <a:pt x="4946012" y="723313"/>
                </a:cubicBezTo>
                <a:cubicBezTo>
                  <a:pt x="4943362" y="719822"/>
                  <a:pt x="4939885" y="717044"/>
                  <a:pt x="4935898" y="715226"/>
                </a:cubicBezTo>
                <a:cubicBezTo>
                  <a:pt x="4931377" y="713196"/>
                  <a:pt x="4926462" y="712194"/>
                  <a:pt x="4921507" y="712294"/>
                </a:cubicBezTo>
                <a:close/>
                <a:moveTo>
                  <a:pt x="4031776" y="712294"/>
                </a:moveTo>
                <a:cubicBezTo>
                  <a:pt x="4026633" y="712209"/>
                  <a:pt x="4021526" y="713181"/>
                  <a:pt x="4016774" y="715153"/>
                </a:cubicBezTo>
                <a:cubicBezTo>
                  <a:pt x="4012508" y="716946"/>
                  <a:pt x="4008699" y="719678"/>
                  <a:pt x="4005633" y="723142"/>
                </a:cubicBezTo>
                <a:cubicBezTo>
                  <a:pt x="4002552" y="726673"/>
                  <a:pt x="4000209" y="730785"/>
                  <a:pt x="3998743" y="735236"/>
                </a:cubicBezTo>
                <a:cubicBezTo>
                  <a:pt x="3997082" y="740155"/>
                  <a:pt x="3996256" y="745315"/>
                  <a:pt x="3996300" y="750507"/>
                </a:cubicBezTo>
                <a:cubicBezTo>
                  <a:pt x="3996170" y="755967"/>
                  <a:pt x="3996999" y="761409"/>
                  <a:pt x="3998743" y="766583"/>
                </a:cubicBezTo>
                <a:cubicBezTo>
                  <a:pt x="4000343" y="771091"/>
                  <a:pt x="4002911" y="775196"/>
                  <a:pt x="4006268" y="778604"/>
                </a:cubicBezTo>
                <a:cubicBezTo>
                  <a:pt x="4009625" y="781966"/>
                  <a:pt x="4013691" y="784536"/>
                  <a:pt x="4018167" y="786129"/>
                </a:cubicBezTo>
                <a:cubicBezTo>
                  <a:pt x="4023295" y="787862"/>
                  <a:pt x="4028685" y="788687"/>
                  <a:pt x="4034097" y="788573"/>
                </a:cubicBezTo>
                <a:cubicBezTo>
                  <a:pt x="4042660" y="788636"/>
                  <a:pt x="4051143" y="786931"/>
                  <a:pt x="4059018" y="783564"/>
                </a:cubicBezTo>
                <a:lnTo>
                  <a:pt x="4058725" y="767316"/>
                </a:lnTo>
                <a:cubicBezTo>
                  <a:pt x="4050386" y="772171"/>
                  <a:pt x="4042934" y="774646"/>
                  <a:pt x="4036369" y="774744"/>
                </a:cubicBezTo>
                <a:cubicBezTo>
                  <a:pt x="4030999" y="774903"/>
                  <a:pt x="4025741" y="773173"/>
                  <a:pt x="4021514" y="769857"/>
                </a:cubicBezTo>
                <a:cubicBezTo>
                  <a:pt x="4017475" y="766554"/>
                  <a:pt x="4015040" y="761682"/>
                  <a:pt x="4014820" y="756468"/>
                </a:cubicBezTo>
                <a:lnTo>
                  <a:pt x="4063685" y="756468"/>
                </a:lnTo>
                <a:cubicBezTo>
                  <a:pt x="4063782" y="755564"/>
                  <a:pt x="4063758" y="754734"/>
                  <a:pt x="4063904" y="754025"/>
                </a:cubicBezTo>
                <a:cubicBezTo>
                  <a:pt x="4064051" y="753317"/>
                  <a:pt x="4064051" y="752730"/>
                  <a:pt x="4064051" y="752241"/>
                </a:cubicBezTo>
                <a:cubicBezTo>
                  <a:pt x="4064051" y="751753"/>
                  <a:pt x="4064051" y="751044"/>
                  <a:pt x="4064051" y="750091"/>
                </a:cubicBezTo>
                <a:cubicBezTo>
                  <a:pt x="4064107" y="745073"/>
                  <a:pt x="4063457" y="740074"/>
                  <a:pt x="4062121" y="735236"/>
                </a:cubicBezTo>
                <a:cubicBezTo>
                  <a:pt x="4060936" y="730931"/>
                  <a:pt x="4058954" y="726888"/>
                  <a:pt x="4056282" y="723313"/>
                </a:cubicBezTo>
                <a:cubicBezTo>
                  <a:pt x="4053631" y="719822"/>
                  <a:pt x="4050154" y="717044"/>
                  <a:pt x="4046166" y="715226"/>
                </a:cubicBezTo>
                <a:cubicBezTo>
                  <a:pt x="4041646" y="713196"/>
                  <a:pt x="4036731" y="712194"/>
                  <a:pt x="4031776" y="712294"/>
                </a:cubicBezTo>
                <a:close/>
                <a:moveTo>
                  <a:pt x="4227821" y="703962"/>
                </a:moveTo>
                <a:lnTo>
                  <a:pt x="4237839" y="703962"/>
                </a:lnTo>
                <a:cubicBezTo>
                  <a:pt x="4241890" y="703787"/>
                  <a:pt x="4245909" y="704769"/>
                  <a:pt x="4249420" y="706797"/>
                </a:cubicBezTo>
                <a:cubicBezTo>
                  <a:pt x="4252523" y="708974"/>
                  <a:pt x="4254211" y="712651"/>
                  <a:pt x="4253842" y="716423"/>
                </a:cubicBezTo>
                <a:cubicBezTo>
                  <a:pt x="4254162" y="720176"/>
                  <a:pt x="4252325" y="723785"/>
                  <a:pt x="4249102" y="725732"/>
                </a:cubicBezTo>
                <a:cubicBezTo>
                  <a:pt x="4245405" y="727662"/>
                  <a:pt x="4241271" y="728595"/>
                  <a:pt x="4237106" y="728444"/>
                </a:cubicBezTo>
                <a:lnTo>
                  <a:pt x="4227724" y="728444"/>
                </a:lnTo>
                <a:close/>
                <a:moveTo>
                  <a:pt x="4207958" y="688912"/>
                </a:moveTo>
                <a:lnTo>
                  <a:pt x="4207958" y="786642"/>
                </a:lnTo>
                <a:lnTo>
                  <a:pt x="4237472" y="786593"/>
                </a:lnTo>
                <a:cubicBezTo>
                  <a:pt x="4242583" y="786654"/>
                  <a:pt x="4247692" y="786385"/>
                  <a:pt x="4252767" y="785787"/>
                </a:cubicBezTo>
                <a:cubicBezTo>
                  <a:pt x="4256837" y="785240"/>
                  <a:pt x="4260749" y="783852"/>
                  <a:pt x="4264250" y="781707"/>
                </a:cubicBezTo>
                <a:cubicBezTo>
                  <a:pt x="4266847" y="780194"/>
                  <a:pt x="4269168" y="778252"/>
                  <a:pt x="4271116" y="775965"/>
                </a:cubicBezTo>
                <a:cubicBezTo>
                  <a:pt x="4273012" y="773715"/>
                  <a:pt x="4274470" y="771130"/>
                  <a:pt x="4275416" y="768342"/>
                </a:cubicBezTo>
                <a:cubicBezTo>
                  <a:pt x="4276371" y="765525"/>
                  <a:pt x="4276857" y="762571"/>
                  <a:pt x="4276857" y="759595"/>
                </a:cubicBezTo>
                <a:cubicBezTo>
                  <a:pt x="4276909" y="756382"/>
                  <a:pt x="4276347" y="753189"/>
                  <a:pt x="4275196" y="750189"/>
                </a:cubicBezTo>
                <a:cubicBezTo>
                  <a:pt x="4274135" y="747452"/>
                  <a:pt x="4272533" y="744958"/>
                  <a:pt x="4270480" y="742859"/>
                </a:cubicBezTo>
                <a:cubicBezTo>
                  <a:pt x="4268360" y="740792"/>
                  <a:pt x="4265875" y="739133"/>
                  <a:pt x="4263151" y="737973"/>
                </a:cubicBezTo>
                <a:cubicBezTo>
                  <a:pt x="4260304" y="736682"/>
                  <a:pt x="4257267" y="735857"/>
                  <a:pt x="4254159" y="735529"/>
                </a:cubicBezTo>
                <a:cubicBezTo>
                  <a:pt x="4259596" y="734669"/>
                  <a:pt x="4264619" y="732101"/>
                  <a:pt x="4268501" y="728200"/>
                </a:cubicBezTo>
                <a:cubicBezTo>
                  <a:pt x="4271912" y="724100"/>
                  <a:pt x="4273657" y="718866"/>
                  <a:pt x="4273388" y="713540"/>
                </a:cubicBezTo>
                <a:cubicBezTo>
                  <a:pt x="4273388" y="704329"/>
                  <a:pt x="4270187" y="697903"/>
                  <a:pt x="4263615" y="694312"/>
                </a:cubicBezTo>
                <a:cubicBezTo>
                  <a:pt x="4256058" y="690478"/>
                  <a:pt x="4247651" y="688621"/>
                  <a:pt x="4239182" y="688912"/>
                </a:cubicBezTo>
                <a:close/>
                <a:moveTo>
                  <a:pt x="4844227" y="686885"/>
                </a:moveTo>
                <a:cubicBezTo>
                  <a:pt x="4838393" y="686819"/>
                  <a:pt x="4832598" y="687820"/>
                  <a:pt x="4827125" y="689841"/>
                </a:cubicBezTo>
                <a:cubicBezTo>
                  <a:pt x="4822118" y="691651"/>
                  <a:pt x="4817735" y="694854"/>
                  <a:pt x="4814493" y="699076"/>
                </a:cubicBezTo>
                <a:cubicBezTo>
                  <a:pt x="4811207" y="703611"/>
                  <a:pt x="4809528" y="709116"/>
                  <a:pt x="4809729" y="714713"/>
                </a:cubicBezTo>
                <a:cubicBezTo>
                  <a:pt x="4809729" y="722221"/>
                  <a:pt x="4811634" y="727987"/>
                  <a:pt x="4815446" y="732011"/>
                </a:cubicBezTo>
                <a:cubicBezTo>
                  <a:pt x="4820352" y="736773"/>
                  <a:pt x="4826169" y="740497"/>
                  <a:pt x="4832549" y="742957"/>
                </a:cubicBezTo>
                <a:cubicBezTo>
                  <a:pt x="4837968" y="745149"/>
                  <a:pt x="4843226" y="747721"/>
                  <a:pt x="4848283" y="750653"/>
                </a:cubicBezTo>
                <a:cubicBezTo>
                  <a:pt x="4851301" y="752781"/>
                  <a:pt x="4852950" y="756358"/>
                  <a:pt x="4852608" y="760035"/>
                </a:cubicBezTo>
                <a:cubicBezTo>
                  <a:pt x="4852764" y="763976"/>
                  <a:pt x="4850809" y="767700"/>
                  <a:pt x="4847477" y="769808"/>
                </a:cubicBezTo>
                <a:cubicBezTo>
                  <a:pt x="4843929" y="772100"/>
                  <a:pt x="4839776" y="773273"/>
                  <a:pt x="4835554" y="773180"/>
                </a:cubicBezTo>
                <a:cubicBezTo>
                  <a:pt x="4827755" y="772975"/>
                  <a:pt x="4820132" y="770805"/>
                  <a:pt x="4813394" y="766877"/>
                </a:cubicBezTo>
                <a:lnTo>
                  <a:pt x="4811610" y="784419"/>
                </a:lnTo>
                <a:cubicBezTo>
                  <a:pt x="4819573" y="787261"/>
                  <a:pt x="4827955" y="788753"/>
                  <a:pt x="4836409" y="788841"/>
                </a:cubicBezTo>
                <a:cubicBezTo>
                  <a:pt x="4841207" y="788873"/>
                  <a:pt x="4845986" y="788272"/>
                  <a:pt x="4850629" y="787058"/>
                </a:cubicBezTo>
                <a:cubicBezTo>
                  <a:pt x="4854902" y="785953"/>
                  <a:pt x="4858936" y="784075"/>
                  <a:pt x="4862527" y="781512"/>
                </a:cubicBezTo>
                <a:cubicBezTo>
                  <a:pt x="4865962" y="779029"/>
                  <a:pt x="4868745" y="775750"/>
                  <a:pt x="4870639" y="771958"/>
                </a:cubicBezTo>
                <a:cubicBezTo>
                  <a:pt x="4872694" y="767678"/>
                  <a:pt x="4873705" y="762975"/>
                  <a:pt x="4873595" y="758227"/>
                </a:cubicBezTo>
                <a:cubicBezTo>
                  <a:pt x="4873595" y="750768"/>
                  <a:pt x="4871633" y="744978"/>
                  <a:pt x="4867707" y="740856"/>
                </a:cubicBezTo>
                <a:cubicBezTo>
                  <a:pt x="4862427" y="735855"/>
                  <a:pt x="4856229" y="731923"/>
                  <a:pt x="4849456" y="729275"/>
                </a:cubicBezTo>
                <a:cubicBezTo>
                  <a:pt x="4841181" y="725610"/>
                  <a:pt x="4835872" y="723069"/>
                  <a:pt x="4833526" y="721652"/>
                </a:cubicBezTo>
                <a:cubicBezTo>
                  <a:pt x="4830992" y="719834"/>
                  <a:pt x="4829646" y="716785"/>
                  <a:pt x="4830008" y="713687"/>
                </a:cubicBezTo>
                <a:cubicBezTo>
                  <a:pt x="4829771" y="710076"/>
                  <a:pt x="4831584" y="706636"/>
                  <a:pt x="4834699" y="704794"/>
                </a:cubicBezTo>
                <a:cubicBezTo>
                  <a:pt x="4838029" y="702841"/>
                  <a:pt x="4841835" y="701862"/>
                  <a:pt x="4845693" y="701959"/>
                </a:cubicBezTo>
                <a:cubicBezTo>
                  <a:pt x="4852718" y="702113"/>
                  <a:pt x="4859627" y="703780"/>
                  <a:pt x="4865948" y="706846"/>
                </a:cubicBezTo>
                <a:lnTo>
                  <a:pt x="4867609" y="690745"/>
                </a:lnTo>
                <a:cubicBezTo>
                  <a:pt x="4860094" y="688131"/>
                  <a:pt x="4852185" y="686823"/>
                  <a:pt x="4844227" y="686885"/>
                </a:cubicBezTo>
                <a:close/>
                <a:moveTo>
                  <a:pt x="3735459" y="686860"/>
                </a:moveTo>
                <a:cubicBezTo>
                  <a:pt x="3729626" y="686794"/>
                  <a:pt x="3723830" y="687795"/>
                  <a:pt x="3718356" y="689816"/>
                </a:cubicBezTo>
                <a:cubicBezTo>
                  <a:pt x="3713358" y="691626"/>
                  <a:pt x="3708982" y="694832"/>
                  <a:pt x="3705749" y="699051"/>
                </a:cubicBezTo>
                <a:cubicBezTo>
                  <a:pt x="3702410" y="703567"/>
                  <a:pt x="3700689" y="709076"/>
                  <a:pt x="3700863" y="714688"/>
                </a:cubicBezTo>
                <a:cubicBezTo>
                  <a:pt x="3700863" y="722196"/>
                  <a:pt x="3702769" y="727962"/>
                  <a:pt x="3706580" y="731986"/>
                </a:cubicBezTo>
                <a:cubicBezTo>
                  <a:pt x="3711490" y="736743"/>
                  <a:pt x="3717306" y="740467"/>
                  <a:pt x="3723683" y="742932"/>
                </a:cubicBezTo>
                <a:cubicBezTo>
                  <a:pt x="3729102" y="745124"/>
                  <a:pt x="3734360" y="747696"/>
                  <a:pt x="3739417" y="750628"/>
                </a:cubicBezTo>
                <a:cubicBezTo>
                  <a:pt x="3742452" y="752754"/>
                  <a:pt x="3744113" y="756346"/>
                  <a:pt x="3743766" y="760035"/>
                </a:cubicBezTo>
                <a:cubicBezTo>
                  <a:pt x="3743918" y="763969"/>
                  <a:pt x="3741975" y="767687"/>
                  <a:pt x="3738660" y="769808"/>
                </a:cubicBezTo>
                <a:cubicBezTo>
                  <a:pt x="3735101" y="772095"/>
                  <a:pt x="3730942" y="773270"/>
                  <a:pt x="3726712" y="773180"/>
                </a:cubicBezTo>
                <a:cubicBezTo>
                  <a:pt x="3718913" y="772974"/>
                  <a:pt x="3711292" y="770805"/>
                  <a:pt x="3704552" y="766876"/>
                </a:cubicBezTo>
                <a:lnTo>
                  <a:pt x="3702769" y="784419"/>
                </a:lnTo>
                <a:cubicBezTo>
                  <a:pt x="3710755" y="787267"/>
                  <a:pt x="3719161" y="788763"/>
                  <a:pt x="3727641" y="788841"/>
                </a:cubicBezTo>
                <a:cubicBezTo>
                  <a:pt x="3732438" y="788873"/>
                  <a:pt x="3737218" y="788272"/>
                  <a:pt x="3741860" y="787057"/>
                </a:cubicBezTo>
                <a:cubicBezTo>
                  <a:pt x="3746134" y="785958"/>
                  <a:pt x="3750170" y="784079"/>
                  <a:pt x="3753759" y="781511"/>
                </a:cubicBezTo>
                <a:cubicBezTo>
                  <a:pt x="3757194" y="779021"/>
                  <a:pt x="3759984" y="775745"/>
                  <a:pt x="3761895" y="771958"/>
                </a:cubicBezTo>
                <a:cubicBezTo>
                  <a:pt x="3763940" y="767675"/>
                  <a:pt x="3764947" y="762972"/>
                  <a:pt x="3764827" y="758227"/>
                </a:cubicBezTo>
                <a:cubicBezTo>
                  <a:pt x="3765220" y="751892"/>
                  <a:pt x="3763114" y="745656"/>
                  <a:pt x="3758963" y="740855"/>
                </a:cubicBezTo>
                <a:cubicBezTo>
                  <a:pt x="3753676" y="735835"/>
                  <a:pt x="3747470" y="731876"/>
                  <a:pt x="3740688" y="729201"/>
                </a:cubicBezTo>
                <a:cubicBezTo>
                  <a:pt x="3732413" y="725536"/>
                  <a:pt x="3727103" y="722995"/>
                  <a:pt x="3724758" y="721578"/>
                </a:cubicBezTo>
                <a:cubicBezTo>
                  <a:pt x="3722246" y="719768"/>
                  <a:pt x="3720909" y="716738"/>
                  <a:pt x="3721264" y="713662"/>
                </a:cubicBezTo>
                <a:cubicBezTo>
                  <a:pt x="3721061" y="710063"/>
                  <a:pt x="3722854" y="706645"/>
                  <a:pt x="3725930" y="704769"/>
                </a:cubicBezTo>
                <a:cubicBezTo>
                  <a:pt x="3729259" y="702816"/>
                  <a:pt x="3733068" y="701837"/>
                  <a:pt x="3736925" y="701934"/>
                </a:cubicBezTo>
                <a:cubicBezTo>
                  <a:pt x="3743949" y="702088"/>
                  <a:pt x="3750859" y="703755"/>
                  <a:pt x="3757180" y="706821"/>
                </a:cubicBezTo>
                <a:lnTo>
                  <a:pt x="3758841" y="690720"/>
                </a:lnTo>
                <a:cubicBezTo>
                  <a:pt x="3751326" y="688106"/>
                  <a:pt x="3743417" y="686798"/>
                  <a:pt x="3735459" y="686860"/>
                </a:cubicBezTo>
                <a:close/>
                <a:moveTo>
                  <a:pt x="5101061" y="683121"/>
                </a:moveTo>
                <a:lnTo>
                  <a:pt x="5101061" y="700884"/>
                </a:lnTo>
                <a:lnTo>
                  <a:pt x="5120387" y="700884"/>
                </a:lnTo>
                <a:lnTo>
                  <a:pt x="5120387" y="683121"/>
                </a:lnTo>
                <a:close/>
                <a:moveTo>
                  <a:pt x="4441825" y="683121"/>
                </a:moveTo>
                <a:lnTo>
                  <a:pt x="4441825" y="700884"/>
                </a:lnTo>
                <a:lnTo>
                  <a:pt x="4461151" y="700884"/>
                </a:lnTo>
                <a:lnTo>
                  <a:pt x="4461151" y="683121"/>
                </a:lnTo>
                <a:close/>
                <a:moveTo>
                  <a:pt x="4126500" y="681045"/>
                </a:moveTo>
                <a:lnTo>
                  <a:pt x="4126500" y="713199"/>
                </a:lnTo>
                <a:cubicBezTo>
                  <a:pt x="4126453" y="717501"/>
                  <a:pt x="4126700" y="721804"/>
                  <a:pt x="4127233" y="726075"/>
                </a:cubicBezTo>
                <a:cubicBezTo>
                  <a:pt x="4125075" y="721987"/>
                  <a:pt x="4121860" y="718554"/>
                  <a:pt x="4117924" y="716131"/>
                </a:cubicBezTo>
                <a:cubicBezTo>
                  <a:pt x="4113902" y="713817"/>
                  <a:pt x="4109321" y="712649"/>
                  <a:pt x="4104682" y="712759"/>
                </a:cubicBezTo>
                <a:cubicBezTo>
                  <a:pt x="4098625" y="712546"/>
                  <a:pt x="4092678" y="714408"/>
                  <a:pt x="4087823" y="718036"/>
                </a:cubicBezTo>
                <a:cubicBezTo>
                  <a:pt x="4083259" y="721606"/>
                  <a:pt x="4079795" y="726390"/>
                  <a:pt x="4077830" y="731841"/>
                </a:cubicBezTo>
                <a:cubicBezTo>
                  <a:pt x="4075651" y="737695"/>
                  <a:pt x="4074556" y="743896"/>
                  <a:pt x="4074605" y="750141"/>
                </a:cubicBezTo>
                <a:cubicBezTo>
                  <a:pt x="4074586" y="754895"/>
                  <a:pt x="4075177" y="759633"/>
                  <a:pt x="4076364" y="764238"/>
                </a:cubicBezTo>
                <a:cubicBezTo>
                  <a:pt x="4077459" y="768526"/>
                  <a:pt x="4079287" y="772592"/>
                  <a:pt x="4081764" y="776259"/>
                </a:cubicBezTo>
                <a:cubicBezTo>
                  <a:pt x="4084222" y="779802"/>
                  <a:pt x="4087511" y="782687"/>
                  <a:pt x="4091342" y="784664"/>
                </a:cubicBezTo>
                <a:cubicBezTo>
                  <a:pt x="4095607" y="786824"/>
                  <a:pt x="4100340" y="787896"/>
                  <a:pt x="4105121" y="787791"/>
                </a:cubicBezTo>
                <a:cubicBezTo>
                  <a:pt x="4109849" y="787859"/>
                  <a:pt x="4114508" y="786653"/>
                  <a:pt x="4118608" y="784297"/>
                </a:cubicBezTo>
                <a:cubicBezTo>
                  <a:pt x="4122610" y="781949"/>
                  <a:pt x="4125813" y="778451"/>
                  <a:pt x="4127795" y="774255"/>
                </a:cubicBezTo>
                <a:lnTo>
                  <a:pt x="4128088" y="786643"/>
                </a:lnTo>
                <a:lnTo>
                  <a:pt x="4145826" y="786643"/>
                </a:lnTo>
                <a:cubicBezTo>
                  <a:pt x="4145704" y="784297"/>
                  <a:pt x="4145581" y="781145"/>
                  <a:pt x="4145508" y="777725"/>
                </a:cubicBezTo>
                <a:cubicBezTo>
                  <a:pt x="4145435" y="774304"/>
                  <a:pt x="4145264" y="770200"/>
                  <a:pt x="4145264" y="765509"/>
                </a:cubicBezTo>
                <a:lnTo>
                  <a:pt x="4145264" y="681045"/>
                </a:lnTo>
                <a:close/>
                <a:moveTo>
                  <a:pt x="3781368" y="681045"/>
                </a:moveTo>
                <a:lnTo>
                  <a:pt x="3781368" y="786569"/>
                </a:lnTo>
                <a:lnTo>
                  <a:pt x="3800107" y="786569"/>
                </a:lnTo>
                <a:lnTo>
                  <a:pt x="3800107" y="753146"/>
                </a:lnTo>
                <a:cubicBezTo>
                  <a:pt x="3799968" y="747150"/>
                  <a:pt x="3801222" y="741203"/>
                  <a:pt x="3803772" y="735774"/>
                </a:cubicBezTo>
                <a:cubicBezTo>
                  <a:pt x="3806069" y="730949"/>
                  <a:pt x="3811100" y="728037"/>
                  <a:pt x="3816428" y="728445"/>
                </a:cubicBezTo>
                <a:cubicBezTo>
                  <a:pt x="3822016" y="728445"/>
                  <a:pt x="3825559" y="730529"/>
                  <a:pt x="3827056" y="734699"/>
                </a:cubicBezTo>
                <a:cubicBezTo>
                  <a:pt x="3828740" y="740104"/>
                  <a:pt x="3829500" y="745755"/>
                  <a:pt x="3829304" y="751411"/>
                </a:cubicBezTo>
                <a:lnTo>
                  <a:pt x="3829304" y="786643"/>
                </a:lnTo>
                <a:lnTo>
                  <a:pt x="3848068" y="786643"/>
                </a:lnTo>
                <a:lnTo>
                  <a:pt x="3848044" y="744888"/>
                </a:lnTo>
                <a:cubicBezTo>
                  <a:pt x="3848095" y="740460"/>
                  <a:pt x="3847753" y="736036"/>
                  <a:pt x="3847018" y="731670"/>
                </a:cubicBezTo>
                <a:cubicBezTo>
                  <a:pt x="3846395" y="728208"/>
                  <a:pt x="3845127" y="724892"/>
                  <a:pt x="3843280" y="721897"/>
                </a:cubicBezTo>
                <a:cubicBezTo>
                  <a:pt x="3841391" y="719006"/>
                  <a:pt x="3838747" y="716690"/>
                  <a:pt x="3835632" y="715202"/>
                </a:cubicBezTo>
                <a:cubicBezTo>
                  <a:pt x="3831662" y="713436"/>
                  <a:pt x="3827342" y="712600"/>
                  <a:pt x="3823001" y="712759"/>
                </a:cubicBezTo>
                <a:cubicBezTo>
                  <a:pt x="3818464" y="712673"/>
                  <a:pt x="3813970" y="713653"/>
                  <a:pt x="3809880" y="715617"/>
                </a:cubicBezTo>
                <a:cubicBezTo>
                  <a:pt x="3805939" y="717665"/>
                  <a:pt x="3802578" y="720675"/>
                  <a:pt x="3800107" y="724364"/>
                </a:cubicBezTo>
                <a:lnTo>
                  <a:pt x="3800107" y="681045"/>
                </a:lnTo>
                <a:close/>
                <a:moveTo>
                  <a:pt x="4817422" y="421163"/>
                </a:moveTo>
                <a:lnTo>
                  <a:pt x="4817422" y="626363"/>
                </a:lnTo>
                <a:lnTo>
                  <a:pt x="5328622" y="626363"/>
                </a:lnTo>
                <a:lnTo>
                  <a:pt x="5328622" y="421163"/>
                </a:lnTo>
                <a:close/>
                <a:moveTo>
                  <a:pt x="1" y="0"/>
                </a:moveTo>
                <a:lnTo>
                  <a:pt x="5939422" y="0"/>
                </a:lnTo>
                <a:lnTo>
                  <a:pt x="5939422" y="5871528"/>
                </a:lnTo>
                <a:lnTo>
                  <a:pt x="5939421" y="5871528"/>
                </a:lnTo>
                <a:lnTo>
                  <a:pt x="5939421" y="6883163"/>
                </a:lnTo>
                <a:lnTo>
                  <a:pt x="0" y="6883163"/>
                </a:lnTo>
                <a:lnTo>
                  <a:pt x="0" y="4317763"/>
                </a:lnTo>
                <a:lnTo>
                  <a:pt x="1" y="4317763"/>
                </a:lnTo>
                <a:close/>
              </a:path>
            </a:pathLst>
          </a:custGeom>
          <a:solidFill>
            <a:schemeClr val="tx2">
              <a:lumMod val="75000"/>
            </a:schemeClr>
          </a:solidFill>
        </p:spPr>
        <p:txBody>
          <a:bodyPr wrap="square">
            <a:noAutofit/>
          </a:bodyPr>
          <a:lstStyle>
            <a:lvl1pPr marL="0" indent="0" algn="ctr">
              <a:buNone/>
              <a:defRPr sz="1000">
                <a:solidFill>
                  <a:schemeClr val="tx2">
                    <a:lumMod val="60000"/>
                    <a:lumOff val="40000"/>
                  </a:schemeClr>
                </a:solidFill>
                <a:latin typeface="Poppins Light" panose="00000400000000000000" pitchFamily="50" charset="0"/>
                <a:cs typeface="Poppins Light" panose="00000400000000000000" pitchFamily="50" charset="0"/>
              </a:defRPr>
            </a:lvl1pPr>
          </a:lstStyle>
          <a:p>
            <a:r>
              <a:rPr lang="en-GB" dirty="0"/>
              <a:t>Drag picture file or click centre icon to place new DARK image</a:t>
            </a:r>
          </a:p>
        </p:txBody>
      </p:sp>
    </p:spTree>
    <p:extLst>
      <p:ext uri="{BB962C8B-B14F-4D97-AF65-F5344CB8AC3E}">
        <p14:creationId xmlns:p14="http://schemas.microsoft.com/office/powerpoint/2010/main" val="24193545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pic>
        <p:nvPicPr>
          <p:cNvPr id="7" name="Picture 6" descr="NHS Master Logo">
            <a:extLst>
              <a:ext uri="{FF2B5EF4-FFF2-40B4-BE49-F238E27FC236}">
                <a16:creationId xmlns:a16="http://schemas.microsoft.com/office/drawing/2014/main" id="{C42979C4-741B-4E76-875F-5EE777F04C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9014" y="188292"/>
            <a:ext cx="2039882" cy="786095"/>
          </a:xfrm>
          <a:prstGeom prst="rect">
            <a:avLst/>
          </a:prstGeom>
        </p:spPr>
      </p:pic>
      <p:sp>
        <p:nvSpPr>
          <p:cNvPr id="3" name="Date Placeholder 2">
            <a:extLst>
              <a:ext uri="{FF2B5EF4-FFF2-40B4-BE49-F238E27FC236}">
                <a16:creationId xmlns:a16="http://schemas.microsoft.com/office/drawing/2014/main" id="{F55AC7C4-E5BA-4D0E-A8DA-BE2B960AE7FF}"/>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72E915A9-2142-4739-B2EF-598C3B78783D}"/>
              </a:ext>
            </a:extLst>
          </p:cNvPr>
          <p:cNvSpPr>
            <a:spLocks noGrp="1"/>
          </p:cNvSpPr>
          <p:nvPr>
            <p:ph type="ftr" sz="quarter" idx="11"/>
          </p:nvPr>
        </p:nvSpPr>
        <p:spPr/>
        <p:txBody>
          <a:bodyPr/>
          <a:lstStyle/>
          <a:p>
            <a:endParaRPr lang="en-GB" dirty="0"/>
          </a:p>
        </p:txBody>
      </p:sp>
      <p:sp>
        <p:nvSpPr>
          <p:cNvPr id="13" name="Picture Placeholder 12">
            <a:extLst>
              <a:ext uri="{FF2B5EF4-FFF2-40B4-BE49-F238E27FC236}">
                <a16:creationId xmlns:a16="http://schemas.microsoft.com/office/drawing/2014/main" id="{91717B18-D1D0-465B-9682-73ED4C2F23D2}"/>
              </a:ext>
            </a:extLst>
          </p:cNvPr>
          <p:cNvSpPr>
            <a:spLocks noGrp="1"/>
          </p:cNvSpPr>
          <p:nvPr>
            <p:ph type="pic" sz="quarter" idx="15" hasCustomPrompt="1"/>
          </p:nvPr>
        </p:nvSpPr>
        <p:spPr>
          <a:xfrm>
            <a:off x="0" y="-25401"/>
            <a:ext cx="12192000" cy="6883400"/>
          </a:xfrm>
          <a:custGeom>
            <a:avLst/>
            <a:gdLst>
              <a:gd name="connsiteX0" fmla="*/ 10157549 w 12192000"/>
              <a:gd name="connsiteY0" fmla="*/ 753724 h 6883400"/>
              <a:gd name="connsiteX1" fmla="*/ 10159846 w 12192000"/>
              <a:gd name="connsiteY1" fmla="*/ 753724 h 6883400"/>
              <a:gd name="connsiteX2" fmla="*/ 10162070 w 12192000"/>
              <a:gd name="connsiteY2" fmla="*/ 753871 h 6883400"/>
              <a:gd name="connsiteX3" fmla="*/ 10157696 w 12192000"/>
              <a:gd name="connsiteY3" fmla="*/ 768872 h 6883400"/>
              <a:gd name="connsiteX4" fmla="*/ 10144820 w 12192000"/>
              <a:gd name="connsiteY4" fmla="*/ 775176 h 6883400"/>
              <a:gd name="connsiteX5" fmla="*/ 10136904 w 12192000"/>
              <a:gd name="connsiteY5" fmla="*/ 772733 h 6883400"/>
              <a:gd name="connsiteX6" fmla="*/ 10133508 w 12192000"/>
              <a:gd name="connsiteY6" fmla="*/ 765892 h 6883400"/>
              <a:gd name="connsiteX7" fmla="*/ 10137319 w 12192000"/>
              <a:gd name="connsiteY7" fmla="*/ 757853 h 6883400"/>
              <a:gd name="connsiteX8" fmla="*/ 10146286 w 12192000"/>
              <a:gd name="connsiteY8" fmla="*/ 754408 h 6883400"/>
              <a:gd name="connsiteX9" fmla="*/ 10157549 w 12192000"/>
              <a:gd name="connsiteY9" fmla="*/ 753724 h 6883400"/>
              <a:gd name="connsiteX10" fmla="*/ 10480302 w 12192000"/>
              <a:gd name="connsiteY10" fmla="*/ 743340 h 6883400"/>
              <a:gd name="connsiteX11" fmla="*/ 10491174 w 12192000"/>
              <a:gd name="connsiteY11" fmla="*/ 743340 h 6883400"/>
              <a:gd name="connsiteX12" fmla="*/ 10504563 w 12192000"/>
              <a:gd name="connsiteY12" fmla="*/ 746761 h 6883400"/>
              <a:gd name="connsiteX13" fmla="*/ 10509938 w 12192000"/>
              <a:gd name="connsiteY13" fmla="*/ 757658 h 6883400"/>
              <a:gd name="connsiteX14" fmla="*/ 10504099 w 12192000"/>
              <a:gd name="connsiteY14" fmla="*/ 768652 h 6883400"/>
              <a:gd name="connsiteX15" fmla="*/ 10489830 w 12192000"/>
              <a:gd name="connsiteY15" fmla="*/ 771902 h 6883400"/>
              <a:gd name="connsiteX16" fmla="*/ 10480302 w 12192000"/>
              <a:gd name="connsiteY16" fmla="*/ 771902 h 6883400"/>
              <a:gd name="connsiteX17" fmla="*/ 10362488 w 12192000"/>
              <a:gd name="connsiteY17" fmla="*/ 728682 h 6883400"/>
              <a:gd name="connsiteX18" fmla="*/ 10371968 w 12192000"/>
              <a:gd name="connsiteY18" fmla="*/ 732004 h 6883400"/>
              <a:gd name="connsiteX19" fmla="*/ 10377587 w 12192000"/>
              <a:gd name="connsiteY19" fmla="*/ 740360 h 6883400"/>
              <a:gd name="connsiteX20" fmla="*/ 10379371 w 12192000"/>
              <a:gd name="connsiteY20" fmla="*/ 751037 h 6883400"/>
              <a:gd name="connsiteX21" fmla="*/ 10377514 w 12192000"/>
              <a:gd name="connsiteY21" fmla="*/ 761665 h 6883400"/>
              <a:gd name="connsiteX22" fmla="*/ 10371895 w 12192000"/>
              <a:gd name="connsiteY22" fmla="*/ 769948 h 6883400"/>
              <a:gd name="connsiteX23" fmla="*/ 10362708 w 12192000"/>
              <a:gd name="connsiteY23" fmla="*/ 773198 h 6883400"/>
              <a:gd name="connsiteX24" fmla="*/ 10350663 w 12192000"/>
              <a:gd name="connsiteY24" fmla="*/ 766259 h 6883400"/>
              <a:gd name="connsiteX25" fmla="*/ 10346583 w 12192000"/>
              <a:gd name="connsiteY25" fmla="*/ 750769 h 6883400"/>
              <a:gd name="connsiteX26" fmla="*/ 10350272 w 12192000"/>
              <a:gd name="connsiteY26" fmla="*/ 735156 h 6883400"/>
              <a:gd name="connsiteX27" fmla="*/ 10362488 w 12192000"/>
              <a:gd name="connsiteY27" fmla="*/ 728682 h 6883400"/>
              <a:gd name="connsiteX28" fmla="*/ 11485623 w 12192000"/>
              <a:gd name="connsiteY28" fmla="*/ 725554 h 6883400"/>
              <a:gd name="connsiteX29" fmla="*/ 11493881 w 12192000"/>
              <a:gd name="connsiteY29" fmla="*/ 727997 h 6883400"/>
              <a:gd name="connsiteX30" fmla="*/ 11498767 w 12192000"/>
              <a:gd name="connsiteY30" fmla="*/ 734594 h 6883400"/>
              <a:gd name="connsiteX31" fmla="*/ 11500526 w 12192000"/>
              <a:gd name="connsiteY31" fmla="*/ 743536 h 6883400"/>
              <a:gd name="connsiteX32" fmla="*/ 11468886 w 12192000"/>
              <a:gd name="connsiteY32" fmla="*/ 743561 h 6883400"/>
              <a:gd name="connsiteX33" fmla="*/ 11471330 w 12192000"/>
              <a:gd name="connsiteY33" fmla="*/ 734545 h 6883400"/>
              <a:gd name="connsiteX34" fmla="*/ 11476925 w 12192000"/>
              <a:gd name="connsiteY34" fmla="*/ 727997 h 6883400"/>
              <a:gd name="connsiteX35" fmla="*/ 11485623 w 12192000"/>
              <a:gd name="connsiteY35" fmla="*/ 725554 h 6883400"/>
              <a:gd name="connsiteX36" fmla="*/ 11173376 w 12192000"/>
              <a:gd name="connsiteY36" fmla="*/ 725554 h 6883400"/>
              <a:gd name="connsiteX37" fmla="*/ 11181659 w 12192000"/>
              <a:gd name="connsiteY37" fmla="*/ 727997 h 6883400"/>
              <a:gd name="connsiteX38" fmla="*/ 11186545 w 12192000"/>
              <a:gd name="connsiteY38" fmla="*/ 734594 h 6883400"/>
              <a:gd name="connsiteX39" fmla="*/ 11188305 w 12192000"/>
              <a:gd name="connsiteY39" fmla="*/ 743536 h 6883400"/>
              <a:gd name="connsiteX40" fmla="*/ 11156664 w 12192000"/>
              <a:gd name="connsiteY40" fmla="*/ 743561 h 6883400"/>
              <a:gd name="connsiteX41" fmla="*/ 11159108 w 12192000"/>
              <a:gd name="connsiteY41" fmla="*/ 734545 h 6883400"/>
              <a:gd name="connsiteX42" fmla="*/ 11164678 w 12192000"/>
              <a:gd name="connsiteY42" fmla="*/ 727997 h 6883400"/>
              <a:gd name="connsiteX43" fmla="*/ 11173376 w 12192000"/>
              <a:gd name="connsiteY43" fmla="*/ 725554 h 6883400"/>
              <a:gd name="connsiteX44" fmla="*/ 10848938 w 12192000"/>
              <a:gd name="connsiteY44" fmla="*/ 725554 h 6883400"/>
              <a:gd name="connsiteX45" fmla="*/ 10857196 w 12192000"/>
              <a:gd name="connsiteY45" fmla="*/ 727997 h 6883400"/>
              <a:gd name="connsiteX46" fmla="*/ 10862083 w 12192000"/>
              <a:gd name="connsiteY46" fmla="*/ 734594 h 6883400"/>
              <a:gd name="connsiteX47" fmla="*/ 10863817 w 12192000"/>
              <a:gd name="connsiteY47" fmla="*/ 743536 h 6883400"/>
              <a:gd name="connsiteX48" fmla="*/ 10832226 w 12192000"/>
              <a:gd name="connsiteY48" fmla="*/ 743561 h 6883400"/>
              <a:gd name="connsiteX49" fmla="*/ 10834670 w 12192000"/>
              <a:gd name="connsiteY49" fmla="*/ 734545 h 6883400"/>
              <a:gd name="connsiteX50" fmla="*/ 10840240 w 12192000"/>
              <a:gd name="connsiteY50" fmla="*/ 727997 h 6883400"/>
              <a:gd name="connsiteX51" fmla="*/ 10848938 w 12192000"/>
              <a:gd name="connsiteY51" fmla="*/ 725554 h 6883400"/>
              <a:gd name="connsiteX52" fmla="*/ 10283645 w 12192000"/>
              <a:gd name="connsiteY52" fmla="*/ 725554 h 6883400"/>
              <a:gd name="connsiteX53" fmla="*/ 10291928 w 12192000"/>
              <a:gd name="connsiteY53" fmla="*/ 727997 h 6883400"/>
              <a:gd name="connsiteX54" fmla="*/ 10296814 w 12192000"/>
              <a:gd name="connsiteY54" fmla="*/ 734594 h 6883400"/>
              <a:gd name="connsiteX55" fmla="*/ 10298573 w 12192000"/>
              <a:gd name="connsiteY55" fmla="*/ 743536 h 6883400"/>
              <a:gd name="connsiteX56" fmla="*/ 10266933 w 12192000"/>
              <a:gd name="connsiteY56" fmla="*/ 743561 h 6883400"/>
              <a:gd name="connsiteX57" fmla="*/ 10269377 w 12192000"/>
              <a:gd name="connsiteY57" fmla="*/ 734545 h 6883400"/>
              <a:gd name="connsiteX58" fmla="*/ 10274947 w 12192000"/>
              <a:gd name="connsiteY58" fmla="*/ 727997 h 6883400"/>
              <a:gd name="connsiteX59" fmla="*/ 10283645 w 12192000"/>
              <a:gd name="connsiteY59" fmla="*/ 725554 h 6883400"/>
              <a:gd name="connsiteX60" fmla="*/ 11353932 w 12192000"/>
              <a:gd name="connsiteY60" fmla="*/ 714217 h 6883400"/>
              <a:gd name="connsiteX61" fmla="*/ 11353932 w 12192000"/>
              <a:gd name="connsiteY61" fmla="*/ 786879 h 6883400"/>
              <a:gd name="connsiteX62" fmla="*/ 11372672 w 12192000"/>
              <a:gd name="connsiteY62" fmla="*/ 786879 h 6883400"/>
              <a:gd name="connsiteX63" fmla="*/ 11372672 w 12192000"/>
              <a:gd name="connsiteY63" fmla="*/ 714217 h 6883400"/>
              <a:gd name="connsiteX64" fmla="*/ 11268028 w 12192000"/>
              <a:gd name="connsiteY64" fmla="*/ 714217 h 6883400"/>
              <a:gd name="connsiteX65" fmla="*/ 11295270 w 12192000"/>
              <a:gd name="connsiteY65" fmla="*/ 786880 h 6883400"/>
              <a:gd name="connsiteX66" fmla="*/ 11316233 w 12192000"/>
              <a:gd name="connsiteY66" fmla="*/ 786880 h 6883400"/>
              <a:gd name="connsiteX67" fmla="*/ 11343109 w 12192000"/>
              <a:gd name="connsiteY67" fmla="*/ 714217 h 6883400"/>
              <a:gd name="connsiteX68" fmla="*/ 11324271 w 12192000"/>
              <a:gd name="connsiteY68" fmla="*/ 714217 h 6883400"/>
              <a:gd name="connsiteX69" fmla="*/ 11311249 w 12192000"/>
              <a:gd name="connsiteY69" fmla="*/ 753798 h 6883400"/>
              <a:gd name="connsiteX70" fmla="*/ 11306655 w 12192000"/>
              <a:gd name="connsiteY70" fmla="*/ 770681 h 6883400"/>
              <a:gd name="connsiteX71" fmla="*/ 11300792 w 12192000"/>
              <a:gd name="connsiteY71" fmla="*/ 749156 h 6883400"/>
              <a:gd name="connsiteX72" fmla="*/ 11288575 w 12192000"/>
              <a:gd name="connsiteY72" fmla="*/ 714217 h 6883400"/>
              <a:gd name="connsiteX73" fmla="*/ 10694672 w 12192000"/>
              <a:gd name="connsiteY73" fmla="*/ 714217 h 6883400"/>
              <a:gd name="connsiteX74" fmla="*/ 10694672 w 12192000"/>
              <a:gd name="connsiteY74" fmla="*/ 786879 h 6883400"/>
              <a:gd name="connsiteX75" fmla="*/ 10713436 w 12192000"/>
              <a:gd name="connsiteY75" fmla="*/ 786879 h 6883400"/>
              <a:gd name="connsiteX76" fmla="*/ 10713436 w 12192000"/>
              <a:gd name="connsiteY76" fmla="*/ 714217 h 6883400"/>
              <a:gd name="connsiteX77" fmla="*/ 10545878 w 12192000"/>
              <a:gd name="connsiteY77" fmla="*/ 714217 h 6883400"/>
              <a:gd name="connsiteX78" fmla="*/ 10545878 w 12192000"/>
              <a:gd name="connsiteY78" fmla="*/ 755166 h 6883400"/>
              <a:gd name="connsiteX79" fmla="*/ 10547979 w 12192000"/>
              <a:gd name="connsiteY79" fmla="*/ 772416 h 6883400"/>
              <a:gd name="connsiteX80" fmla="*/ 10555749 w 12192000"/>
              <a:gd name="connsiteY80" fmla="*/ 783801 h 6883400"/>
              <a:gd name="connsiteX81" fmla="*/ 10571483 w 12192000"/>
              <a:gd name="connsiteY81" fmla="*/ 787955 h 6883400"/>
              <a:gd name="connsiteX82" fmla="*/ 10580377 w 12192000"/>
              <a:gd name="connsiteY82" fmla="*/ 786464 h 6883400"/>
              <a:gd name="connsiteX83" fmla="*/ 10588342 w 12192000"/>
              <a:gd name="connsiteY83" fmla="*/ 782286 h 6883400"/>
              <a:gd name="connsiteX84" fmla="*/ 10594401 w 12192000"/>
              <a:gd name="connsiteY84" fmla="*/ 775641 h 6883400"/>
              <a:gd name="connsiteX85" fmla="*/ 10594963 w 12192000"/>
              <a:gd name="connsiteY85" fmla="*/ 786806 h 6883400"/>
              <a:gd name="connsiteX86" fmla="*/ 10612725 w 12192000"/>
              <a:gd name="connsiteY86" fmla="*/ 786806 h 6883400"/>
              <a:gd name="connsiteX87" fmla="*/ 10612286 w 12192000"/>
              <a:gd name="connsiteY87" fmla="*/ 778353 h 6883400"/>
              <a:gd name="connsiteX88" fmla="*/ 10611968 w 12192000"/>
              <a:gd name="connsiteY88" fmla="*/ 768042 h 6883400"/>
              <a:gd name="connsiteX89" fmla="*/ 10611650 w 12192000"/>
              <a:gd name="connsiteY89" fmla="*/ 758514 h 6883400"/>
              <a:gd name="connsiteX90" fmla="*/ 10611650 w 12192000"/>
              <a:gd name="connsiteY90" fmla="*/ 714217 h 6883400"/>
              <a:gd name="connsiteX91" fmla="*/ 10592886 w 12192000"/>
              <a:gd name="connsiteY91" fmla="*/ 714217 h 6883400"/>
              <a:gd name="connsiteX92" fmla="*/ 10592886 w 12192000"/>
              <a:gd name="connsiteY92" fmla="*/ 748228 h 6883400"/>
              <a:gd name="connsiteX93" fmla="*/ 10589612 w 12192000"/>
              <a:gd name="connsiteY93" fmla="*/ 765086 h 6883400"/>
              <a:gd name="connsiteX94" fmla="*/ 10577787 w 12192000"/>
              <a:gd name="connsiteY94" fmla="*/ 772269 h 6883400"/>
              <a:gd name="connsiteX95" fmla="*/ 10568918 w 12192000"/>
              <a:gd name="connsiteY95" fmla="*/ 768800 h 6883400"/>
              <a:gd name="connsiteX96" fmla="*/ 10565302 w 12192000"/>
              <a:gd name="connsiteY96" fmla="*/ 760639 h 6883400"/>
              <a:gd name="connsiteX97" fmla="*/ 10564618 w 12192000"/>
              <a:gd name="connsiteY97" fmla="*/ 749156 h 6883400"/>
              <a:gd name="connsiteX98" fmla="*/ 10564618 w 12192000"/>
              <a:gd name="connsiteY98" fmla="*/ 714217 h 6883400"/>
              <a:gd name="connsiteX99" fmla="*/ 11424297 w 12192000"/>
              <a:gd name="connsiteY99" fmla="*/ 713899 h 6883400"/>
              <a:gd name="connsiteX100" fmla="*/ 11405289 w 12192000"/>
              <a:gd name="connsiteY100" fmla="*/ 718468 h 6883400"/>
              <a:gd name="connsiteX101" fmla="*/ 11392267 w 12192000"/>
              <a:gd name="connsiteY101" fmla="*/ 731344 h 6883400"/>
              <a:gd name="connsiteX102" fmla="*/ 11387649 w 12192000"/>
              <a:gd name="connsiteY102" fmla="*/ 750401 h 6883400"/>
              <a:gd name="connsiteX103" fmla="*/ 11390263 w 12192000"/>
              <a:gd name="connsiteY103" fmla="*/ 765818 h 6883400"/>
              <a:gd name="connsiteX104" fmla="*/ 11397837 w 12192000"/>
              <a:gd name="connsiteY104" fmla="*/ 777668 h 6883400"/>
              <a:gd name="connsiteX105" fmla="*/ 11409760 w 12192000"/>
              <a:gd name="connsiteY105" fmla="*/ 784998 h 6883400"/>
              <a:gd name="connsiteX106" fmla="*/ 11425006 w 12192000"/>
              <a:gd name="connsiteY106" fmla="*/ 787441 h 6883400"/>
              <a:gd name="connsiteX107" fmla="*/ 11441889 w 12192000"/>
              <a:gd name="connsiteY107" fmla="*/ 784656 h 6883400"/>
              <a:gd name="connsiteX108" fmla="*/ 11440838 w 12192000"/>
              <a:gd name="connsiteY108" fmla="*/ 768823 h 6883400"/>
              <a:gd name="connsiteX109" fmla="*/ 11428255 w 12192000"/>
              <a:gd name="connsiteY109" fmla="*/ 772097 h 6883400"/>
              <a:gd name="connsiteX110" fmla="*/ 11412863 w 12192000"/>
              <a:gd name="connsiteY110" fmla="*/ 766136 h 6883400"/>
              <a:gd name="connsiteX111" fmla="*/ 11407146 w 12192000"/>
              <a:gd name="connsiteY111" fmla="*/ 750401 h 6883400"/>
              <a:gd name="connsiteX112" fmla="*/ 11409589 w 12192000"/>
              <a:gd name="connsiteY112" fmla="*/ 739627 h 6883400"/>
              <a:gd name="connsiteX113" fmla="*/ 11427229 w 12192000"/>
              <a:gd name="connsiteY113" fmla="*/ 728998 h 6883400"/>
              <a:gd name="connsiteX114" fmla="*/ 11438835 w 12192000"/>
              <a:gd name="connsiteY114" fmla="*/ 731442 h 6883400"/>
              <a:gd name="connsiteX115" fmla="*/ 11440252 w 12192000"/>
              <a:gd name="connsiteY115" fmla="*/ 716342 h 6883400"/>
              <a:gd name="connsiteX116" fmla="*/ 11424297 w 12192000"/>
              <a:gd name="connsiteY116" fmla="*/ 713899 h 6883400"/>
              <a:gd name="connsiteX117" fmla="*/ 11259012 w 12192000"/>
              <a:gd name="connsiteY117" fmla="*/ 713802 h 6883400"/>
              <a:gd name="connsiteX118" fmla="*/ 11246013 w 12192000"/>
              <a:gd name="connsiteY118" fmla="*/ 718933 h 6883400"/>
              <a:gd name="connsiteX119" fmla="*/ 11238684 w 12192000"/>
              <a:gd name="connsiteY119" fmla="*/ 732688 h 6883400"/>
              <a:gd name="connsiteX120" fmla="*/ 11238268 w 12192000"/>
              <a:gd name="connsiteY120" fmla="*/ 714364 h 6883400"/>
              <a:gd name="connsiteX121" fmla="*/ 11221166 w 12192000"/>
              <a:gd name="connsiteY121" fmla="*/ 714364 h 6883400"/>
              <a:gd name="connsiteX122" fmla="*/ 11221752 w 12192000"/>
              <a:gd name="connsiteY122" fmla="*/ 736207 h 6883400"/>
              <a:gd name="connsiteX123" fmla="*/ 11221752 w 12192000"/>
              <a:gd name="connsiteY123" fmla="*/ 786880 h 6883400"/>
              <a:gd name="connsiteX124" fmla="*/ 11240467 w 12192000"/>
              <a:gd name="connsiteY124" fmla="*/ 786880 h 6883400"/>
              <a:gd name="connsiteX125" fmla="*/ 11240467 w 12192000"/>
              <a:gd name="connsiteY125" fmla="*/ 786953 h 6883400"/>
              <a:gd name="connsiteX126" fmla="*/ 11240492 w 12192000"/>
              <a:gd name="connsiteY126" fmla="*/ 786880 h 6883400"/>
              <a:gd name="connsiteX127" fmla="*/ 11240467 w 12192000"/>
              <a:gd name="connsiteY127" fmla="*/ 786880 h 6883400"/>
              <a:gd name="connsiteX128" fmla="*/ 11240467 w 12192000"/>
              <a:gd name="connsiteY128" fmla="*/ 755582 h 6883400"/>
              <a:gd name="connsiteX129" fmla="*/ 11241933 w 12192000"/>
              <a:gd name="connsiteY129" fmla="*/ 743610 h 6883400"/>
              <a:gd name="connsiteX130" fmla="*/ 11247357 w 12192000"/>
              <a:gd name="connsiteY130" fmla="*/ 734619 h 6883400"/>
              <a:gd name="connsiteX131" fmla="*/ 11257937 w 12192000"/>
              <a:gd name="connsiteY131" fmla="*/ 731125 h 6883400"/>
              <a:gd name="connsiteX132" fmla="*/ 11264533 w 12192000"/>
              <a:gd name="connsiteY132" fmla="*/ 732127 h 6883400"/>
              <a:gd name="connsiteX133" fmla="*/ 11264533 w 12192000"/>
              <a:gd name="connsiteY133" fmla="*/ 714511 h 6883400"/>
              <a:gd name="connsiteX134" fmla="*/ 11259012 w 12192000"/>
              <a:gd name="connsiteY134" fmla="*/ 713802 h 6883400"/>
              <a:gd name="connsiteX135" fmla="*/ 10235831 w 12192000"/>
              <a:gd name="connsiteY135" fmla="*/ 713802 h 6883400"/>
              <a:gd name="connsiteX136" fmla="*/ 10222833 w 12192000"/>
              <a:gd name="connsiteY136" fmla="*/ 718933 h 6883400"/>
              <a:gd name="connsiteX137" fmla="*/ 10215503 w 12192000"/>
              <a:gd name="connsiteY137" fmla="*/ 732688 h 6883400"/>
              <a:gd name="connsiteX138" fmla="*/ 10215087 w 12192000"/>
              <a:gd name="connsiteY138" fmla="*/ 714364 h 6883400"/>
              <a:gd name="connsiteX139" fmla="*/ 10197985 w 12192000"/>
              <a:gd name="connsiteY139" fmla="*/ 714364 h 6883400"/>
              <a:gd name="connsiteX140" fmla="*/ 10198571 w 12192000"/>
              <a:gd name="connsiteY140" fmla="*/ 736207 h 6883400"/>
              <a:gd name="connsiteX141" fmla="*/ 10198571 w 12192000"/>
              <a:gd name="connsiteY141" fmla="*/ 786880 h 6883400"/>
              <a:gd name="connsiteX142" fmla="*/ 10217286 w 12192000"/>
              <a:gd name="connsiteY142" fmla="*/ 786880 h 6883400"/>
              <a:gd name="connsiteX143" fmla="*/ 10217286 w 12192000"/>
              <a:gd name="connsiteY143" fmla="*/ 786953 h 6883400"/>
              <a:gd name="connsiteX144" fmla="*/ 10217311 w 12192000"/>
              <a:gd name="connsiteY144" fmla="*/ 786880 h 6883400"/>
              <a:gd name="connsiteX145" fmla="*/ 10217286 w 12192000"/>
              <a:gd name="connsiteY145" fmla="*/ 786880 h 6883400"/>
              <a:gd name="connsiteX146" fmla="*/ 10217286 w 12192000"/>
              <a:gd name="connsiteY146" fmla="*/ 755582 h 6883400"/>
              <a:gd name="connsiteX147" fmla="*/ 10218752 w 12192000"/>
              <a:gd name="connsiteY147" fmla="*/ 743610 h 6883400"/>
              <a:gd name="connsiteX148" fmla="*/ 10224176 w 12192000"/>
              <a:gd name="connsiteY148" fmla="*/ 734619 h 6883400"/>
              <a:gd name="connsiteX149" fmla="*/ 10234756 w 12192000"/>
              <a:gd name="connsiteY149" fmla="*/ 731125 h 6883400"/>
              <a:gd name="connsiteX150" fmla="*/ 10241352 w 12192000"/>
              <a:gd name="connsiteY150" fmla="*/ 732127 h 6883400"/>
              <a:gd name="connsiteX151" fmla="*/ 10241352 w 12192000"/>
              <a:gd name="connsiteY151" fmla="*/ 714511 h 6883400"/>
              <a:gd name="connsiteX152" fmla="*/ 10235831 w 12192000"/>
              <a:gd name="connsiteY152" fmla="*/ 713802 h 6883400"/>
              <a:gd name="connsiteX153" fmla="*/ 10147850 w 12192000"/>
              <a:gd name="connsiteY153" fmla="*/ 713069 h 6883400"/>
              <a:gd name="connsiteX154" fmla="*/ 10122562 w 12192000"/>
              <a:gd name="connsiteY154" fmla="*/ 717955 h 6883400"/>
              <a:gd name="connsiteX155" fmla="*/ 10123149 w 12192000"/>
              <a:gd name="connsiteY155" fmla="*/ 734276 h 6883400"/>
              <a:gd name="connsiteX156" fmla="*/ 10145626 w 12192000"/>
              <a:gd name="connsiteY156" fmla="*/ 726335 h 6883400"/>
              <a:gd name="connsiteX157" fmla="*/ 10157843 w 12192000"/>
              <a:gd name="connsiteY157" fmla="*/ 730269 h 6883400"/>
              <a:gd name="connsiteX158" fmla="*/ 10161776 w 12192000"/>
              <a:gd name="connsiteY158" fmla="*/ 742290 h 6883400"/>
              <a:gd name="connsiteX159" fmla="*/ 10157256 w 12192000"/>
              <a:gd name="connsiteY159" fmla="*/ 742046 h 6883400"/>
              <a:gd name="connsiteX160" fmla="*/ 10154398 w 12192000"/>
              <a:gd name="connsiteY160" fmla="*/ 741899 h 6883400"/>
              <a:gd name="connsiteX161" fmla="*/ 10151539 w 12192000"/>
              <a:gd name="connsiteY161" fmla="*/ 741899 h 6883400"/>
              <a:gd name="connsiteX162" fmla="*/ 10125567 w 12192000"/>
              <a:gd name="connsiteY162" fmla="*/ 746908 h 6883400"/>
              <a:gd name="connsiteX163" fmla="*/ 10114890 w 12192000"/>
              <a:gd name="connsiteY163" fmla="*/ 765525 h 6883400"/>
              <a:gd name="connsiteX164" fmla="*/ 10118287 w 12192000"/>
              <a:gd name="connsiteY164" fmla="*/ 777961 h 6883400"/>
              <a:gd name="connsiteX165" fmla="*/ 10127253 w 12192000"/>
              <a:gd name="connsiteY165" fmla="*/ 785584 h 6883400"/>
              <a:gd name="connsiteX166" fmla="*/ 10140178 w 12192000"/>
              <a:gd name="connsiteY166" fmla="*/ 788028 h 6883400"/>
              <a:gd name="connsiteX167" fmla="*/ 10153323 w 12192000"/>
              <a:gd name="connsiteY167" fmla="*/ 784900 h 6883400"/>
              <a:gd name="connsiteX168" fmla="*/ 10162729 w 12192000"/>
              <a:gd name="connsiteY168" fmla="*/ 775982 h 6883400"/>
              <a:gd name="connsiteX169" fmla="*/ 10163022 w 12192000"/>
              <a:gd name="connsiteY169" fmla="*/ 786879 h 6883400"/>
              <a:gd name="connsiteX170" fmla="*/ 10179661 w 12192000"/>
              <a:gd name="connsiteY170" fmla="*/ 786879 h 6883400"/>
              <a:gd name="connsiteX171" fmla="*/ 10179026 w 12192000"/>
              <a:gd name="connsiteY171" fmla="*/ 771584 h 6883400"/>
              <a:gd name="connsiteX172" fmla="*/ 10178903 w 12192000"/>
              <a:gd name="connsiteY172" fmla="*/ 758538 h 6883400"/>
              <a:gd name="connsiteX173" fmla="*/ 10178903 w 12192000"/>
              <a:gd name="connsiteY173" fmla="*/ 744293 h 6883400"/>
              <a:gd name="connsiteX174" fmla="*/ 10177999 w 12192000"/>
              <a:gd name="connsiteY174" fmla="*/ 732444 h 6883400"/>
              <a:gd name="connsiteX175" fmla="*/ 10174286 w 12192000"/>
              <a:gd name="connsiteY175" fmla="*/ 723599 h 6883400"/>
              <a:gd name="connsiteX176" fmla="*/ 10167200 w 12192000"/>
              <a:gd name="connsiteY176" fmla="*/ 717393 h 6883400"/>
              <a:gd name="connsiteX177" fmla="*/ 10157940 w 12192000"/>
              <a:gd name="connsiteY177" fmla="*/ 714070 h 6883400"/>
              <a:gd name="connsiteX178" fmla="*/ 10147850 w 12192000"/>
              <a:gd name="connsiteY178" fmla="*/ 713069 h 6883400"/>
              <a:gd name="connsiteX179" fmla="*/ 10775078 w 12192000"/>
              <a:gd name="connsiteY179" fmla="*/ 713068 h 6883400"/>
              <a:gd name="connsiteX180" fmla="*/ 10750646 w 12192000"/>
              <a:gd name="connsiteY180" fmla="*/ 725822 h 6883400"/>
              <a:gd name="connsiteX181" fmla="*/ 10750231 w 12192000"/>
              <a:gd name="connsiteY181" fmla="*/ 714217 h 6883400"/>
              <a:gd name="connsiteX182" fmla="*/ 10732444 w 12192000"/>
              <a:gd name="connsiteY182" fmla="*/ 714290 h 6883400"/>
              <a:gd name="connsiteX183" fmla="*/ 10733177 w 12192000"/>
              <a:gd name="connsiteY183" fmla="*/ 740702 h 6883400"/>
              <a:gd name="connsiteX184" fmla="*/ 10733177 w 12192000"/>
              <a:gd name="connsiteY184" fmla="*/ 786879 h 6883400"/>
              <a:gd name="connsiteX185" fmla="*/ 10752063 w 12192000"/>
              <a:gd name="connsiteY185" fmla="*/ 786879 h 6883400"/>
              <a:gd name="connsiteX186" fmla="*/ 10752063 w 12192000"/>
              <a:gd name="connsiteY186" fmla="*/ 752429 h 6883400"/>
              <a:gd name="connsiteX187" fmla="*/ 10755655 w 12192000"/>
              <a:gd name="connsiteY187" fmla="*/ 735717 h 6883400"/>
              <a:gd name="connsiteX188" fmla="*/ 10768017 w 12192000"/>
              <a:gd name="connsiteY188" fmla="*/ 728681 h 6883400"/>
              <a:gd name="connsiteX189" fmla="*/ 10778719 w 12192000"/>
              <a:gd name="connsiteY189" fmla="*/ 734691 h 6883400"/>
              <a:gd name="connsiteX190" fmla="*/ 10781162 w 12192000"/>
              <a:gd name="connsiteY190" fmla="*/ 750377 h 6883400"/>
              <a:gd name="connsiteX191" fmla="*/ 10781162 w 12192000"/>
              <a:gd name="connsiteY191" fmla="*/ 786806 h 6883400"/>
              <a:gd name="connsiteX192" fmla="*/ 10799853 w 12192000"/>
              <a:gd name="connsiteY192" fmla="*/ 786806 h 6883400"/>
              <a:gd name="connsiteX193" fmla="*/ 10799853 w 12192000"/>
              <a:gd name="connsiteY193" fmla="*/ 745930 h 6883400"/>
              <a:gd name="connsiteX194" fmla="*/ 10794771 w 12192000"/>
              <a:gd name="connsiteY194" fmla="*/ 721693 h 6883400"/>
              <a:gd name="connsiteX195" fmla="*/ 10775078 w 12192000"/>
              <a:gd name="connsiteY195" fmla="*/ 713068 h 6883400"/>
              <a:gd name="connsiteX196" fmla="*/ 10986859 w 12192000"/>
              <a:gd name="connsiteY196" fmla="*/ 712874 h 6883400"/>
              <a:gd name="connsiteX197" fmla="*/ 10972346 w 12192000"/>
              <a:gd name="connsiteY197" fmla="*/ 715121 h 6883400"/>
              <a:gd name="connsiteX198" fmla="*/ 10960789 w 12192000"/>
              <a:gd name="connsiteY198" fmla="*/ 722451 h 6883400"/>
              <a:gd name="connsiteX199" fmla="*/ 10956245 w 12192000"/>
              <a:gd name="connsiteY199" fmla="*/ 735083 h 6883400"/>
              <a:gd name="connsiteX200" fmla="*/ 10960594 w 12192000"/>
              <a:gd name="connsiteY200" fmla="*/ 747665 h 6883400"/>
              <a:gd name="connsiteX201" fmla="*/ 10970953 w 12192000"/>
              <a:gd name="connsiteY201" fmla="*/ 754678 h 6883400"/>
              <a:gd name="connsiteX202" fmla="*/ 10982852 w 12192000"/>
              <a:gd name="connsiteY202" fmla="*/ 759760 h 6883400"/>
              <a:gd name="connsiteX203" fmla="*/ 10988813 w 12192000"/>
              <a:gd name="connsiteY203" fmla="*/ 765990 h 6883400"/>
              <a:gd name="connsiteX204" fmla="*/ 10984660 w 12192000"/>
              <a:gd name="connsiteY204" fmla="*/ 772196 h 6883400"/>
              <a:gd name="connsiteX205" fmla="*/ 10975840 w 12192000"/>
              <a:gd name="connsiteY205" fmla="*/ 774199 h 6883400"/>
              <a:gd name="connsiteX206" fmla="*/ 10957369 w 12192000"/>
              <a:gd name="connsiteY206" fmla="*/ 769044 h 6883400"/>
              <a:gd name="connsiteX207" fmla="*/ 10956514 w 12192000"/>
              <a:gd name="connsiteY207" fmla="*/ 784925 h 6883400"/>
              <a:gd name="connsiteX208" fmla="*/ 10977721 w 12192000"/>
              <a:gd name="connsiteY208" fmla="*/ 788297 h 6883400"/>
              <a:gd name="connsiteX209" fmla="*/ 10992234 w 12192000"/>
              <a:gd name="connsiteY209" fmla="*/ 785853 h 6883400"/>
              <a:gd name="connsiteX210" fmla="*/ 11003448 w 12192000"/>
              <a:gd name="connsiteY210" fmla="*/ 778206 h 6883400"/>
              <a:gd name="connsiteX211" fmla="*/ 11007773 w 12192000"/>
              <a:gd name="connsiteY211" fmla="*/ 765184 h 6883400"/>
              <a:gd name="connsiteX212" fmla="*/ 11003302 w 12192000"/>
              <a:gd name="connsiteY212" fmla="*/ 751990 h 6883400"/>
              <a:gd name="connsiteX213" fmla="*/ 10992552 w 12192000"/>
              <a:gd name="connsiteY213" fmla="*/ 745076 h 6883400"/>
              <a:gd name="connsiteX214" fmla="*/ 10980604 w 12192000"/>
              <a:gd name="connsiteY214" fmla="*/ 740409 h 6883400"/>
              <a:gd name="connsiteX215" fmla="*/ 10974911 w 12192000"/>
              <a:gd name="connsiteY215" fmla="*/ 734594 h 6883400"/>
              <a:gd name="connsiteX216" fmla="*/ 10979065 w 12192000"/>
              <a:gd name="connsiteY216" fmla="*/ 728877 h 6883400"/>
              <a:gd name="connsiteX217" fmla="*/ 10988007 w 12192000"/>
              <a:gd name="connsiteY217" fmla="*/ 726971 h 6883400"/>
              <a:gd name="connsiteX218" fmla="*/ 11003400 w 12192000"/>
              <a:gd name="connsiteY218" fmla="*/ 729781 h 6883400"/>
              <a:gd name="connsiteX219" fmla="*/ 11004768 w 12192000"/>
              <a:gd name="connsiteY219" fmla="*/ 715683 h 6883400"/>
              <a:gd name="connsiteX220" fmla="*/ 10986859 w 12192000"/>
              <a:gd name="connsiteY220" fmla="*/ 712874 h 6883400"/>
              <a:gd name="connsiteX221" fmla="*/ 10923897 w 12192000"/>
              <a:gd name="connsiteY221" fmla="*/ 712874 h 6883400"/>
              <a:gd name="connsiteX222" fmla="*/ 10909384 w 12192000"/>
              <a:gd name="connsiteY222" fmla="*/ 715121 h 6883400"/>
              <a:gd name="connsiteX223" fmla="*/ 10897827 w 12192000"/>
              <a:gd name="connsiteY223" fmla="*/ 722451 h 6883400"/>
              <a:gd name="connsiteX224" fmla="*/ 10893258 w 12192000"/>
              <a:gd name="connsiteY224" fmla="*/ 735083 h 6883400"/>
              <a:gd name="connsiteX225" fmla="*/ 10897632 w 12192000"/>
              <a:gd name="connsiteY225" fmla="*/ 747665 h 6883400"/>
              <a:gd name="connsiteX226" fmla="*/ 10907991 w 12192000"/>
              <a:gd name="connsiteY226" fmla="*/ 754678 h 6883400"/>
              <a:gd name="connsiteX227" fmla="*/ 10919890 w 12192000"/>
              <a:gd name="connsiteY227" fmla="*/ 759760 h 6883400"/>
              <a:gd name="connsiteX228" fmla="*/ 10925851 w 12192000"/>
              <a:gd name="connsiteY228" fmla="*/ 765990 h 6883400"/>
              <a:gd name="connsiteX229" fmla="*/ 10921698 w 12192000"/>
              <a:gd name="connsiteY229" fmla="*/ 772196 h 6883400"/>
              <a:gd name="connsiteX230" fmla="*/ 10912878 w 12192000"/>
              <a:gd name="connsiteY230" fmla="*/ 774199 h 6883400"/>
              <a:gd name="connsiteX231" fmla="*/ 10894407 w 12192000"/>
              <a:gd name="connsiteY231" fmla="*/ 769044 h 6883400"/>
              <a:gd name="connsiteX232" fmla="*/ 10893551 w 12192000"/>
              <a:gd name="connsiteY232" fmla="*/ 784925 h 6883400"/>
              <a:gd name="connsiteX233" fmla="*/ 10914661 w 12192000"/>
              <a:gd name="connsiteY233" fmla="*/ 788052 h 6883400"/>
              <a:gd name="connsiteX234" fmla="*/ 10929198 w 12192000"/>
              <a:gd name="connsiteY234" fmla="*/ 785609 h 6883400"/>
              <a:gd name="connsiteX235" fmla="*/ 10940413 w 12192000"/>
              <a:gd name="connsiteY235" fmla="*/ 777962 h 6883400"/>
              <a:gd name="connsiteX236" fmla="*/ 10944737 w 12192000"/>
              <a:gd name="connsiteY236" fmla="*/ 764939 h 6883400"/>
              <a:gd name="connsiteX237" fmla="*/ 10940266 w 12192000"/>
              <a:gd name="connsiteY237" fmla="*/ 751746 h 6883400"/>
              <a:gd name="connsiteX238" fmla="*/ 10929516 w 12192000"/>
              <a:gd name="connsiteY238" fmla="*/ 744831 h 6883400"/>
              <a:gd name="connsiteX239" fmla="*/ 10917569 w 12192000"/>
              <a:gd name="connsiteY239" fmla="*/ 740165 h 6883400"/>
              <a:gd name="connsiteX240" fmla="*/ 10911876 w 12192000"/>
              <a:gd name="connsiteY240" fmla="*/ 734350 h 6883400"/>
              <a:gd name="connsiteX241" fmla="*/ 10916029 w 12192000"/>
              <a:gd name="connsiteY241" fmla="*/ 728633 h 6883400"/>
              <a:gd name="connsiteX242" fmla="*/ 10925045 w 12192000"/>
              <a:gd name="connsiteY242" fmla="*/ 726971 h 6883400"/>
              <a:gd name="connsiteX243" fmla="*/ 10940437 w 12192000"/>
              <a:gd name="connsiteY243" fmla="*/ 729781 h 6883400"/>
              <a:gd name="connsiteX244" fmla="*/ 10941806 w 12192000"/>
              <a:gd name="connsiteY244" fmla="*/ 715683 h 6883400"/>
              <a:gd name="connsiteX245" fmla="*/ 10923897 w 12192000"/>
              <a:gd name="connsiteY245" fmla="*/ 712874 h 6883400"/>
              <a:gd name="connsiteX246" fmla="*/ 10658756 w 12192000"/>
              <a:gd name="connsiteY246" fmla="*/ 712874 h 6883400"/>
              <a:gd name="connsiteX247" fmla="*/ 10644219 w 12192000"/>
              <a:gd name="connsiteY247" fmla="*/ 715121 h 6883400"/>
              <a:gd name="connsiteX248" fmla="*/ 10632662 w 12192000"/>
              <a:gd name="connsiteY248" fmla="*/ 722451 h 6883400"/>
              <a:gd name="connsiteX249" fmla="*/ 10628118 w 12192000"/>
              <a:gd name="connsiteY249" fmla="*/ 735083 h 6883400"/>
              <a:gd name="connsiteX250" fmla="*/ 10632491 w 12192000"/>
              <a:gd name="connsiteY250" fmla="*/ 747665 h 6883400"/>
              <a:gd name="connsiteX251" fmla="*/ 10642826 w 12192000"/>
              <a:gd name="connsiteY251" fmla="*/ 754678 h 6883400"/>
              <a:gd name="connsiteX252" fmla="*/ 10654749 w 12192000"/>
              <a:gd name="connsiteY252" fmla="*/ 759760 h 6883400"/>
              <a:gd name="connsiteX253" fmla="*/ 10660686 w 12192000"/>
              <a:gd name="connsiteY253" fmla="*/ 765990 h 6883400"/>
              <a:gd name="connsiteX254" fmla="*/ 10656532 w 12192000"/>
              <a:gd name="connsiteY254" fmla="*/ 772196 h 6883400"/>
              <a:gd name="connsiteX255" fmla="*/ 10647737 w 12192000"/>
              <a:gd name="connsiteY255" fmla="*/ 774199 h 6883400"/>
              <a:gd name="connsiteX256" fmla="*/ 10629266 w 12192000"/>
              <a:gd name="connsiteY256" fmla="*/ 769044 h 6883400"/>
              <a:gd name="connsiteX257" fmla="*/ 10628411 w 12192000"/>
              <a:gd name="connsiteY257" fmla="*/ 784925 h 6883400"/>
              <a:gd name="connsiteX258" fmla="*/ 10649520 w 12192000"/>
              <a:gd name="connsiteY258" fmla="*/ 788052 h 6883400"/>
              <a:gd name="connsiteX259" fmla="*/ 10664058 w 12192000"/>
              <a:gd name="connsiteY259" fmla="*/ 785609 h 6883400"/>
              <a:gd name="connsiteX260" fmla="*/ 10675248 w 12192000"/>
              <a:gd name="connsiteY260" fmla="*/ 777962 h 6883400"/>
              <a:gd name="connsiteX261" fmla="*/ 10679572 w 12192000"/>
              <a:gd name="connsiteY261" fmla="*/ 764939 h 6883400"/>
              <a:gd name="connsiteX262" fmla="*/ 10675101 w 12192000"/>
              <a:gd name="connsiteY262" fmla="*/ 751746 h 6883400"/>
              <a:gd name="connsiteX263" fmla="*/ 10664375 w 12192000"/>
              <a:gd name="connsiteY263" fmla="*/ 744831 h 6883400"/>
              <a:gd name="connsiteX264" fmla="*/ 10652403 w 12192000"/>
              <a:gd name="connsiteY264" fmla="*/ 740165 h 6883400"/>
              <a:gd name="connsiteX265" fmla="*/ 10646735 w 12192000"/>
              <a:gd name="connsiteY265" fmla="*/ 734350 h 6883400"/>
              <a:gd name="connsiteX266" fmla="*/ 10650889 w 12192000"/>
              <a:gd name="connsiteY266" fmla="*/ 728633 h 6883400"/>
              <a:gd name="connsiteX267" fmla="*/ 10659904 w 12192000"/>
              <a:gd name="connsiteY267" fmla="*/ 726971 h 6883400"/>
              <a:gd name="connsiteX268" fmla="*/ 10675297 w 12192000"/>
              <a:gd name="connsiteY268" fmla="*/ 729781 h 6883400"/>
              <a:gd name="connsiteX269" fmla="*/ 10676640 w 12192000"/>
              <a:gd name="connsiteY269" fmla="*/ 715683 h 6883400"/>
              <a:gd name="connsiteX270" fmla="*/ 10658756 w 12192000"/>
              <a:gd name="connsiteY270" fmla="*/ 712874 h 6883400"/>
              <a:gd name="connsiteX271" fmla="*/ 11560631 w 12192000"/>
              <a:gd name="connsiteY271" fmla="*/ 712873 h 6883400"/>
              <a:gd name="connsiteX272" fmla="*/ 11545971 w 12192000"/>
              <a:gd name="connsiteY272" fmla="*/ 715121 h 6883400"/>
              <a:gd name="connsiteX273" fmla="*/ 11534415 w 12192000"/>
              <a:gd name="connsiteY273" fmla="*/ 722450 h 6883400"/>
              <a:gd name="connsiteX274" fmla="*/ 11529870 w 12192000"/>
              <a:gd name="connsiteY274" fmla="*/ 735082 h 6883400"/>
              <a:gd name="connsiteX275" fmla="*/ 11534244 w 12192000"/>
              <a:gd name="connsiteY275" fmla="*/ 747665 h 6883400"/>
              <a:gd name="connsiteX276" fmla="*/ 11544579 w 12192000"/>
              <a:gd name="connsiteY276" fmla="*/ 754677 h 6883400"/>
              <a:gd name="connsiteX277" fmla="*/ 11556502 w 12192000"/>
              <a:gd name="connsiteY277" fmla="*/ 759759 h 6883400"/>
              <a:gd name="connsiteX278" fmla="*/ 11562439 w 12192000"/>
              <a:gd name="connsiteY278" fmla="*/ 765989 h 6883400"/>
              <a:gd name="connsiteX279" fmla="*/ 11558285 w 12192000"/>
              <a:gd name="connsiteY279" fmla="*/ 772195 h 6883400"/>
              <a:gd name="connsiteX280" fmla="*/ 11549489 w 12192000"/>
              <a:gd name="connsiteY280" fmla="*/ 774198 h 6883400"/>
              <a:gd name="connsiteX281" fmla="*/ 11531019 w 12192000"/>
              <a:gd name="connsiteY281" fmla="*/ 769043 h 6883400"/>
              <a:gd name="connsiteX282" fmla="*/ 11530163 w 12192000"/>
              <a:gd name="connsiteY282" fmla="*/ 784924 h 6883400"/>
              <a:gd name="connsiteX283" fmla="*/ 11551395 w 12192000"/>
              <a:gd name="connsiteY283" fmla="*/ 788052 h 6883400"/>
              <a:gd name="connsiteX284" fmla="*/ 11565933 w 12192000"/>
              <a:gd name="connsiteY284" fmla="*/ 785608 h 6883400"/>
              <a:gd name="connsiteX285" fmla="*/ 11577123 w 12192000"/>
              <a:gd name="connsiteY285" fmla="*/ 777961 h 6883400"/>
              <a:gd name="connsiteX286" fmla="*/ 11581472 w 12192000"/>
              <a:gd name="connsiteY286" fmla="*/ 764939 h 6883400"/>
              <a:gd name="connsiteX287" fmla="*/ 11576976 w 12192000"/>
              <a:gd name="connsiteY287" fmla="*/ 751745 h 6883400"/>
              <a:gd name="connsiteX288" fmla="*/ 11566250 w 12192000"/>
              <a:gd name="connsiteY288" fmla="*/ 744831 h 6883400"/>
              <a:gd name="connsiteX289" fmla="*/ 11554303 w 12192000"/>
              <a:gd name="connsiteY289" fmla="*/ 740164 h 6883400"/>
              <a:gd name="connsiteX290" fmla="*/ 11548610 w 12192000"/>
              <a:gd name="connsiteY290" fmla="*/ 734349 h 6883400"/>
              <a:gd name="connsiteX291" fmla="*/ 11552763 w 12192000"/>
              <a:gd name="connsiteY291" fmla="*/ 728632 h 6883400"/>
              <a:gd name="connsiteX292" fmla="*/ 11561779 w 12192000"/>
              <a:gd name="connsiteY292" fmla="*/ 726970 h 6883400"/>
              <a:gd name="connsiteX293" fmla="*/ 11577171 w 12192000"/>
              <a:gd name="connsiteY293" fmla="*/ 729780 h 6883400"/>
              <a:gd name="connsiteX294" fmla="*/ 11578515 w 12192000"/>
              <a:gd name="connsiteY294" fmla="*/ 715683 h 6883400"/>
              <a:gd name="connsiteX295" fmla="*/ 11560631 w 12192000"/>
              <a:gd name="connsiteY295" fmla="*/ 712873 h 6883400"/>
              <a:gd name="connsiteX296" fmla="*/ 11486136 w 12192000"/>
              <a:gd name="connsiteY296" fmla="*/ 712532 h 6883400"/>
              <a:gd name="connsiteX297" fmla="*/ 11471134 w 12192000"/>
              <a:gd name="connsiteY297" fmla="*/ 715390 h 6883400"/>
              <a:gd name="connsiteX298" fmla="*/ 11460017 w 12192000"/>
              <a:gd name="connsiteY298" fmla="*/ 723380 h 6883400"/>
              <a:gd name="connsiteX299" fmla="*/ 11453103 w 12192000"/>
              <a:gd name="connsiteY299" fmla="*/ 735474 h 6883400"/>
              <a:gd name="connsiteX300" fmla="*/ 11453274 w 12192000"/>
              <a:gd name="connsiteY300" fmla="*/ 766821 h 6883400"/>
              <a:gd name="connsiteX301" fmla="*/ 11460799 w 12192000"/>
              <a:gd name="connsiteY301" fmla="*/ 778841 h 6883400"/>
              <a:gd name="connsiteX302" fmla="*/ 11472722 w 12192000"/>
              <a:gd name="connsiteY302" fmla="*/ 786367 h 6883400"/>
              <a:gd name="connsiteX303" fmla="*/ 11488652 w 12192000"/>
              <a:gd name="connsiteY303" fmla="*/ 788810 h 6883400"/>
              <a:gd name="connsiteX304" fmla="*/ 11513549 w 12192000"/>
              <a:gd name="connsiteY304" fmla="*/ 783801 h 6883400"/>
              <a:gd name="connsiteX305" fmla="*/ 11513256 w 12192000"/>
              <a:gd name="connsiteY305" fmla="*/ 767554 h 6883400"/>
              <a:gd name="connsiteX306" fmla="*/ 11490754 w 12192000"/>
              <a:gd name="connsiteY306" fmla="*/ 774981 h 6883400"/>
              <a:gd name="connsiteX307" fmla="*/ 11475899 w 12192000"/>
              <a:gd name="connsiteY307" fmla="*/ 770095 h 6883400"/>
              <a:gd name="connsiteX308" fmla="*/ 11469204 w 12192000"/>
              <a:gd name="connsiteY308" fmla="*/ 756706 h 6883400"/>
              <a:gd name="connsiteX309" fmla="*/ 11518069 w 12192000"/>
              <a:gd name="connsiteY309" fmla="*/ 756706 h 6883400"/>
              <a:gd name="connsiteX310" fmla="*/ 11518289 w 12192000"/>
              <a:gd name="connsiteY310" fmla="*/ 754262 h 6883400"/>
              <a:gd name="connsiteX311" fmla="*/ 11518411 w 12192000"/>
              <a:gd name="connsiteY311" fmla="*/ 752479 h 6883400"/>
              <a:gd name="connsiteX312" fmla="*/ 11518411 w 12192000"/>
              <a:gd name="connsiteY312" fmla="*/ 750329 h 6883400"/>
              <a:gd name="connsiteX313" fmla="*/ 11516481 w 12192000"/>
              <a:gd name="connsiteY313" fmla="*/ 735474 h 6883400"/>
              <a:gd name="connsiteX314" fmla="*/ 11510642 w 12192000"/>
              <a:gd name="connsiteY314" fmla="*/ 723551 h 6883400"/>
              <a:gd name="connsiteX315" fmla="*/ 11500526 w 12192000"/>
              <a:gd name="connsiteY315" fmla="*/ 715464 h 6883400"/>
              <a:gd name="connsiteX316" fmla="*/ 11486136 w 12192000"/>
              <a:gd name="connsiteY316" fmla="*/ 712532 h 6883400"/>
              <a:gd name="connsiteX317" fmla="*/ 10849476 w 12192000"/>
              <a:gd name="connsiteY317" fmla="*/ 712532 h 6883400"/>
              <a:gd name="connsiteX318" fmla="*/ 10834499 w 12192000"/>
              <a:gd name="connsiteY318" fmla="*/ 715390 h 6883400"/>
              <a:gd name="connsiteX319" fmla="*/ 10823357 w 12192000"/>
              <a:gd name="connsiteY319" fmla="*/ 723380 h 6883400"/>
              <a:gd name="connsiteX320" fmla="*/ 10816443 w 12192000"/>
              <a:gd name="connsiteY320" fmla="*/ 735474 h 6883400"/>
              <a:gd name="connsiteX321" fmla="*/ 10814000 w 12192000"/>
              <a:gd name="connsiteY321" fmla="*/ 750744 h 6883400"/>
              <a:gd name="connsiteX322" fmla="*/ 10816590 w 12192000"/>
              <a:gd name="connsiteY322" fmla="*/ 766821 h 6883400"/>
              <a:gd name="connsiteX323" fmla="*/ 10824090 w 12192000"/>
              <a:gd name="connsiteY323" fmla="*/ 778841 h 6883400"/>
              <a:gd name="connsiteX324" fmla="*/ 10836013 w 12192000"/>
              <a:gd name="connsiteY324" fmla="*/ 786367 h 6883400"/>
              <a:gd name="connsiteX325" fmla="*/ 10851943 w 12192000"/>
              <a:gd name="connsiteY325" fmla="*/ 788810 h 6883400"/>
              <a:gd name="connsiteX326" fmla="*/ 10876864 w 12192000"/>
              <a:gd name="connsiteY326" fmla="*/ 783801 h 6883400"/>
              <a:gd name="connsiteX327" fmla="*/ 10876571 w 12192000"/>
              <a:gd name="connsiteY327" fmla="*/ 767554 h 6883400"/>
              <a:gd name="connsiteX328" fmla="*/ 10854020 w 12192000"/>
              <a:gd name="connsiteY328" fmla="*/ 774981 h 6883400"/>
              <a:gd name="connsiteX329" fmla="*/ 10839165 w 12192000"/>
              <a:gd name="connsiteY329" fmla="*/ 770095 h 6883400"/>
              <a:gd name="connsiteX330" fmla="*/ 10832471 w 12192000"/>
              <a:gd name="connsiteY330" fmla="*/ 756706 h 6883400"/>
              <a:gd name="connsiteX331" fmla="*/ 10881409 w 12192000"/>
              <a:gd name="connsiteY331" fmla="*/ 756706 h 6883400"/>
              <a:gd name="connsiteX332" fmla="*/ 10881629 w 12192000"/>
              <a:gd name="connsiteY332" fmla="*/ 754262 h 6883400"/>
              <a:gd name="connsiteX333" fmla="*/ 10881775 w 12192000"/>
              <a:gd name="connsiteY333" fmla="*/ 752479 h 6883400"/>
              <a:gd name="connsiteX334" fmla="*/ 10881775 w 12192000"/>
              <a:gd name="connsiteY334" fmla="*/ 750329 h 6883400"/>
              <a:gd name="connsiteX335" fmla="*/ 10879845 w 12192000"/>
              <a:gd name="connsiteY335" fmla="*/ 735474 h 6883400"/>
              <a:gd name="connsiteX336" fmla="*/ 10874006 w 12192000"/>
              <a:gd name="connsiteY336" fmla="*/ 723551 h 6883400"/>
              <a:gd name="connsiteX337" fmla="*/ 10863866 w 12192000"/>
              <a:gd name="connsiteY337" fmla="*/ 715464 h 6883400"/>
              <a:gd name="connsiteX338" fmla="*/ 10849476 w 12192000"/>
              <a:gd name="connsiteY338" fmla="*/ 712532 h 6883400"/>
              <a:gd name="connsiteX339" fmla="*/ 11174085 w 12192000"/>
              <a:gd name="connsiteY339" fmla="*/ 712531 h 6883400"/>
              <a:gd name="connsiteX340" fmla="*/ 11159083 w 12192000"/>
              <a:gd name="connsiteY340" fmla="*/ 715390 h 6883400"/>
              <a:gd name="connsiteX341" fmla="*/ 11147942 w 12192000"/>
              <a:gd name="connsiteY341" fmla="*/ 723379 h 6883400"/>
              <a:gd name="connsiteX342" fmla="*/ 11141052 w 12192000"/>
              <a:gd name="connsiteY342" fmla="*/ 735473 h 6883400"/>
              <a:gd name="connsiteX343" fmla="*/ 11138609 w 12192000"/>
              <a:gd name="connsiteY343" fmla="*/ 750744 h 6883400"/>
              <a:gd name="connsiteX344" fmla="*/ 11141052 w 12192000"/>
              <a:gd name="connsiteY344" fmla="*/ 766820 h 6883400"/>
              <a:gd name="connsiteX345" fmla="*/ 11148577 w 12192000"/>
              <a:gd name="connsiteY345" fmla="*/ 778841 h 6883400"/>
              <a:gd name="connsiteX346" fmla="*/ 11160476 w 12192000"/>
              <a:gd name="connsiteY346" fmla="*/ 786366 h 6883400"/>
              <a:gd name="connsiteX347" fmla="*/ 11176406 w 12192000"/>
              <a:gd name="connsiteY347" fmla="*/ 788810 h 6883400"/>
              <a:gd name="connsiteX348" fmla="*/ 11201327 w 12192000"/>
              <a:gd name="connsiteY348" fmla="*/ 783801 h 6883400"/>
              <a:gd name="connsiteX349" fmla="*/ 11201034 w 12192000"/>
              <a:gd name="connsiteY349" fmla="*/ 767553 h 6883400"/>
              <a:gd name="connsiteX350" fmla="*/ 11178678 w 12192000"/>
              <a:gd name="connsiteY350" fmla="*/ 774981 h 6883400"/>
              <a:gd name="connsiteX351" fmla="*/ 11163823 w 12192000"/>
              <a:gd name="connsiteY351" fmla="*/ 770094 h 6883400"/>
              <a:gd name="connsiteX352" fmla="*/ 11157129 w 12192000"/>
              <a:gd name="connsiteY352" fmla="*/ 756705 h 6883400"/>
              <a:gd name="connsiteX353" fmla="*/ 11205994 w 12192000"/>
              <a:gd name="connsiteY353" fmla="*/ 756705 h 6883400"/>
              <a:gd name="connsiteX354" fmla="*/ 11206213 w 12192000"/>
              <a:gd name="connsiteY354" fmla="*/ 754262 h 6883400"/>
              <a:gd name="connsiteX355" fmla="*/ 11206360 w 12192000"/>
              <a:gd name="connsiteY355" fmla="*/ 752478 h 6883400"/>
              <a:gd name="connsiteX356" fmla="*/ 11206360 w 12192000"/>
              <a:gd name="connsiteY356" fmla="*/ 750328 h 6883400"/>
              <a:gd name="connsiteX357" fmla="*/ 11204430 w 12192000"/>
              <a:gd name="connsiteY357" fmla="*/ 735473 h 6883400"/>
              <a:gd name="connsiteX358" fmla="*/ 11198590 w 12192000"/>
              <a:gd name="connsiteY358" fmla="*/ 723550 h 6883400"/>
              <a:gd name="connsiteX359" fmla="*/ 11188476 w 12192000"/>
              <a:gd name="connsiteY359" fmla="*/ 715463 h 6883400"/>
              <a:gd name="connsiteX360" fmla="*/ 11174085 w 12192000"/>
              <a:gd name="connsiteY360" fmla="*/ 712531 h 6883400"/>
              <a:gd name="connsiteX361" fmla="*/ 10284354 w 12192000"/>
              <a:gd name="connsiteY361" fmla="*/ 712531 h 6883400"/>
              <a:gd name="connsiteX362" fmla="*/ 10269352 w 12192000"/>
              <a:gd name="connsiteY362" fmla="*/ 715390 h 6883400"/>
              <a:gd name="connsiteX363" fmla="*/ 10258211 w 12192000"/>
              <a:gd name="connsiteY363" fmla="*/ 723379 h 6883400"/>
              <a:gd name="connsiteX364" fmla="*/ 10251321 w 12192000"/>
              <a:gd name="connsiteY364" fmla="*/ 735473 h 6883400"/>
              <a:gd name="connsiteX365" fmla="*/ 10248878 w 12192000"/>
              <a:gd name="connsiteY365" fmla="*/ 750744 h 6883400"/>
              <a:gd name="connsiteX366" fmla="*/ 10251321 w 12192000"/>
              <a:gd name="connsiteY366" fmla="*/ 766820 h 6883400"/>
              <a:gd name="connsiteX367" fmla="*/ 10258846 w 12192000"/>
              <a:gd name="connsiteY367" fmla="*/ 778841 h 6883400"/>
              <a:gd name="connsiteX368" fmla="*/ 10270745 w 12192000"/>
              <a:gd name="connsiteY368" fmla="*/ 786366 h 6883400"/>
              <a:gd name="connsiteX369" fmla="*/ 10286675 w 12192000"/>
              <a:gd name="connsiteY369" fmla="*/ 788810 h 6883400"/>
              <a:gd name="connsiteX370" fmla="*/ 10311596 w 12192000"/>
              <a:gd name="connsiteY370" fmla="*/ 783801 h 6883400"/>
              <a:gd name="connsiteX371" fmla="*/ 10311303 w 12192000"/>
              <a:gd name="connsiteY371" fmla="*/ 767553 h 6883400"/>
              <a:gd name="connsiteX372" fmla="*/ 10288947 w 12192000"/>
              <a:gd name="connsiteY372" fmla="*/ 774981 h 6883400"/>
              <a:gd name="connsiteX373" fmla="*/ 10274092 w 12192000"/>
              <a:gd name="connsiteY373" fmla="*/ 770094 h 6883400"/>
              <a:gd name="connsiteX374" fmla="*/ 10267398 w 12192000"/>
              <a:gd name="connsiteY374" fmla="*/ 756705 h 6883400"/>
              <a:gd name="connsiteX375" fmla="*/ 10316263 w 12192000"/>
              <a:gd name="connsiteY375" fmla="*/ 756705 h 6883400"/>
              <a:gd name="connsiteX376" fmla="*/ 10316482 w 12192000"/>
              <a:gd name="connsiteY376" fmla="*/ 754262 h 6883400"/>
              <a:gd name="connsiteX377" fmla="*/ 10316629 w 12192000"/>
              <a:gd name="connsiteY377" fmla="*/ 752478 h 6883400"/>
              <a:gd name="connsiteX378" fmla="*/ 10316629 w 12192000"/>
              <a:gd name="connsiteY378" fmla="*/ 750328 h 6883400"/>
              <a:gd name="connsiteX379" fmla="*/ 10314699 w 12192000"/>
              <a:gd name="connsiteY379" fmla="*/ 735473 h 6883400"/>
              <a:gd name="connsiteX380" fmla="*/ 10308860 w 12192000"/>
              <a:gd name="connsiteY380" fmla="*/ 723550 h 6883400"/>
              <a:gd name="connsiteX381" fmla="*/ 10298744 w 12192000"/>
              <a:gd name="connsiteY381" fmla="*/ 715463 h 6883400"/>
              <a:gd name="connsiteX382" fmla="*/ 10284354 w 12192000"/>
              <a:gd name="connsiteY382" fmla="*/ 712531 h 6883400"/>
              <a:gd name="connsiteX383" fmla="*/ 10480399 w 12192000"/>
              <a:gd name="connsiteY383" fmla="*/ 704199 h 6883400"/>
              <a:gd name="connsiteX384" fmla="*/ 10490417 w 12192000"/>
              <a:gd name="connsiteY384" fmla="*/ 704199 h 6883400"/>
              <a:gd name="connsiteX385" fmla="*/ 10501998 w 12192000"/>
              <a:gd name="connsiteY385" fmla="*/ 707034 h 6883400"/>
              <a:gd name="connsiteX386" fmla="*/ 10506420 w 12192000"/>
              <a:gd name="connsiteY386" fmla="*/ 716660 h 6883400"/>
              <a:gd name="connsiteX387" fmla="*/ 10501680 w 12192000"/>
              <a:gd name="connsiteY387" fmla="*/ 725969 h 6883400"/>
              <a:gd name="connsiteX388" fmla="*/ 10489684 w 12192000"/>
              <a:gd name="connsiteY388" fmla="*/ 728681 h 6883400"/>
              <a:gd name="connsiteX389" fmla="*/ 10480302 w 12192000"/>
              <a:gd name="connsiteY389" fmla="*/ 728681 h 6883400"/>
              <a:gd name="connsiteX390" fmla="*/ 10460536 w 12192000"/>
              <a:gd name="connsiteY390" fmla="*/ 689149 h 6883400"/>
              <a:gd name="connsiteX391" fmla="*/ 10460536 w 12192000"/>
              <a:gd name="connsiteY391" fmla="*/ 786879 h 6883400"/>
              <a:gd name="connsiteX392" fmla="*/ 10490050 w 12192000"/>
              <a:gd name="connsiteY392" fmla="*/ 786830 h 6883400"/>
              <a:gd name="connsiteX393" fmla="*/ 10505345 w 12192000"/>
              <a:gd name="connsiteY393" fmla="*/ 786024 h 6883400"/>
              <a:gd name="connsiteX394" fmla="*/ 10516828 w 12192000"/>
              <a:gd name="connsiteY394" fmla="*/ 781944 h 6883400"/>
              <a:gd name="connsiteX395" fmla="*/ 10523694 w 12192000"/>
              <a:gd name="connsiteY395" fmla="*/ 776202 h 6883400"/>
              <a:gd name="connsiteX396" fmla="*/ 10527994 w 12192000"/>
              <a:gd name="connsiteY396" fmla="*/ 768579 h 6883400"/>
              <a:gd name="connsiteX397" fmla="*/ 10529435 w 12192000"/>
              <a:gd name="connsiteY397" fmla="*/ 759832 h 6883400"/>
              <a:gd name="connsiteX398" fmla="*/ 10527774 w 12192000"/>
              <a:gd name="connsiteY398" fmla="*/ 750426 h 6883400"/>
              <a:gd name="connsiteX399" fmla="*/ 10523058 w 12192000"/>
              <a:gd name="connsiteY399" fmla="*/ 743096 h 6883400"/>
              <a:gd name="connsiteX400" fmla="*/ 10515729 w 12192000"/>
              <a:gd name="connsiteY400" fmla="*/ 738210 h 6883400"/>
              <a:gd name="connsiteX401" fmla="*/ 10506737 w 12192000"/>
              <a:gd name="connsiteY401" fmla="*/ 735766 h 6883400"/>
              <a:gd name="connsiteX402" fmla="*/ 10521079 w 12192000"/>
              <a:gd name="connsiteY402" fmla="*/ 728437 h 6883400"/>
              <a:gd name="connsiteX403" fmla="*/ 10525966 w 12192000"/>
              <a:gd name="connsiteY403" fmla="*/ 713777 h 6883400"/>
              <a:gd name="connsiteX404" fmla="*/ 10516193 w 12192000"/>
              <a:gd name="connsiteY404" fmla="*/ 694549 h 6883400"/>
              <a:gd name="connsiteX405" fmla="*/ 10491760 w 12192000"/>
              <a:gd name="connsiteY405" fmla="*/ 689149 h 6883400"/>
              <a:gd name="connsiteX406" fmla="*/ 11096805 w 12192000"/>
              <a:gd name="connsiteY406" fmla="*/ 687122 h 6883400"/>
              <a:gd name="connsiteX407" fmla="*/ 11079703 w 12192000"/>
              <a:gd name="connsiteY407" fmla="*/ 690078 h 6883400"/>
              <a:gd name="connsiteX408" fmla="*/ 11067071 w 12192000"/>
              <a:gd name="connsiteY408" fmla="*/ 699313 h 6883400"/>
              <a:gd name="connsiteX409" fmla="*/ 11062307 w 12192000"/>
              <a:gd name="connsiteY409" fmla="*/ 714950 h 6883400"/>
              <a:gd name="connsiteX410" fmla="*/ 11068024 w 12192000"/>
              <a:gd name="connsiteY410" fmla="*/ 732248 h 6883400"/>
              <a:gd name="connsiteX411" fmla="*/ 11085127 w 12192000"/>
              <a:gd name="connsiteY411" fmla="*/ 743194 h 6883400"/>
              <a:gd name="connsiteX412" fmla="*/ 11100861 w 12192000"/>
              <a:gd name="connsiteY412" fmla="*/ 750890 h 6883400"/>
              <a:gd name="connsiteX413" fmla="*/ 11105186 w 12192000"/>
              <a:gd name="connsiteY413" fmla="*/ 760272 h 6883400"/>
              <a:gd name="connsiteX414" fmla="*/ 11100055 w 12192000"/>
              <a:gd name="connsiteY414" fmla="*/ 770045 h 6883400"/>
              <a:gd name="connsiteX415" fmla="*/ 11088132 w 12192000"/>
              <a:gd name="connsiteY415" fmla="*/ 773417 h 6883400"/>
              <a:gd name="connsiteX416" fmla="*/ 11065972 w 12192000"/>
              <a:gd name="connsiteY416" fmla="*/ 767114 h 6883400"/>
              <a:gd name="connsiteX417" fmla="*/ 11064188 w 12192000"/>
              <a:gd name="connsiteY417" fmla="*/ 784656 h 6883400"/>
              <a:gd name="connsiteX418" fmla="*/ 11088987 w 12192000"/>
              <a:gd name="connsiteY418" fmla="*/ 789078 h 6883400"/>
              <a:gd name="connsiteX419" fmla="*/ 11103207 w 12192000"/>
              <a:gd name="connsiteY419" fmla="*/ 787295 h 6883400"/>
              <a:gd name="connsiteX420" fmla="*/ 11115105 w 12192000"/>
              <a:gd name="connsiteY420" fmla="*/ 781749 h 6883400"/>
              <a:gd name="connsiteX421" fmla="*/ 11123217 w 12192000"/>
              <a:gd name="connsiteY421" fmla="*/ 772195 h 6883400"/>
              <a:gd name="connsiteX422" fmla="*/ 11126173 w 12192000"/>
              <a:gd name="connsiteY422" fmla="*/ 758464 h 6883400"/>
              <a:gd name="connsiteX423" fmla="*/ 11120285 w 12192000"/>
              <a:gd name="connsiteY423" fmla="*/ 741093 h 6883400"/>
              <a:gd name="connsiteX424" fmla="*/ 11102034 w 12192000"/>
              <a:gd name="connsiteY424" fmla="*/ 729512 h 6883400"/>
              <a:gd name="connsiteX425" fmla="*/ 11086104 w 12192000"/>
              <a:gd name="connsiteY425" fmla="*/ 721889 h 6883400"/>
              <a:gd name="connsiteX426" fmla="*/ 11082586 w 12192000"/>
              <a:gd name="connsiteY426" fmla="*/ 713924 h 6883400"/>
              <a:gd name="connsiteX427" fmla="*/ 11087277 w 12192000"/>
              <a:gd name="connsiteY427" fmla="*/ 705031 h 6883400"/>
              <a:gd name="connsiteX428" fmla="*/ 11098271 w 12192000"/>
              <a:gd name="connsiteY428" fmla="*/ 702196 h 6883400"/>
              <a:gd name="connsiteX429" fmla="*/ 11118526 w 12192000"/>
              <a:gd name="connsiteY429" fmla="*/ 707083 h 6883400"/>
              <a:gd name="connsiteX430" fmla="*/ 11120187 w 12192000"/>
              <a:gd name="connsiteY430" fmla="*/ 690982 h 6883400"/>
              <a:gd name="connsiteX431" fmla="*/ 11096805 w 12192000"/>
              <a:gd name="connsiteY431" fmla="*/ 687122 h 6883400"/>
              <a:gd name="connsiteX432" fmla="*/ 9988037 w 12192000"/>
              <a:gd name="connsiteY432" fmla="*/ 687097 h 6883400"/>
              <a:gd name="connsiteX433" fmla="*/ 9970934 w 12192000"/>
              <a:gd name="connsiteY433" fmla="*/ 690053 h 6883400"/>
              <a:gd name="connsiteX434" fmla="*/ 9958327 w 12192000"/>
              <a:gd name="connsiteY434" fmla="*/ 699288 h 6883400"/>
              <a:gd name="connsiteX435" fmla="*/ 9953441 w 12192000"/>
              <a:gd name="connsiteY435" fmla="*/ 714925 h 6883400"/>
              <a:gd name="connsiteX436" fmla="*/ 9959158 w 12192000"/>
              <a:gd name="connsiteY436" fmla="*/ 732223 h 6883400"/>
              <a:gd name="connsiteX437" fmla="*/ 9976261 w 12192000"/>
              <a:gd name="connsiteY437" fmla="*/ 743169 h 6883400"/>
              <a:gd name="connsiteX438" fmla="*/ 9991995 w 12192000"/>
              <a:gd name="connsiteY438" fmla="*/ 750865 h 6883400"/>
              <a:gd name="connsiteX439" fmla="*/ 9996344 w 12192000"/>
              <a:gd name="connsiteY439" fmla="*/ 760272 h 6883400"/>
              <a:gd name="connsiteX440" fmla="*/ 9991238 w 12192000"/>
              <a:gd name="connsiteY440" fmla="*/ 770045 h 6883400"/>
              <a:gd name="connsiteX441" fmla="*/ 9979290 w 12192000"/>
              <a:gd name="connsiteY441" fmla="*/ 773417 h 6883400"/>
              <a:gd name="connsiteX442" fmla="*/ 9957130 w 12192000"/>
              <a:gd name="connsiteY442" fmla="*/ 767113 h 6883400"/>
              <a:gd name="connsiteX443" fmla="*/ 9955347 w 12192000"/>
              <a:gd name="connsiteY443" fmla="*/ 784656 h 6883400"/>
              <a:gd name="connsiteX444" fmla="*/ 9980219 w 12192000"/>
              <a:gd name="connsiteY444" fmla="*/ 789078 h 6883400"/>
              <a:gd name="connsiteX445" fmla="*/ 9994438 w 12192000"/>
              <a:gd name="connsiteY445" fmla="*/ 787294 h 6883400"/>
              <a:gd name="connsiteX446" fmla="*/ 10006337 w 12192000"/>
              <a:gd name="connsiteY446" fmla="*/ 781748 h 6883400"/>
              <a:gd name="connsiteX447" fmla="*/ 10014473 w 12192000"/>
              <a:gd name="connsiteY447" fmla="*/ 772195 h 6883400"/>
              <a:gd name="connsiteX448" fmla="*/ 10017405 w 12192000"/>
              <a:gd name="connsiteY448" fmla="*/ 758464 h 6883400"/>
              <a:gd name="connsiteX449" fmla="*/ 10011541 w 12192000"/>
              <a:gd name="connsiteY449" fmla="*/ 741092 h 6883400"/>
              <a:gd name="connsiteX450" fmla="*/ 9993266 w 12192000"/>
              <a:gd name="connsiteY450" fmla="*/ 729438 h 6883400"/>
              <a:gd name="connsiteX451" fmla="*/ 9977336 w 12192000"/>
              <a:gd name="connsiteY451" fmla="*/ 721815 h 6883400"/>
              <a:gd name="connsiteX452" fmla="*/ 9973842 w 12192000"/>
              <a:gd name="connsiteY452" fmla="*/ 713899 h 6883400"/>
              <a:gd name="connsiteX453" fmla="*/ 9978508 w 12192000"/>
              <a:gd name="connsiteY453" fmla="*/ 705006 h 6883400"/>
              <a:gd name="connsiteX454" fmla="*/ 9989503 w 12192000"/>
              <a:gd name="connsiteY454" fmla="*/ 702171 h 6883400"/>
              <a:gd name="connsiteX455" fmla="*/ 10009758 w 12192000"/>
              <a:gd name="connsiteY455" fmla="*/ 707058 h 6883400"/>
              <a:gd name="connsiteX456" fmla="*/ 10011419 w 12192000"/>
              <a:gd name="connsiteY456" fmla="*/ 690957 h 6883400"/>
              <a:gd name="connsiteX457" fmla="*/ 9988037 w 12192000"/>
              <a:gd name="connsiteY457" fmla="*/ 687097 h 6883400"/>
              <a:gd name="connsiteX458" fmla="*/ 11353639 w 12192000"/>
              <a:gd name="connsiteY458" fmla="*/ 683358 h 6883400"/>
              <a:gd name="connsiteX459" fmla="*/ 11353639 w 12192000"/>
              <a:gd name="connsiteY459" fmla="*/ 701121 h 6883400"/>
              <a:gd name="connsiteX460" fmla="*/ 11372965 w 12192000"/>
              <a:gd name="connsiteY460" fmla="*/ 701121 h 6883400"/>
              <a:gd name="connsiteX461" fmla="*/ 11372965 w 12192000"/>
              <a:gd name="connsiteY461" fmla="*/ 683358 h 6883400"/>
              <a:gd name="connsiteX462" fmla="*/ 10694403 w 12192000"/>
              <a:gd name="connsiteY462" fmla="*/ 683358 h 6883400"/>
              <a:gd name="connsiteX463" fmla="*/ 10694403 w 12192000"/>
              <a:gd name="connsiteY463" fmla="*/ 701121 h 6883400"/>
              <a:gd name="connsiteX464" fmla="*/ 10713729 w 12192000"/>
              <a:gd name="connsiteY464" fmla="*/ 701121 h 6883400"/>
              <a:gd name="connsiteX465" fmla="*/ 10713729 w 12192000"/>
              <a:gd name="connsiteY465" fmla="*/ 683358 h 6883400"/>
              <a:gd name="connsiteX466" fmla="*/ 10379078 w 12192000"/>
              <a:gd name="connsiteY466" fmla="*/ 681282 h 6883400"/>
              <a:gd name="connsiteX467" fmla="*/ 10379078 w 12192000"/>
              <a:gd name="connsiteY467" fmla="*/ 713436 h 6883400"/>
              <a:gd name="connsiteX468" fmla="*/ 10379811 w 12192000"/>
              <a:gd name="connsiteY468" fmla="*/ 726312 h 6883400"/>
              <a:gd name="connsiteX469" fmla="*/ 10370502 w 12192000"/>
              <a:gd name="connsiteY469" fmla="*/ 716368 h 6883400"/>
              <a:gd name="connsiteX470" fmla="*/ 10357260 w 12192000"/>
              <a:gd name="connsiteY470" fmla="*/ 712996 h 6883400"/>
              <a:gd name="connsiteX471" fmla="*/ 10340401 w 12192000"/>
              <a:gd name="connsiteY471" fmla="*/ 718273 h 6883400"/>
              <a:gd name="connsiteX472" fmla="*/ 10330408 w 12192000"/>
              <a:gd name="connsiteY472" fmla="*/ 732078 h 6883400"/>
              <a:gd name="connsiteX473" fmla="*/ 10327183 w 12192000"/>
              <a:gd name="connsiteY473" fmla="*/ 750378 h 6883400"/>
              <a:gd name="connsiteX474" fmla="*/ 10328942 w 12192000"/>
              <a:gd name="connsiteY474" fmla="*/ 764475 h 6883400"/>
              <a:gd name="connsiteX475" fmla="*/ 10334342 w 12192000"/>
              <a:gd name="connsiteY475" fmla="*/ 776496 h 6883400"/>
              <a:gd name="connsiteX476" fmla="*/ 10343920 w 12192000"/>
              <a:gd name="connsiteY476" fmla="*/ 784901 h 6883400"/>
              <a:gd name="connsiteX477" fmla="*/ 10357699 w 12192000"/>
              <a:gd name="connsiteY477" fmla="*/ 788028 h 6883400"/>
              <a:gd name="connsiteX478" fmla="*/ 10371186 w 12192000"/>
              <a:gd name="connsiteY478" fmla="*/ 784534 h 6883400"/>
              <a:gd name="connsiteX479" fmla="*/ 10380373 w 12192000"/>
              <a:gd name="connsiteY479" fmla="*/ 774492 h 6883400"/>
              <a:gd name="connsiteX480" fmla="*/ 10380666 w 12192000"/>
              <a:gd name="connsiteY480" fmla="*/ 786880 h 6883400"/>
              <a:gd name="connsiteX481" fmla="*/ 10398404 w 12192000"/>
              <a:gd name="connsiteY481" fmla="*/ 786880 h 6883400"/>
              <a:gd name="connsiteX482" fmla="*/ 10398086 w 12192000"/>
              <a:gd name="connsiteY482" fmla="*/ 777962 h 6883400"/>
              <a:gd name="connsiteX483" fmla="*/ 10397842 w 12192000"/>
              <a:gd name="connsiteY483" fmla="*/ 765746 h 6883400"/>
              <a:gd name="connsiteX484" fmla="*/ 10397842 w 12192000"/>
              <a:gd name="connsiteY484" fmla="*/ 681282 h 6883400"/>
              <a:gd name="connsiteX485" fmla="*/ 10033946 w 12192000"/>
              <a:gd name="connsiteY485" fmla="*/ 681282 h 6883400"/>
              <a:gd name="connsiteX486" fmla="*/ 10033946 w 12192000"/>
              <a:gd name="connsiteY486" fmla="*/ 786806 h 6883400"/>
              <a:gd name="connsiteX487" fmla="*/ 10052685 w 12192000"/>
              <a:gd name="connsiteY487" fmla="*/ 786806 h 6883400"/>
              <a:gd name="connsiteX488" fmla="*/ 10052685 w 12192000"/>
              <a:gd name="connsiteY488" fmla="*/ 753383 h 6883400"/>
              <a:gd name="connsiteX489" fmla="*/ 10056350 w 12192000"/>
              <a:gd name="connsiteY489" fmla="*/ 736011 h 6883400"/>
              <a:gd name="connsiteX490" fmla="*/ 10069006 w 12192000"/>
              <a:gd name="connsiteY490" fmla="*/ 728682 h 6883400"/>
              <a:gd name="connsiteX491" fmla="*/ 10079634 w 12192000"/>
              <a:gd name="connsiteY491" fmla="*/ 734936 h 6883400"/>
              <a:gd name="connsiteX492" fmla="*/ 10081882 w 12192000"/>
              <a:gd name="connsiteY492" fmla="*/ 751648 h 6883400"/>
              <a:gd name="connsiteX493" fmla="*/ 10081882 w 12192000"/>
              <a:gd name="connsiteY493" fmla="*/ 786880 h 6883400"/>
              <a:gd name="connsiteX494" fmla="*/ 10100646 w 12192000"/>
              <a:gd name="connsiteY494" fmla="*/ 786880 h 6883400"/>
              <a:gd name="connsiteX495" fmla="*/ 10100622 w 12192000"/>
              <a:gd name="connsiteY495" fmla="*/ 745125 h 6883400"/>
              <a:gd name="connsiteX496" fmla="*/ 10099596 w 12192000"/>
              <a:gd name="connsiteY496" fmla="*/ 731907 h 6883400"/>
              <a:gd name="connsiteX497" fmla="*/ 10095858 w 12192000"/>
              <a:gd name="connsiteY497" fmla="*/ 722134 h 6883400"/>
              <a:gd name="connsiteX498" fmla="*/ 10088210 w 12192000"/>
              <a:gd name="connsiteY498" fmla="*/ 715439 h 6883400"/>
              <a:gd name="connsiteX499" fmla="*/ 10075579 w 12192000"/>
              <a:gd name="connsiteY499" fmla="*/ 712996 h 6883400"/>
              <a:gd name="connsiteX500" fmla="*/ 10062458 w 12192000"/>
              <a:gd name="connsiteY500" fmla="*/ 715854 h 6883400"/>
              <a:gd name="connsiteX501" fmla="*/ 10052685 w 12192000"/>
              <a:gd name="connsiteY501" fmla="*/ 724601 h 6883400"/>
              <a:gd name="connsiteX502" fmla="*/ 10052685 w 12192000"/>
              <a:gd name="connsiteY502" fmla="*/ 681282 h 6883400"/>
              <a:gd name="connsiteX503" fmla="*/ 11070000 w 12192000"/>
              <a:gd name="connsiteY503" fmla="*/ 421400 h 6883400"/>
              <a:gd name="connsiteX504" fmla="*/ 11070000 w 12192000"/>
              <a:gd name="connsiteY504" fmla="*/ 626600 h 6883400"/>
              <a:gd name="connsiteX505" fmla="*/ 11581200 w 12192000"/>
              <a:gd name="connsiteY505" fmla="*/ 626600 h 6883400"/>
              <a:gd name="connsiteX506" fmla="*/ 11581200 w 12192000"/>
              <a:gd name="connsiteY506" fmla="*/ 421400 h 6883400"/>
              <a:gd name="connsiteX507" fmla="*/ 0 w 12192000"/>
              <a:gd name="connsiteY507" fmla="*/ 0 h 6883400"/>
              <a:gd name="connsiteX508" fmla="*/ 6253163 w 12192000"/>
              <a:gd name="connsiteY508" fmla="*/ 0 h 6883400"/>
              <a:gd name="connsiteX509" fmla="*/ 6253163 w 12192000"/>
              <a:gd name="connsiteY509" fmla="*/ 237 h 6883400"/>
              <a:gd name="connsiteX510" fmla="*/ 12192000 w 12192000"/>
              <a:gd name="connsiteY510" fmla="*/ 237 h 6883400"/>
              <a:gd name="connsiteX511" fmla="*/ 12192000 w 12192000"/>
              <a:gd name="connsiteY511" fmla="*/ 5871765 h 6883400"/>
              <a:gd name="connsiteX512" fmla="*/ 12191999 w 12192000"/>
              <a:gd name="connsiteY512" fmla="*/ 5871765 h 6883400"/>
              <a:gd name="connsiteX513" fmla="*/ 12191999 w 12192000"/>
              <a:gd name="connsiteY513" fmla="*/ 6883400 h 6883400"/>
              <a:gd name="connsiteX514" fmla="*/ 6253163 w 12192000"/>
              <a:gd name="connsiteY514" fmla="*/ 6883400 h 6883400"/>
              <a:gd name="connsiteX515" fmla="*/ 6252578 w 12192000"/>
              <a:gd name="connsiteY515" fmla="*/ 6883400 h 6883400"/>
              <a:gd name="connsiteX516" fmla="*/ 0 w 12192000"/>
              <a:gd name="connsiteY516" fmla="*/ 68834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92000" h="6883400">
                <a:moveTo>
                  <a:pt x="10157549" y="753724"/>
                </a:moveTo>
                <a:lnTo>
                  <a:pt x="10159846" y="753724"/>
                </a:lnTo>
                <a:cubicBezTo>
                  <a:pt x="10160591" y="753705"/>
                  <a:pt x="10161334" y="753754"/>
                  <a:pt x="10162070" y="753871"/>
                </a:cubicBezTo>
                <a:cubicBezTo>
                  <a:pt x="10162192" y="759202"/>
                  <a:pt x="10160665" y="764443"/>
                  <a:pt x="10157696" y="768872"/>
                </a:cubicBezTo>
                <a:cubicBezTo>
                  <a:pt x="10154794" y="773072"/>
                  <a:pt x="10149917" y="775459"/>
                  <a:pt x="10144820" y="775176"/>
                </a:cubicBezTo>
                <a:cubicBezTo>
                  <a:pt x="10141986" y="775252"/>
                  <a:pt x="10139203" y="774394"/>
                  <a:pt x="10136904" y="772733"/>
                </a:cubicBezTo>
                <a:cubicBezTo>
                  <a:pt x="10134698" y="771164"/>
                  <a:pt x="10133425" y="768596"/>
                  <a:pt x="10133508" y="765892"/>
                </a:cubicBezTo>
                <a:cubicBezTo>
                  <a:pt x="10133330" y="762737"/>
                  <a:pt x="10134764" y="759710"/>
                  <a:pt x="10137319" y="757853"/>
                </a:cubicBezTo>
                <a:cubicBezTo>
                  <a:pt x="10139975" y="755977"/>
                  <a:pt x="10143056" y="754792"/>
                  <a:pt x="10146286" y="754408"/>
                </a:cubicBezTo>
                <a:cubicBezTo>
                  <a:pt x="10150022" y="753939"/>
                  <a:pt x="10153784" y="753712"/>
                  <a:pt x="10157549" y="753724"/>
                </a:cubicBezTo>
                <a:close/>
                <a:moveTo>
                  <a:pt x="10480302" y="743340"/>
                </a:moveTo>
                <a:lnTo>
                  <a:pt x="10491174" y="743340"/>
                </a:lnTo>
                <a:cubicBezTo>
                  <a:pt x="10495872" y="743169"/>
                  <a:pt x="10500522" y="744357"/>
                  <a:pt x="10504563" y="746761"/>
                </a:cubicBezTo>
                <a:cubicBezTo>
                  <a:pt x="10508218" y="749131"/>
                  <a:pt x="10510280" y="753314"/>
                  <a:pt x="10509938" y="757658"/>
                </a:cubicBezTo>
                <a:cubicBezTo>
                  <a:pt x="10510295" y="762146"/>
                  <a:pt x="10508018" y="766434"/>
                  <a:pt x="10504099" y="768652"/>
                </a:cubicBezTo>
                <a:cubicBezTo>
                  <a:pt x="10499701" y="770944"/>
                  <a:pt x="10494788" y="772063"/>
                  <a:pt x="10489830" y="771902"/>
                </a:cubicBezTo>
                <a:lnTo>
                  <a:pt x="10480302" y="771902"/>
                </a:lnTo>
                <a:close/>
                <a:moveTo>
                  <a:pt x="10362488" y="728682"/>
                </a:moveTo>
                <a:cubicBezTo>
                  <a:pt x="10365950" y="728574"/>
                  <a:pt x="10369329" y="729759"/>
                  <a:pt x="10371968" y="732004"/>
                </a:cubicBezTo>
                <a:cubicBezTo>
                  <a:pt x="10374538" y="734252"/>
                  <a:pt x="10376476" y="737133"/>
                  <a:pt x="10377587" y="740360"/>
                </a:cubicBezTo>
                <a:cubicBezTo>
                  <a:pt x="10378792" y="743791"/>
                  <a:pt x="10379395" y="747402"/>
                  <a:pt x="10379371" y="751037"/>
                </a:cubicBezTo>
                <a:cubicBezTo>
                  <a:pt x="10379369" y="754661"/>
                  <a:pt x="10378738" y="758255"/>
                  <a:pt x="10377514" y="761665"/>
                </a:cubicBezTo>
                <a:cubicBezTo>
                  <a:pt x="10376407" y="764876"/>
                  <a:pt x="10374467" y="767732"/>
                  <a:pt x="10371895" y="769948"/>
                </a:cubicBezTo>
                <a:cubicBezTo>
                  <a:pt x="10369332" y="772118"/>
                  <a:pt x="10366065" y="773273"/>
                  <a:pt x="10362708" y="773198"/>
                </a:cubicBezTo>
                <a:cubicBezTo>
                  <a:pt x="10357702" y="773359"/>
                  <a:pt x="10353035" y="770671"/>
                  <a:pt x="10350663" y="766259"/>
                </a:cubicBezTo>
                <a:cubicBezTo>
                  <a:pt x="10347924" y="761560"/>
                  <a:pt x="10346514" y="756207"/>
                  <a:pt x="10346583" y="750769"/>
                </a:cubicBezTo>
                <a:cubicBezTo>
                  <a:pt x="10346426" y="745332"/>
                  <a:pt x="10347699" y="739947"/>
                  <a:pt x="10350272" y="735156"/>
                </a:cubicBezTo>
                <a:cubicBezTo>
                  <a:pt x="10352742" y="730810"/>
                  <a:pt x="10357504" y="728286"/>
                  <a:pt x="10362488" y="728682"/>
                </a:cubicBezTo>
                <a:close/>
                <a:moveTo>
                  <a:pt x="11485623" y="725554"/>
                </a:moveTo>
                <a:cubicBezTo>
                  <a:pt x="11488569" y="725439"/>
                  <a:pt x="11491472" y="726297"/>
                  <a:pt x="11493881" y="727997"/>
                </a:cubicBezTo>
                <a:cubicBezTo>
                  <a:pt x="11496090" y="729700"/>
                  <a:pt x="11497783" y="731985"/>
                  <a:pt x="11498767" y="734594"/>
                </a:cubicBezTo>
                <a:cubicBezTo>
                  <a:pt x="11499872" y="737450"/>
                  <a:pt x="11500466" y="740475"/>
                  <a:pt x="11500526" y="743536"/>
                </a:cubicBezTo>
                <a:lnTo>
                  <a:pt x="11468886" y="743561"/>
                </a:lnTo>
                <a:cubicBezTo>
                  <a:pt x="11469141" y="740431"/>
                  <a:pt x="11469969" y="737375"/>
                  <a:pt x="11471330" y="734545"/>
                </a:cubicBezTo>
                <a:cubicBezTo>
                  <a:pt x="11472578" y="731904"/>
                  <a:pt x="11474508" y="729642"/>
                  <a:pt x="11476925" y="727997"/>
                </a:cubicBezTo>
                <a:cubicBezTo>
                  <a:pt x="11479507" y="726314"/>
                  <a:pt x="11482542" y="725461"/>
                  <a:pt x="11485623" y="725554"/>
                </a:cubicBezTo>
                <a:close/>
                <a:moveTo>
                  <a:pt x="11173376" y="725554"/>
                </a:moveTo>
                <a:cubicBezTo>
                  <a:pt x="11176330" y="725434"/>
                  <a:pt x="11179243" y="726294"/>
                  <a:pt x="11181659" y="727997"/>
                </a:cubicBezTo>
                <a:cubicBezTo>
                  <a:pt x="11183860" y="729707"/>
                  <a:pt x="11185551" y="731989"/>
                  <a:pt x="11186545" y="734594"/>
                </a:cubicBezTo>
                <a:cubicBezTo>
                  <a:pt x="11187650" y="737450"/>
                  <a:pt x="11188243" y="740475"/>
                  <a:pt x="11188305" y="743536"/>
                </a:cubicBezTo>
                <a:lnTo>
                  <a:pt x="11156664" y="743561"/>
                </a:lnTo>
                <a:cubicBezTo>
                  <a:pt x="11156906" y="740428"/>
                  <a:pt x="11157737" y="737372"/>
                  <a:pt x="11159108" y="734545"/>
                </a:cubicBezTo>
                <a:cubicBezTo>
                  <a:pt x="11160356" y="731909"/>
                  <a:pt x="11162277" y="729651"/>
                  <a:pt x="11164678" y="727997"/>
                </a:cubicBezTo>
                <a:cubicBezTo>
                  <a:pt x="11167263" y="726319"/>
                  <a:pt x="11170295" y="725466"/>
                  <a:pt x="11173376" y="725554"/>
                </a:cubicBezTo>
                <a:close/>
                <a:moveTo>
                  <a:pt x="10848938" y="725554"/>
                </a:moveTo>
                <a:cubicBezTo>
                  <a:pt x="10851885" y="725432"/>
                  <a:pt x="10854790" y="726290"/>
                  <a:pt x="10857196" y="727997"/>
                </a:cubicBezTo>
                <a:cubicBezTo>
                  <a:pt x="10859405" y="729703"/>
                  <a:pt x="10861096" y="731985"/>
                  <a:pt x="10862083" y="734594"/>
                </a:cubicBezTo>
                <a:cubicBezTo>
                  <a:pt x="10863165" y="737455"/>
                  <a:pt x="10863752" y="740478"/>
                  <a:pt x="10863817" y="743536"/>
                </a:cubicBezTo>
                <a:lnTo>
                  <a:pt x="10832226" y="743561"/>
                </a:lnTo>
                <a:cubicBezTo>
                  <a:pt x="10832480" y="740431"/>
                  <a:pt x="10833309" y="737375"/>
                  <a:pt x="10834670" y="734545"/>
                </a:cubicBezTo>
                <a:cubicBezTo>
                  <a:pt x="10835901" y="731899"/>
                  <a:pt x="10837826" y="729637"/>
                  <a:pt x="10840240" y="727997"/>
                </a:cubicBezTo>
                <a:cubicBezTo>
                  <a:pt x="10842823" y="726316"/>
                  <a:pt x="10845857" y="725464"/>
                  <a:pt x="10848938" y="725554"/>
                </a:cubicBezTo>
                <a:close/>
                <a:moveTo>
                  <a:pt x="10283645" y="725554"/>
                </a:moveTo>
                <a:cubicBezTo>
                  <a:pt x="10286599" y="725434"/>
                  <a:pt x="10289511" y="726294"/>
                  <a:pt x="10291928" y="727997"/>
                </a:cubicBezTo>
                <a:cubicBezTo>
                  <a:pt x="10294129" y="729707"/>
                  <a:pt x="10295820" y="731989"/>
                  <a:pt x="10296814" y="734594"/>
                </a:cubicBezTo>
                <a:cubicBezTo>
                  <a:pt x="10297919" y="737450"/>
                  <a:pt x="10298512" y="740475"/>
                  <a:pt x="10298573" y="743536"/>
                </a:cubicBezTo>
                <a:lnTo>
                  <a:pt x="10266933" y="743561"/>
                </a:lnTo>
                <a:cubicBezTo>
                  <a:pt x="10267175" y="740428"/>
                  <a:pt x="10268006" y="737372"/>
                  <a:pt x="10269377" y="734545"/>
                </a:cubicBezTo>
                <a:cubicBezTo>
                  <a:pt x="10270625" y="731909"/>
                  <a:pt x="10272546" y="729651"/>
                  <a:pt x="10274947" y="727997"/>
                </a:cubicBezTo>
                <a:cubicBezTo>
                  <a:pt x="10277532" y="726319"/>
                  <a:pt x="10280564" y="725466"/>
                  <a:pt x="10283645" y="725554"/>
                </a:cubicBezTo>
                <a:close/>
                <a:moveTo>
                  <a:pt x="11353932" y="714217"/>
                </a:moveTo>
                <a:lnTo>
                  <a:pt x="11353932" y="786879"/>
                </a:lnTo>
                <a:lnTo>
                  <a:pt x="11372672" y="786879"/>
                </a:lnTo>
                <a:lnTo>
                  <a:pt x="11372672" y="714217"/>
                </a:lnTo>
                <a:close/>
                <a:moveTo>
                  <a:pt x="11268028" y="714217"/>
                </a:moveTo>
                <a:lnTo>
                  <a:pt x="11295270" y="786880"/>
                </a:lnTo>
                <a:lnTo>
                  <a:pt x="11316233" y="786880"/>
                </a:lnTo>
                <a:lnTo>
                  <a:pt x="11343109" y="714217"/>
                </a:lnTo>
                <a:lnTo>
                  <a:pt x="11324271" y="714217"/>
                </a:lnTo>
                <a:lnTo>
                  <a:pt x="11311249" y="753798"/>
                </a:lnTo>
                <a:cubicBezTo>
                  <a:pt x="11309333" y="759315"/>
                  <a:pt x="11307799" y="764954"/>
                  <a:pt x="11306655" y="770681"/>
                </a:cubicBezTo>
                <a:cubicBezTo>
                  <a:pt x="11305436" y="763327"/>
                  <a:pt x="11303472" y="756114"/>
                  <a:pt x="11300792" y="749156"/>
                </a:cubicBezTo>
                <a:lnTo>
                  <a:pt x="11288575" y="714217"/>
                </a:lnTo>
                <a:close/>
                <a:moveTo>
                  <a:pt x="10694672" y="714217"/>
                </a:moveTo>
                <a:lnTo>
                  <a:pt x="10694672" y="786879"/>
                </a:lnTo>
                <a:lnTo>
                  <a:pt x="10713436" y="786879"/>
                </a:lnTo>
                <a:lnTo>
                  <a:pt x="10713436" y="714217"/>
                </a:lnTo>
                <a:close/>
                <a:moveTo>
                  <a:pt x="10545878" y="714217"/>
                </a:moveTo>
                <a:lnTo>
                  <a:pt x="10545878" y="755166"/>
                </a:lnTo>
                <a:cubicBezTo>
                  <a:pt x="10545761" y="760986"/>
                  <a:pt x="10546469" y="766794"/>
                  <a:pt x="10547979" y="772416"/>
                </a:cubicBezTo>
                <a:cubicBezTo>
                  <a:pt x="10549223" y="776972"/>
                  <a:pt x="10551959" y="780982"/>
                  <a:pt x="10555749" y="783801"/>
                </a:cubicBezTo>
                <a:cubicBezTo>
                  <a:pt x="10560420" y="786821"/>
                  <a:pt x="10565930" y="788277"/>
                  <a:pt x="10571483" y="787955"/>
                </a:cubicBezTo>
                <a:cubicBezTo>
                  <a:pt x="10574508" y="787938"/>
                  <a:pt x="10577511" y="787434"/>
                  <a:pt x="10580377" y="786464"/>
                </a:cubicBezTo>
                <a:cubicBezTo>
                  <a:pt x="10583250" y="785533"/>
                  <a:pt x="10585942" y="784121"/>
                  <a:pt x="10588342" y="782286"/>
                </a:cubicBezTo>
                <a:cubicBezTo>
                  <a:pt x="10590741" y="780449"/>
                  <a:pt x="10592791" y="778199"/>
                  <a:pt x="10594401" y="775641"/>
                </a:cubicBezTo>
                <a:lnTo>
                  <a:pt x="10594963" y="786806"/>
                </a:lnTo>
                <a:lnTo>
                  <a:pt x="10612725" y="786806"/>
                </a:lnTo>
                <a:cubicBezTo>
                  <a:pt x="10612530" y="783752"/>
                  <a:pt x="10612383" y="780943"/>
                  <a:pt x="10612286" y="778353"/>
                </a:cubicBezTo>
                <a:cubicBezTo>
                  <a:pt x="10612188" y="775763"/>
                  <a:pt x="10612090" y="772342"/>
                  <a:pt x="10611968" y="768042"/>
                </a:cubicBezTo>
                <a:cubicBezTo>
                  <a:pt x="10611846" y="763742"/>
                  <a:pt x="10611650" y="760566"/>
                  <a:pt x="10611650" y="758514"/>
                </a:cubicBezTo>
                <a:lnTo>
                  <a:pt x="10611650" y="714217"/>
                </a:lnTo>
                <a:lnTo>
                  <a:pt x="10592886" y="714217"/>
                </a:lnTo>
                <a:lnTo>
                  <a:pt x="10592886" y="748228"/>
                </a:lnTo>
                <a:cubicBezTo>
                  <a:pt x="10593008" y="754016"/>
                  <a:pt x="10591892" y="759765"/>
                  <a:pt x="10589612" y="765086"/>
                </a:cubicBezTo>
                <a:cubicBezTo>
                  <a:pt x="10587611" y="769762"/>
                  <a:pt x="10582859" y="772648"/>
                  <a:pt x="10577787" y="772269"/>
                </a:cubicBezTo>
                <a:cubicBezTo>
                  <a:pt x="10574457" y="772526"/>
                  <a:pt x="10571190" y="771248"/>
                  <a:pt x="10568918" y="768800"/>
                </a:cubicBezTo>
                <a:cubicBezTo>
                  <a:pt x="10566963" y="766476"/>
                  <a:pt x="10565710" y="763647"/>
                  <a:pt x="10565302" y="760639"/>
                </a:cubicBezTo>
                <a:cubicBezTo>
                  <a:pt x="10564799" y="756833"/>
                  <a:pt x="10564571" y="752994"/>
                  <a:pt x="10564618" y="749156"/>
                </a:cubicBezTo>
                <a:lnTo>
                  <a:pt x="10564618" y="714217"/>
                </a:lnTo>
                <a:close/>
                <a:moveTo>
                  <a:pt x="11424297" y="713899"/>
                </a:moveTo>
                <a:cubicBezTo>
                  <a:pt x="11417676" y="713787"/>
                  <a:pt x="11411136" y="715360"/>
                  <a:pt x="11405289" y="718468"/>
                </a:cubicBezTo>
                <a:cubicBezTo>
                  <a:pt x="11399794" y="721410"/>
                  <a:pt x="11395272" y="725883"/>
                  <a:pt x="11392267" y="731344"/>
                </a:cubicBezTo>
                <a:cubicBezTo>
                  <a:pt x="11389112" y="737193"/>
                  <a:pt x="11387522" y="743758"/>
                  <a:pt x="11387649" y="750401"/>
                </a:cubicBezTo>
                <a:cubicBezTo>
                  <a:pt x="11387578" y="755657"/>
                  <a:pt x="11388462" y="760880"/>
                  <a:pt x="11390263" y="765818"/>
                </a:cubicBezTo>
                <a:cubicBezTo>
                  <a:pt x="11391885" y="770277"/>
                  <a:pt x="11394473" y="774323"/>
                  <a:pt x="11397837" y="777668"/>
                </a:cubicBezTo>
                <a:cubicBezTo>
                  <a:pt x="11401243" y="780935"/>
                  <a:pt x="11405309" y="783434"/>
                  <a:pt x="11409760" y="784998"/>
                </a:cubicBezTo>
                <a:cubicBezTo>
                  <a:pt x="11414661" y="786696"/>
                  <a:pt x="11419821" y="787524"/>
                  <a:pt x="11425006" y="787441"/>
                </a:cubicBezTo>
                <a:cubicBezTo>
                  <a:pt x="11430738" y="787319"/>
                  <a:pt x="11436423" y="786381"/>
                  <a:pt x="11441889" y="784656"/>
                </a:cubicBezTo>
                <a:lnTo>
                  <a:pt x="11440838" y="768823"/>
                </a:lnTo>
                <a:cubicBezTo>
                  <a:pt x="11436929" y="770810"/>
                  <a:pt x="11432636" y="771926"/>
                  <a:pt x="11428255" y="772097"/>
                </a:cubicBezTo>
                <a:cubicBezTo>
                  <a:pt x="11422514" y="772371"/>
                  <a:pt x="11416924" y="770206"/>
                  <a:pt x="11412863" y="766136"/>
                </a:cubicBezTo>
                <a:cubicBezTo>
                  <a:pt x="11408934" y="761865"/>
                  <a:pt x="11406875" y="756199"/>
                  <a:pt x="11407146" y="750401"/>
                </a:cubicBezTo>
                <a:cubicBezTo>
                  <a:pt x="11407080" y="746666"/>
                  <a:pt x="11407918" y="742969"/>
                  <a:pt x="11409589" y="739627"/>
                </a:cubicBezTo>
                <a:cubicBezTo>
                  <a:pt x="11412939" y="732988"/>
                  <a:pt x="11419797" y="728859"/>
                  <a:pt x="11427229" y="728998"/>
                </a:cubicBezTo>
                <a:cubicBezTo>
                  <a:pt x="11431214" y="729096"/>
                  <a:pt x="11435148" y="729924"/>
                  <a:pt x="11438835" y="731442"/>
                </a:cubicBezTo>
                <a:lnTo>
                  <a:pt x="11440252" y="716342"/>
                </a:lnTo>
                <a:cubicBezTo>
                  <a:pt x="11435077" y="714776"/>
                  <a:pt x="11429704" y="713953"/>
                  <a:pt x="11424297" y="713899"/>
                </a:cubicBezTo>
                <a:close/>
                <a:moveTo>
                  <a:pt x="11259012" y="713802"/>
                </a:moveTo>
                <a:cubicBezTo>
                  <a:pt x="11254150" y="713609"/>
                  <a:pt x="11249432" y="715471"/>
                  <a:pt x="11246013" y="718933"/>
                </a:cubicBezTo>
                <a:cubicBezTo>
                  <a:pt x="11242488" y="722854"/>
                  <a:pt x="11239971" y="727575"/>
                  <a:pt x="11238684" y="732688"/>
                </a:cubicBezTo>
                <a:lnTo>
                  <a:pt x="11238268" y="714364"/>
                </a:lnTo>
                <a:lnTo>
                  <a:pt x="11221166" y="714364"/>
                </a:lnTo>
                <a:cubicBezTo>
                  <a:pt x="11221312" y="716856"/>
                  <a:pt x="11221508" y="724113"/>
                  <a:pt x="11221752" y="736207"/>
                </a:cubicBezTo>
                <a:lnTo>
                  <a:pt x="11221752" y="786880"/>
                </a:lnTo>
                <a:lnTo>
                  <a:pt x="11240467" y="786880"/>
                </a:lnTo>
                <a:lnTo>
                  <a:pt x="11240467" y="786953"/>
                </a:lnTo>
                <a:lnTo>
                  <a:pt x="11240492" y="786880"/>
                </a:lnTo>
                <a:lnTo>
                  <a:pt x="11240467" y="786880"/>
                </a:lnTo>
                <a:lnTo>
                  <a:pt x="11240467" y="755582"/>
                </a:lnTo>
                <a:cubicBezTo>
                  <a:pt x="11240431" y="751543"/>
                  <a:pt x="11240924" y="747519"/>
                  <a:pt x="11241933" y="743610"/>
                </a:cubicBezTo>
                <a:cubicBezTo>
                  <a:pt x="11242801" y="740138"/>
                  <a:pt x="11244689" y="737003"/>
                  <a:pt x="11247357" y="734619"/>
                </a:cubicBezTo>
                <a:cubicBezTo>
                  <a:pt x="11250318" y="732163"/>
                  <a:pt x="11254096" y="730915"/>
                  <a:pt x="11257937" y="731125"/>
                </a:cubicBezTo>
                <a:cubicBezTo>
                  <a:pt x="11260170" y="731164"/>
                  <a:pt x="11262388" y="731501"/>
                  <a:pt x="11264533" y="732127"/>
                </a:cubicBezTo>
                <a:lnTo>
                  <a:pt x="11264533" y="714511"/>
                </a:lnTo>
                <a:cubicBezTo>
                  <a:pt x="11262728" y="714061"/>
                  <a:pt x="11260873" y="713822"/>
                  <a:pt x="11259012" y="713802"/>
                </a:cubicBezTo>
                <a:close/>
                <a:moveTo>
                  <a:pt x="10235831" y="713802"/>
                </a:moveTo>
                <a:cubicBezTo>
                  <a:pt x="10230969" y="713609"/>
                  <a:pt x="10226251" y="715471"/>
                  <a:pt x="10222833" y="718933"/>
                </a:cubicBezTo>
                <a:cubicBezTo>
                  <a:pt x="10219307" y="722854"/>
                  <a:pt x="10216790" y="727575"/>
                  <a:pt x="10215503" y="732688"/>
                </a:cubicBezTo>
                <a:lnTo>
                  <a:pt x="10215087" y="714364"/>
                </a:lnTo>
                <a:lnTo>
                  <a:pt x="10197985" y="714364"/>
                </a:lnTo>
                <a:cubicBezTo>
                  <a:pt x="10198131" y="716856"/>
                  <a:pt x="10198327" y="724113"/>
                  <a:pt x="10198571" y="736207"/>
                </a:cubicBezTo>
                <a:lnTo>
                  <a:pt x="10198571" y="786880"/>
                </a:lnTo>
                <a:lnTo>
                  <a:pt x="10217286" y="786880"/>
                </a:lnTo>
                <a:lnTo>
                  <a:pt x="10217286" y="786953"/>
                </a:lnTo>
                <a:lnTo>
                  <a:pt x="10217311" y="786880"/>
                </a:lnTo>
                <a:lnTo>
                  <a:pt x="10217286" y="786880"/>
                </a:lnTo>
                <a:lnTo>
                  <a:pt x="10217286" y="755582"/>
                </a:lnTo>
                <a:cubicBezTo>
                  <a:pt x="10217250" y="751543"/>
                  <a:pt x="10217743" y="747519"/>
                  <a:pt x="10218752" y="743610"/>
                </a:cubicBezTo>
                <a:cubicBezTo>
                  <a:pt x="10219620" y="740138"/>
                  <a:pt x="10221508" y="737003"/>
                  <a:pt x="10224176" y="734619"/>
                </a:cubicBezTo>
                <a:cubicBezTo>
                  <a:pt x="10227138" y="732163"/>
                  <a:pt x="10230915" y="730915"/>
                  <a:pt x="10234756" y="731125"/>
                </a:cubicBezTo>
                <a:cubicBezTo>
                  <a:pt x="10236989" y="731164"/>
                  <a:pt x="10239207" y="731501"/>
                  <a:pt x="10241352" y="732127"/>
                </a:cubicBezTo>
                <a:lnTo>
                  <a:pt x="10241352" y="714511"/>
                </a:lnTo>
                <a:cubicBezTo>
                  <a:pt x="10239547" y="714061"/>
                  <a:pt x="10237692" y="713822"/>
                  <a:pt x="10235831" y="713802"/>
                </a:cubicBezTo>
                <a:close/>
                <a:moveTo>
                  <a:pt x="10147850" y="713069"/>
                </a:moveTo>
                <a:cubicBezTo>
                  <a:pt x="10139179" y="712983"/>
                  <a:pt x="10130579" y="714645"/>
                  <a:pt x="10122562" y="717955"/>
                </a:cubicBezTo>
                <a:lnTo>
                  <a:pt x="10123149" y="734276"/>
                </a:lnTo>
                <a:cubicBezTo>
                  <a:pt x="10129496" y="729106"/>
                  <a:pt x="10137442" y="726301"/>
                  <a:pt x="10145626" y="726335"/>
                </a:cubicBezTo>
                <a:cubicBezTo>
                  <a:pt x="10150061" y="725964"/>
                  <a:pt x="10154459" y="727379"/>
                  <a:pt x="10157843" y="730269"/>
                </a:cubicBezTo>
                <a:cubicBezTo>
                  <a:pt x="10160704" y="733592"/>
                  <a:pt x="10162121" y="737919"/>
                  <a:pt x="10161776" y="742290"/>
                </a:cubicBezTo>
                <a:lnTo>
                  <a:pt x="10157256" y="742046"/>
                </a:lnTo>
                <a:lnTo>
                  <a:pt x="10154398" y="741899"/>
                </a:lnTo>
                <a:lnTo>
                  <a:pt x="10151539" y="741899"/>
                </a:lnTo>
                <a:cubicBezTo>
                  <a:pt x="10142619" y="741638"/>
                  <a:pt x="10133750" y="743348"/>
                  <a:pt x="10125567" y="746908"/>
                </a:cubicBezTo>
                <a:cubicBezTo>
                  <a:pt x="10118450" y="750262"/>
                  <a:pt x="10114890" y="756468"/>
                  <a:pt x="10114890" y="765525"/>
                </a:cubicBezTo>
                <a:cubicBezTo>
                  <a:pt x="10114783" y="769913"/>
                  <a:pt x="10115963" y="774238"/>
                  <a:pt x="10118287" y="777961"/>
                </a:cubicBezTo>
                <a:cubicBezTo>
                  <a:pt x="10120442" y="781348"/>
                  <a:pt x="10123566" y="784004"/>
                  <a:pt x="10127253" y="785584"/>
                </a:cubicBezTo>
                <a:cubicBezTo>
                  <a:pt x="10131346" y="787285"/>
                  <a:pt x="10135746" y="788118"/>
                  <a:pt x="10140178" y="788028"/>
                </a:cubicBezTo>
                <a:cubicBezTo>
                  <a:pt x="10144747" y="788062"/>
                  <a:pt x="10149260" y="786989"/>
                  <a:pt x="10153323" y="784900"/>
                </a:cubicBezTo>
                <a:cubicBezTo>
                  <a:pt x="10157264" y="782914"/>
                  <a:pt x="10160535" y="779813"/>
                  <a:pt x="10162729" y="775982"/>
                </a:cubicBezTo>
                <a:lnTo>
                  <a:pt x="10163022" y="786879"/>
                </a:lnTo>
                <a:lnTo>
                  <a:pt x="10179661" y="786879"/>
                </a:lnTo>
                <a:cubicBezTo>
                  <a:pt x="10179392" y="780576"/>
                  <a:pt x="10179148" y="775518"/>
                  <a:pt x="10179026" y="771584"/>
                </a:cubicBezTo>
                <a:cubicBezTo>
                  <a:pt x="10178903" y="767651"/>
                  <a:pt x="10178903" y="763326"/>
                  <a:pt x="10178903" y="758538"/>
                </a:cubicBezTo>
                <a:cubicBezTo>
                  <a:pt x="10178903" y="753749"/>
                  <a:pt x="10178903" y="749009"/>
                  <a:pt x="10178903" y="744293"/>
                </a:cubicBezTo>
                <a:cubicBezTo>
                  <a:pt x="10178957" y="740326"/>
                  <a:pt x="10178654" y="736358"/>
                  <a:pt x="10177999" y="732444"/>
                </a:cubicBezTo>
                <a:cubicBezTo>
                  <a:pt x="10177464" y="729248"/>
                  <a:pt x="10176194" y="726218"/>
                  <a:pt x="10174286" y="723599"/>
                </a:cubicBezTo>
                <a:cubicBezTo>
                  <a:pt x="10172414" y="721029"/>
                  <a:pt x="10169993" y="718910"/>
                  <a:pt x="10167200" y="717393"/>
                </a:cubicBezTo>
                <a:cubicBezTo>
                  <a:pt x="10164295" y="715834"/>
                  <a:pt x="10161173" y="714715"/>
                  <a:pt x="10157940" y="714070"/>
                </a:cubicBezTo>
                <a:cubicBezTo>
                  <a:pt x="10154618" y="713408"/>
                  <a:pt x="10151239" y="713074"/>
                  <a:pt x="10147850" y="713069"/>
                </a:cubicBezTo>
                <a:close/>
                <a:moveTo>
                  <a:pt x="10775078" y="713068"/>
                </a:moveTo>
                <a:cubicBezTo>
                  <a:pt x="10765264" y="712748"/>
                  <a:pt x="10755997" y="717586"/>
                  <a:pt x="10750646" y="725822"/>
                </a:cubicBezTo>
                <a:lnTo>
                  <a:pt x="10750231" y="714217"/>
                </a:lnTo>
                <a:lnTo>
                  <a:pt x="10732444" y="714290"/>
                </a:lnTo>
                <a:cubicBezTo>
                  <a:pt x="10732932" y="721637"/>
                  <a:pt x="10733177" y="730440"/>
                  <a:pt x="10733177" y="740702"/>
                </a:cubicBezTo>
                <a:lnTo>
                  <a:pt x="10733177" y="786879"/>
                </a:lnTo>
                <a:lnTo>
                  <a:pt x="10752063" y="786879"/>
                </a:lnTo>
                <a:lnTo>
                  <a:pt x="10752063" y="752429"/>
                </a:lnTo>
                <a:cubicBezTo>
                  <a:pt x="10751919" y="746653"/>
                  <a:pt x="10753150" y="740924"/>
                  <a:pt x="10755655" y="735717"/>
                </a:cubicBezTo>
                <a:cubicBezTo>
                  <a:pt x="10757954" y="731068"/>
                  <a:pt x="10762847" y="728283"/>
                  <a:pt x="10768017" y="728681"/>
                </a:cubicBezTo>
                <a:cubicBezTo>
                  <a:pt x="10773522" y="728681"/>
                  <a:pt x="10777089" y="730684"/>
                  <a:pt x="10778719" y="734691"/>
                </a:cubicBezTo>
                <a:cubicBezTo>
                  <a:pt x="10780534" y="739715"/>
                  <a:pt x="10781365" y="745041"/>
                  <a:pt x="10781162" y="750377"/>
                </a:cubicBezTo>
                <a:lnTo>
                  <a:pt x="10781162" y="786806"/>
                </a:lnTo>
                <a:lnTo>
                  <a:pt x="10799853" y="786806"/>
                </a:lnTo>
                <a:lnTo>
                  <a:pt x="10799853" y="745930"/>
                </a:lnTo>
                <a:cubicBezTo>
                  <a:pt x="10799853" y="735522"/>
                  <a:pt x="10798167" y="727435"/>
                  <a:pt x="10794771" y="721693"/>
                </a:cubicBezTo>
                <a:cubicBezTo>
                  <a:pt x="10791375" y="715951"/>
                  <a:pt x="10784851" y="713068"/>
                  <a:pt x="10775078" y="713068"/>
                </a:cubicBezTo>
                <a:close/>
                <a:moveTo>
                  <a:pt x="10986859" y="712874"/>
                </a:moveTo>
                <a:cubicBezTo>
                  <a:pt x="10981933" y="712864"/>
                  <a:pt x="10977037" y="713624"/>
                  <a:pt x="10972346" y="715121"/>
                </a:cubicBezTo>
                <a:cubicBezTo>
                  <a:pt x="10967914" y="716499"/>
                  <a:pt x="10963927" y="719031"/>
                  <a:pt x="10960789" y="722451"/>
                </a:cubicBezTo>
                <a:cubicBezTo>
                  <a:pt x="10957691" y="725911"/>
                  <a:pt x="10956062" y="730443"/>
                  <a:pt x="10956245" y="735083"/>
                </a:cubicBezTo>
                <a:cubicBezTo>
                  <a:pt x="10955954" y="739691"/>
                  <a:pt x="10957520" y="744220"/>
                  <a:pt x="10960594" y="747665"/>
                </a:cubicBezTo>
                <a:cubicBezTo>
                  <a:pt x="10963531" y="750688"/>
                  <a:pt x="10967056" y="753075"/>
                  <a:pt x="10970953" y="754678"/>
                </a:cubicBezTo>
                <a:lnTo>
                  <a:pt x="10982852" y="759760"/>
                </a:lnTo>
                <a:cubicBezTo>
                  <a:pt x="10986834" y="761470"/>
                  <a:pt x="10988813" y="763547"/>
                  <a:pt x="10988813" y="765990"/>
                </a:cubicBezTo>
                <a:cubicBezTo>
                  <a:pt x="10988860" y="768721"/>
                  <a:pt x="10987203" y="771196"/>
                  <a:pt x="10984660" y="772196"/>
                </a:cubicBezTo>
                <a:cubicBezTo>
                  <a:pt x="10981911" y="773527"/>
                  <a:pt x="10978894" y="774214"/>
                  <a:pt x="10975840" y="774199"/>
                </a:cubicBezTo>
                <a:cubicBezTo>
                  <a:pt x="10969360" y="773972"/>
                  <a:pt x="10963030" y="772205"/>
                  <a:pt x="10957369" y="769044"/>
                </a:cubicBezTo>
                <a:lnTo>
                  <a:pt x="10956514" y="784925"/>
                </a:lnTo>
                <a:cubicBezTo>
                  <a:pt x="10963414" y="786931"/>
                  <a:pt x="10970538" y="788062"/>
                  <a:pt x="10977721" y="788297"/>
                </a:cubicBezTo>
                <a:cubicBezTo>
                  <a:pt x="10982664" y="788316"/>
                  <a:pt x="10987572" y="787490"/>
                  <a:pt x="10992234" y="785853"/>
                </a:cubicBezTo>
                <a:cubicBezTo>
                  <a:pt x="10996605" y="784385"/>
                  <a:pt x="11000485" y="781739"/>
                  <a:pt x="11003448" y="778206"/>
                </a:cubicBezTo>
                <a:cubicBezTo>
                  <a:pt x="11006400" y="774522"/>
                  <a:pt x="11007934" y="769901"/>
                  <a:pt x="11007773" y="765184"/>
                </a:cubicBezTo>
                <a:cubicBezTo>
                  <a:pt x="11008091" y="760368"/>
                  <a:pt x="11006483" y="755621"/>
                  <a:pt x="11003302" y="751990"/>
                </a:cubicBezTo>
                <a:cubicBezTo>
                  <a:pt x="11000285" y="748907"/>
                  <a:pt x="10996610" y="746544"/>
                  <a:pt x="10992552" y="745076"/>
                </a:cubicBezTo>
                <a:cubicBezTo>
                  <a:pt x="10988398" y="743512"/>
                  <a:pt x="10984391" y="741948"/>
                  <a:pt x="10980604" y="740409"/>
                </a:cubicBezTo>
                <a:cubicBezTo>
                  <a:pt x="10976817" y="738870"/>
                  <a:pt x="10974911" y="737037"/>
                  <a:pt x="10974911" y="734594"/>
                </a:cubicBezTo>
                <a:cubicBezTo>
                  <a:pt x="10974845" y="731970"/>
                  <a:pt x="10976548" y="729627"/>
                  <a:pt x="10979065" y="728877"/>
                </a:cubicBezTo>
                <a:cubicBezTo>
                  <a:pt x="10981899" y="727680"/>
                  <a:pt x="10984934" y="727032"/>
                  <a:pt x="10988007" y="726971"/>
                </a:cubicBezTo>
                <a:cubicBezTo>
                  <a:pt x="10993253" y="727108"/>
                  <a:pt x="10998445" y="728056"/>
                  <a:pt x="11003400" y="729781"/>
                </a:cubicBezTo>
                <a:lnTo>
                  <a:pt x="11004768" y="715683"/>
                </a:lnTo>
                <a:cubicBezTo>
                  <a:pt x="10998953" y="713944"/>
                  <a:pt x="10992928" y="712998"/>
                  <a:pt x="10986859" y="712874"/>
                </a:cubicBezTo>
                <a:close/>
                <a:moveTo>
                  <a:pt x="10923897" y="712874"/>
                </a:moveTo>
                <a:cubicBezTo>
                  <a:pt x="10918971" y="712864"/>
                  <a:pt x="10914075" y="713624"/>
                  <a:pt x="10909384" y="715121"/>
                </a:cubicBezTo>
                <a:cubicBezTo>
                  <a:pt x="10904952" y="716499"/>
                  <a:pt x="10900964" y="719031"/>
                  <a:pt x="10897827" y="722451"/>
                </a:cubicBezTo>
                <a:cubicBezTo>
                  <a:pt x="10894724" y="725908"/>
                  <a:pt x="10893085" y="730438"/>
                  <a:pt x="10893258" y="735083"/>
                </a:cubicBezTo>
                <a:cubicBezTo>
                  <a:pt x="10892975" y="739693"/>
                  <a:pt x="10894551" y="744225"/>
                  <a:pt x="10897632" y="747665"/>
                </a:cubicBezTo>
                <a:cubicBezTo>
                  <a:pt x="10900564" y="750693"/>
                  <a:pt x="10904092" y="753082"/>
                  <a:pt x="10907991" y="754678"/>
                </a:cubicBezTo>
                <a:lnTo>
                  <a:pt x="10919890" y="759760"/>
                </a:lnTo>
                <a:cubicBezTo>
                  <a:pt x="10923848" y="761470"/>
                  <a:pt x="10925851" y="763547"/>
                  <a:pt x="10925851" y="765990"/>
                </a:cubicBezTo>
                <a:cubicBezTo>
                  <a:pt x="10925898" y="768721"/>
                  <a:pt x="10924241" y="771196"/>
                  <a:pt x="10921698" y="772196"/>
                </a:cubicBezTo>
                <a:cubicBezTo>
                  <a:pt x="10918949" y="773527"/>
                  <a:pt x="10915932" y="774214"/>
                  <a:pt x="10912878" y="774199"/>
                </a:cubicBezTo>
                <a:cubicBezTo>
                  <a:pt x="10906398" y="773972"/>
                  <a:pt x="10900068" y="772205"/>
                  <a:pt x="10894407" y="769044"/>
                </a:cubicBezTo>
                <a:lnTo>
                  <a:pt x="10893551" y="784925"/>
                </a:lnTo>
                <a:cubicBezTo>
                  <a:pt x="10900432" y="786838"/>
                  <a:pt x="10907522" y="787889"/>
                  <a:pt x="10914661" y="788052"/>
                </a:cubicBezTo>
                <a:cubicBezTo>
                  <a:pt x="10919611" y="788072"/>
                  <a:pt x="10924527" y="787246"/>
                  <a:pt x="10929198" y="785609"/>
                </a:cubicBezTo>
                <a:cubicBezTo>
                  <a:pt x="10933569" y="784141"/>
                  <a:pt x="10937449" y="781495"/>
                  <a:pt x="10940413" y="777962"/>
                </a:cubicBezTo>
                <a:cubicBezTo>
                  <a:pt x="10943364" y="774277"/>
                  <a:pt x="10944899" y="769657"/>
                  <a:pt x="10944737" y="764939"/>
                </a:cubicBezTo>
                <a:cubicBezTo>
                  <a:pt x="10945055" y="760124"/>
                  <a:pt x="10943447" y="755376"/>
                  <a:pt x="10940266" y="751746"/>
                </a:cubicBezTo>
                <a:cubicBezTo>
                  <a:pt x="10937249" y="748662"/>
                  <a:pt x="10933574" y="746300"/>
                  <a:pt x="10929516" y="744831"/>
                </a:cubicBezTo>
                <a:cubicBezTo>
                  <a:pt x="10925338" y="743268"/>
                  <a:pt x="10921356" y="741704"/>
                  <a:pt x="10917569" y="740165"/>
                </a:cubicBezTo>
                <a:cubicBezTo>
                  <a:pt x="10913782" y="738625"/>
                  <a:pt x="10911876" y="736793"/>
                  <a:pt x="10911876" y="734350"/>
                </a:cubicBezTo>
                <a:cubicBezTo>
                  <a:pt x="10911810" y="731726"/>
                  <a:pt x="10913513" y="729383"/>
                  <a:pt x="10916029" y="728633"/>
                </a:cubicBezTo>
                <a:cubicBezTo>
                  <a:pt x="10918900" y="727509"/>
                  <a:pt x="10921961" y="726944"/>
                  <a:pt x="10925045" y="726971"/>
                </a:cubicBezTo>
                <a:cubicBezTo>
                  <a:pt x="10930290" y="727108"/>
                  <a:pt x="10935482" y="728056"/>
                  <a:pt x="10940437" y="729781"/>
                </a:cubicBezTo>
                <a:lnTo>
                  <a:pt x="10941806" y="715683"/>
                </a:lnTo>
                <a:cubicBezTo>
                  <a:pt x="10935991" y="713944"/>
                  <a:pt x="10929966" y="712998"/>
                  <a:pt x="10923897" y="712874"/>
                </a:cubicBezTo>
                <a:close/>
                <a:moveTo>
                  <a:pt x="10658756" y="712874"/>
                </a:moveTo>
                <a:cubicBezTo>
                  <a:pt x="10653823" y="712864"/>
                  <a:pt x="10648919" y="713624"/>
                  <a:pt x="10644219" y="715121"/>
                </a:cubicBezTo>
                <a:cubicBezTo>
                  <a:pt x="10639789" y="716507"/>
                  <a:pt x="10635804" y="719035"/>
                  <a:pt x="10632662" y="722451"/>
                </a:cubicBezTo>
                <a:cubicBezTo>
                  <a:pt x="10629564" y="725911"/>
                  <a:pt x="10627934" y="730443"/>
                  <a:pt x="10628118" y="735083"/>
                </a:cubicBezTo>
                <a:cubicBezTo>
                  <a:pt x="10627815" y="739696"/>
                  <a:pt x="10629393" y="744235"/>
                  <a:pt x="10632491" y="747665"/>
                </a:cubicBezTo>
                <a:cubicBezTo>
                  <a:pt x="10635418" y="750688"/>
                  <a:pt x="10638936" y="753075"/>
                  <a:pt x="10642826" y="754678"/>
                </a:cubicBezTo>
                <a:lnTo>
                  <a:pt x="10654749" y="759760"/>
                </a:lnTo>
                <a:cubicBezTo>
                  <a:pt x="10658707" y="761470"/>
                  <a:pt x="10660686" y="763547"/>
                  <a:pt x="10660686" y="765990"/>
                </a:cubicBezTo>
                <a:cubicBezTo>
                  <a:pt x="10660732" y="768721"/>
                  <a:pt x="10659076" y="771196"/>
                  <a:pt x="10656532" y="772196"/>
                </a:cubicBezTo>
                <a:cubicBezTo>
                  <a:pt x="10653794" y="773530"/>
                  <a:pt x="10650784" y="774216"/>
                  <a:pt x="10647737" y="774199"/>
                </a:cubicBezTo>
                <a:cubicBezTo>
                  <a:pt x="10641257" y="773979"/>
                  <a:pt x="10634924" y="772210"/>
                  <a:pt x="10629266" y="769044"/>
                </a:cubicBezTo>
                <a:lnTo>
                  <a:pt x="10628411" y="784925"/>
                </a:lnTo>
                <a:cubicBezTo>
                  <a:pt x="10635291" y="786841"/>
                  <a:pt x="10642381" y="787891"/>
                  <a:pt x="10649520" y="788052"/>
                </a:cubicBezTo>
                <a:cubicBezTo>
                  <a:pt x="10654470" y="788070"/>
                  <a:pt x="10659386" y="787244"/>
                  <a:pt x="10664058" y="785609"/>
                </a:cubicBezTo>
                <a:cubicBezTo>
                  <a:pt x="10668419" y="784133"/>
                  <a:pt x="10672289" y="781487"/>
                  <a:pt x="10675248" y="777962"/>
                </a:cubicBezTo>
                <a:cubicBezTo>
                  <a:pt x="10678199" y="774277"/>
                  <a:pt x="10679733" y="769657"/>
                  <a:pt x="10679572" y="764939"/>
                </a:cubicBezTo>
                <a:cubicBezTo>
                  <a:pt x="10679890" y="760124"/>
                  <a:pt x="10678282" y="755376"/>
                  <a:pt x="10675101" y="751746"/>
                </a:cubicBezTo>
                <a:cubicBezTo>
                  <a:pt x="10672091" y="748662"/>
                  <a:pt x="10668426" y="746300"/>
                  <a:pt x="10664375" y="744831"/>
                </a:cubicBezTo>
                <a:cubicBezTo>
                  <a:pt x="10660197" y="743268"/>
                  <a:pt x="10656190" y="741704"/>
                  <a:pt x="10652403" y="740165"/>
                </a:cubicBezTo>
                <a:cubicBezTo>
                  <a:pt x="10648616" y="738625"/>
                  <a:pt x="10646735" y="736793"/>
                  <a:pt x="10646735" y="734350"/>
                </a:cubicBezTo>
                <a:cubicBezTo>
                  <a:pt x="10646662" y="731723"/>
                  <a:pt x="10648367" y="729375"/>
                  <a:pt x="10650889" y="728633"/>
                </a:cubicBezTo>
                <a:cubicBezTo>
                  <a:pt x="10653759" y="727509"/>
                  <a:pt x="10656821" y="726944"/>
                  <a:pt x="10659904" y="726971"/>
                </a:cubicBezTo>
                <a:cubicBezTo>
                  <a:pt x="10665150" y="727110"/>
                  <a:pt x="10670342" y="728058"/>
                  <a:pt x="10675297" y="729781"/>
                </a:cubicBezTo>
                <a:lnTo>
                  <a:pt x="10676640" y="715683"/>
                </a:lnTo>
                <a:cubicBezTo>
                  <a:pt x="10670833" y="713944"/>
                  <a:pt x="10664818" y="712998"/>
                  <a:pt x="10658756" y="712874"/>
                </a:cubicBezTo>
                <a:close/>
                <a:moveTo>
                  <a:pt x="11560631" y="712873"/>
                </a:moveTo>
                <a:cubicBezTo>
                  <a:pt x="11555656" y="712853"/>
                  <a:pt x="11550711" y="713611"/>
                  <a:pt x="11545971" y="715121"/>
                </a:cubicBezTo>
                <a:cubicBezTo>
                  <a:pt x="11541542" y="716506"/>
                  <a:pt x="11537557" y="719035"/>
                  <a:pt x="11534415" y="722450"/>
                </a:cubicBezTo>
                <a:cubicBezTo>
                  <a:pt x="11531317" y="725910"/>
                  <a:pt x="11529687" y="730442"/>
                  <a:pt x="11529870" y="735082"/>
                </a:cubicBezTo>
                <a:cubicBezTo>
                  <a:pt x="11529587" y="739692"/>
                  <a:pt x="11531163" y="744225"/>
                  <a:pt x="11534244" y="747665"/>
                </a:cubicBezTo>
                <a:cubicBezTo>
                  <a:pt x="11537171" y="750687"/>
                  <a:pt x="11540689" y="753074"/>
                  <a:pt x="11544579" y="754677"/>
                </a:cubicBezTo>
                <a:lnTo>
                  <a:pt x="11556502" y="759759"/>
                </a:lnTo>
                <a:cubicBezTo>
                  <a:pt x="11560460" y="761469"/>
                  <a:pt x="11562439" y="763546"/>
                  <a:pt x="11562439" y="765989"/>
                </a:cubicBezTo>
                <a:cubicBezTo>
                  <a:pt x="11562485" y="768721"/>
                  <a:pt x="11560829" y="771196"/>
                  <a:pt x="11558285" y="772195"/>
                </a:cubicBezTo>
                <a:cubicBezTo>
                  <a:pt x="11555546" y="773529"/>
                  <a:pt x="11552536" y="774216"/>
                  <a:pt x="11549489" y="774198"/>
                </a:cubicBezTo>
                <a:cubicBezTo>
                  <a:pt x="11543010" y="773979"/>
                  <a:pt x="11536677" y="772210"/>
                  <a:pt x="11531019" y="769043"/>
                </a:cubicBezTo>
                <a:lnTo>
                  <a:pt x="11530163" y="784924"/>
                </a:lnTo>
                <a:cubicBezTo>
                  <a:pt x="11537083" y="786850"/>
                  <a:pt x="11544215" y="787900"/>
                  <a:pt x="11551395" y="788052"/>
                </a:cubicBezTo>
                <a:cubicBezTo>
                  <a:pt x="11556345" y="788069"/>
                  <a:pt x="11561261" y="787243"/>
                  <a:pt x="11565933" y="785608"/>
                </a:cubicBezTo>
                <a:cubicBezTo>
                  <a:pt x="11570294" y="784133"/>
                  <a:pt x="11574164" y="781487"/>
                  <a:pt x="11577123" y="777961"/>
                </a:cubicBezTo>
                <a:cubicBezTo>
                  <a:pt x="11580081" y="774279"/>
                  <a:pt x="11581625" y="769659"/>
                  <a:pt x="11581472" y="764939"/>
                </a:cubicBezTo>
                <a:cubicBezTo>
                  <a:pt x="11581784" y="760118"/>
                  <a:pt x="11580167" y="755373"/>
                  <a:pt x="11576976" y="751745"/>
                </a:cubicBezTo>
                <a:cubicBezTo>
                  <a:pt x="11573966" y="748662"/>
                  <a:pt x="11570301" y="746299"/>
                  <a:pt x="11566250" y="744831"/>
                </a:cubicBezTo>
                <a:cubicBezTo>
                  <a:pt x="11562072" y="743267"/>
                  <a:pt x="11558114" y="741703"/>
                  <a:pt x="11554303" y="740164"/>
                </a:cubicBezTo>
                <a:cubicBezTo>
                  <a:pt x="11550491" y="738625"/>
                  <a:pt x="11548610" y="736792"/>
                  <a:pt x="11548610" y="734349"/>
                </a:cubicBezTo>
                <a:cubicBezTo>
                  <a:pt x="11548537" y="731723"/>
                  <a:pt x="11550242" y="729375"/>
                  <a:pt x="11552763" y="728632"/>
                </a:cubicBezTo>
                <a:cubicBezTo>
                  <a:pt x="11555634" y="727508"/>
                  <a:pt x="11558696" y="726944"/>
                  <a:pt x="11561779" y="726970"/>
                </a:cubicBezTo>
                <a:cubicBezTo>
                  <a:pt x="11567025" y="727110"/>
                  <a:pt x="11572217" y="728058"/>
                  <a:pt x="11577171" y="729780"/>
                </a:cubicBezTo>
                <a:lnTo>
                  <a:pt x="11578515" y="715683"/>
                </a:lnTo>
                <a:cubicBezTo>
                  <a:pt x="11572708" y="713943"/>
                  <a:pt x="11566692" y="712997"/>
                  <a:pt x="11560631" y="712873"/>
                </a:cubicBezTo>
                <a:close/>
                <a:moveTo>
                  <a:pt x="11486136" y="712532"/>
                </a:moveTo>
                <a:cubicBezTo>
                  <a:pt x="11480993" y="712449"/>
                  <a:pt x="11475886" y="713421"/>
                  <a:pt x="11471134" y="715390"/>
                </a:cubicBezTo>
                <a:cubicBezTo>
                  <a:pt x="11466878" y="717191"/>
                  <a:pt x="11463081" y="719920"/>
                  <a:pt x="11460017" y="723380"/>
                </a:cubicBezTo>
                <a:cubicBezTo>
                  <a:pt x="11456927" y="726908"/>
                  <a:pt x="11454576" y="731022"/>
                  <a:pt x="11453103" y="735474"/>
                </a:cubicBezTo>
                <a:cubicBezTo>
                  <a:pt x="11449851" y="745679"/>
                  <a:pt x="11449912" y="756652"/>
                  <a:pt x="11453274" y="766821"/>
                </a:cubicBezTo>
                <a:cubicBezTo>
                  <a:pt x="11454884" y="771326"/>
                  <a:pt x="11457450" y="775426"/>
                  <a:pt x="11460799" y="778841"/>
                </a:cubicBezTo>
                <a:cubicBezTo>
                  <a:pt x="11464166" y="782203"/>
                  <a:pt x="11468239" y="784776"/>
                  <a:pt x="11472722" y="786367"/>
                </a:cubicBezTo>
                <a:cubicBezTo>
                  <a:pt x="11477848" y="788104"/>
                  <a:pt x="11483241" y="788930"/>
                  <a:pt x="11488652" y="788810"/>
                </a:cubicBezTo>
                <a:cubicBezTo>
                  <a:pt x="11497209" y="788876"/>
                  <a:pt x="11505684" y="787170"/>
                  <a:pt x="11513549" y="783801"/>
                </a:cubicBezTo>
                <a:lnTo>
                  <a:pt x="11513256" y="767554"/>
                </a:lnTo>
                <a:cubicBezTo>
                  <a:pt x="11506537" y="771961"/>
                  <a:pt x="11498777" y="774524"/>
                  <a:pt x="11490754" y="774981"/>
                </a:cubicBezTo>
                <a:cubicBezTo>
                  <a:pt x="11485383" y="775145"/>
                  <a:pt x="11480123" y="773415"/>
                  <a:pt x="11475899" y="770095"/>
                </a:cubicBezTo>
                <a:cubicBezTo>
                  <a:pt x="11471853" y="766796"/>
                  <a:pt x="11469414" y="761922"/>
                  <a:pt x="11469204" y="756706"/>
                </a:cubicBezTo>
                <a:lnTo>
                  <a:pt x="11518069" y="756706"/>
                </a:lnTo>
                <a:cubicBezTo>
                  <a:pt x="11518289" y="755802"/>
                  <a:pt x="11518167" y="754971"/>
                  <a:pt x="11518289" y="754262"/>
                </a:cubicBezTo>
                <a:cubicBezTo>
                  <a:pt x="11518411" y="753554"/>
                  <a:pt x="11518411" y="752967"/>
                  <a:pt x="11518411" y="752479"/>
                </a:cubicBezTo>
                <a:cubicBezTo>
                  <a:pt x="11518411" y="751990"/>
                  <a:pt x="11518411" y="751282"/>
                  <a:pt x="11518411" y="750329"/>
                </a:cubicBezTo>
                <a:cubicBezTo>
                  <a:pt x="11518467" y="745310"/>
                  <a:pt x="11517817" y="740311"/>
                  <a:pt x="11516481" y="735474"/>
                </a:cubicBezTo>
                <a:cubicBezTo>
                  <a:pt x="11515296" y="731169"/>
                  <a:pt x="11513314" y="727125"/>
                  <a:pt x="11510642" y="723551"/>
                </a:cubicBezTo>
                <a:cubicBezTo>
                  <a:pt x="11507991" y="720059"/>
                  <a:pt x="11504514" y="717281"/>
                  <a:pt x="11500526" y="715464"/>
                </a:cubicBezTo>
                <a:cubicBezTo>
                  <a:pt x="11496007" y="713431"/>
                  <a:pt x="11491091" y="712429"/>
                  <a:pt x="11486136" y="712532"/>
                </a:cubicBezTo>
                <a:close/>
                <a:moveTo>
                  <a:pt x="10849476" y="712532"/>
                </a:moveTo>
                <a:cubicBezTo>
                  <a:pt x="10844340" y="712446"/>
                  <a:pt x="10839241" y="713419"/>
                  <a:pt x="10834499" y="715390"/>
                </a:cubicBezTo>
                <a:cubicBezTo>
                  <a:pt x="10830233" y="717184"/>
                  <a:pt x="10826424" y="719915"/>
                  <a:pt x="10823357" y="723380"/>
                </a:cubicBezTo>
                <a:cubicBezTo>
                  <a:pt x="10820276" y="726915"/>
                  <a:pt x="10817926" y="731025"/>
                  <a:pt x="10816443" y="735474"/>
                </a:cubicBezTo>
                <a:cubicBezTo>
                  <a:pt x="10814791" y="740394"/>
                  <a:pt x="10813966" y="745555"/>
                  <a:pt x="10814000" y="750744"/>
                </a:cubicBezTo>
                <a:cubicBezTo>
                  <a:pt x="10813904" y="756214"/>
                  <a:pt x="10814782" y="761658"/>
                  <a:pt x="10816590" y="766821"/>
                </a:cubicBezTo>
                <a:cubicBezTo>
                  <a:pt x="10818190" y="771324"/>
                  <a:pt x="10820750" y="775426"/>
                  <a:pt x="10824090" y="778841"/>
                </a:cubicBezTo>
                <a:cubicBezTo>
                  <a:pt x="10827460" y="782198"/>
                  <a:pt x="10831532" y="784769"/>
                  <a:pt x="10836013" y="786367"/>
                </a:cubicBezTo>
                <a:cubicBezTo>
                  <a:pt x="10841142" y="788099"/>
                  <a:pt x="10846532" y="788925"/>
                  <a:pt x="10851943" y="788810"/>
                </a:cubicBezTo>
                <a:cubicBezTo>
                  <a:pt x="10860507" y="788873"/>
                  <a:pt x="10868990" y="787168"/>
                  <a:pt x="10876864" y="783801"/>
                </a:cubicBezTo>
                <a:lnTo>
                  <a:pt x="10876571" y="767554"/>
                </a:lnTo>
                <a:cubicBezTo>
                  <a:pt x="10868215" y="772408"/>
                  <a:pt x="10860697" y="774883"/>
                  <a:pt x="10854020" y="774981"/>
                </a:cubicBezTo>
                <a:cubicBezTo>
                  <a:pt x="10848650" y="775140"/>
                  <a:pt x="10843392" y="773410"/>
                  <a:pt x="10839165" y="770095"/>
                </a:cubicBezTo>
                <a:cubicBezTo>
                  <a:pt x="10835126" y="766791"/>
                  <a:pt x="10832691" y="761920"/>
                  <a:pt x="10832471" y="756706"/>
                </a:cubicBezTo>
                <a:lnTo>
                  <a:pt x="10881409" y="756706"/>
                </a:lnTo>
                <a:cubicBezTo>
                  <a:pt x="10881507" y="755802"/>
                  <a:pt x="10881482" y="754971"/>
                  <a:pt x="10881629" y="754262"/>
                </a:cubicBezTo>
                <a:cubicBezTo>
                  <a:pt x="10881775" y="753554"/>
                  <a:pt x="10881775" y="752967"/>
                  <a:pt x="10881775" y="752479"/>
                </a:cubicBezTo>
                <a:cubicBezTo>
                  <a:pt x="10881775" y="751990"/>
                  <a:pt x="10881775" y="751282"/>
                  <a:pt x="10881775" y="750329"/>
                </a:cubicBezTo>
                <a:cubicBezTo>
                  <a:pt x="10881819" y="745313"/>
                  <a:pt x="10881169" y="740314"/>
                  <a:pt x="10879845" y="735474"/>
                </a:cubicBezTo>
                <a:cubicBezTo>
                  <a:pt x="10878650" y="731174"/>
                  <a:pt x="10876671" y="727130"/>
                  <a:pt x="10874006" y="723551"/>
                </a:cubicBezTo>
                <a:cubicBezTo>
                  <a:pt x="10871338" y="720067"/>
                  <a:pt x="10867856" y="717291"/>
                  <a:pt x="10863866" y="715464"/>
                </a:cubicBezTo>
                <a:cubicBezTo>
                  <a:pt x="10859346" y="713431"/>
                  <a:pt x="10854431" y="712429"/>
                  <a:pt x="10849476" y="712532"/>
                </a:cubicBezTo>
                <a:close/>
                <a:moveTo>
                  <a:pt x="11174085" y="712531"/>
                </a:moveTo>
                <a:cubicBezTo>
                  <a:pt x="11168942" y="712446"/>
                  <a:pt x="11163835" y="713418"/>
                  <a:pt x="11159083" y="715390"/>
                </a:cubicBezTo>
                <a:cubicBezTo>
                  <a:pt x="11154817" y="717183"/>
                  <a:pt x="11151008" y="719915"/>
                  <a:pt x="11147942" y="723379"/>
                </a:cubicBezTo>
                <a:cubicBezTo>
                  <a:pt x="11144861" y="726910"/>
                  <a:pt x="11142518" y="731022"/>
                  <a:pt x="11141052" y="735473"/>
                </a:cubicBezTo>
                <a:cubicBezTo>
                  <a:pt x="11139391" y="740392"/>
                  <a:pt x="11138562" y="745552"/>
                  <a:pt x="11138609" y="750744"/>
                </a:cubicBezTo>
                <a:cubicBezTo>
                  <a:pt x="11138479" y="756204"/>
                  <a:pt x="11139308" y="761646"/>
                  <a:pt x="11141052" y="766820"/>
                </a:cubicBezTo>
                <a:cubicBezTo>
                  <a:pt x="11142653" y="771328"/>
                  <a:pt x="11145220" y="775433"/>
                  <a:pt x="11148577" y="778841"/>
                </a:cubicBezTo>
                <a:cubicBezTo>
                  <a:pt x="11151934" y="782203"/>
                  <a:pt x="11156000" y="784773"/>
                  <a:pt x="11160476" y="786366"/>
                </a:cubicBezTo>
                <a:cubicBezTo>
                  <a:pt x="11165604" y="788099"/>
                  <a:pt x="11170994" y="788924"/>
                  <a:pt x="11176406" y="788810"/>
                </a:cubicBezTo>
                <a:cubicBezTo>
                  <a:pt x="11184970" y="788876"/>
                  <a:pt x="11193455" y="787170"/>
                  <a:pt x="11201327" y="783801"/>
                </a:cubicBezTo>
                <a:lnTo>
                  <a:pt x="11201034" y="767553"/>
                </a:lnTo>
                <a:cubicBezTo>
                  <a:pt x="11192695" y="772408"/>
                  <a:pt x="11185243" y="774883"/>
                  <a:pt x="11178678" y="774981"/>
                </a:cubicBezTo>
                <a:cubicBezTo>
                  <a:pt x="11173308" y="775140"/>
                  <a:pt x="11168050" y="773410"/>
                  <a:pt x="11163823" y="770094"/>
                </a:cubicBezTo>
                <a:cubicBezTo>
                  <a:pt x="11159784" y="766791"/>
                  <a:pt x="11157349" y="761919"/>
                  <a:pt x="11157129" y="756705"/>
                </a:cubicBezTo>
                <a:lnTo>
                  <a:pt x="11205994" y="756705"/>
                </a:lnTo>
                <a:cubicBezTo>
                  <a:pt x="11206213" y="755801"/>
                  <a:pt x="11206067" y="754971"/>
                  <a:pt x="11206213" y="754262"/>
                </a:cubicBezTo>
                <a:cubicBezTo>
                  <a:pt x="11206360" y="753554"/>
                  <a:pt x="11206360" y="752967"/>
                  <a:pt x="11206360" y="752478"/>
                </a:cubicBezTo>
                <a:cubicBezTo>
                  <a:pt x="11206360" y="751990"/>
                  <a:pt x="11206360" y="751281"/>
                  <a:pt x="11206360" y="750328"/>
                </a:cubicBezTo>
                <a:cubicBezTo>
                  <a:pt x="11206416" y="745310"/>
                  <a:pt x="11205766" y="740311"/>
                  <a:pt x="11204430" y="735473"/>
                </a:cubicBezTo>
                <a:cubicBezTo>
                  <a:pt x="11203245" y="731168"/>
                  <a:pt x="11201263" y="727125"/>
                  <a:pt x="11198590" y="723550"/>
                </a:cubicBezTo>
                <a:cubicBezTo>
                  <a:pt x="11195940" y="720059"/>
                  <a:pt x="11192463" y="717281"/>
                  <a:pt x="11188476" y="715463"/>
                </a:cubicBezTo>
                <a:cubicBezTo>
                  <a:pt x="11183955" y="713433"/>
                  <a:pt x="11179040" y="712431"/>
                  <a:pt x="11174085" y="712531"/>
                </a:cubicBezTo>
                <a:close/>
                <a:moveTo>
                  <a:pt x="10284354" y="712531"/>
                </a:moveTo>
                <a:cubicBezTo>
                  <a:pt x="10279211" y="712446"/>
                  <a:pt x="10274104" y="713418"/>
                  <a:pt x="10269352" y="715390"/>
                </a:cubicBezTo>
                <a:cubicBezTo>
                  <a:pt x="10265086" y="717183"/>
                  <a:pt x="10261277" y="719915"/>
                  <a:pt x="10258211" y="723379"/>
                </a:cubicBezTo>
                <a:cubicBezTo>
                  <a:pt x="10255130" y="726910"/>
                  <a:pt x="10252787" y="731022"/>
                  <a:pt x="10251321" y="735473"/>
                </a:cubicBezTo>
                <a:cubicBezTo>
                  <a:pt x="10249660" y="740392"/>
                  <a:pt x="10248834" y="745552"/>
                  <a:pt x="10248878" y="750744"/>
                </a:cubicBezTo>
                <a:cubicBezTo>
                  <a:pt x="10248748" y="756204"/>
                  <a:pt x="10249577" y="761646"/>
                  <a:pt x="10251321" y="766820"/>
                </a:cubicBezTo>
                <a:cubicBezTo>
                  <a:pt x="10252921" y="771328"/>
                  <a:pt x="10255489" y="775433"/>
                  <a:pt x="10258846" y="778841"/>
                </a:cubicBezTo>
                <a:cubicBezTo>
                  <a:pt x="10262203" y="782203"/>
                  <a:pt x="10266269" y="784773"/>
                  <a:pt x="10270745" y="786366"/>
                </a:cubicBezTo>
                <a:cubicBezTo>
                  <a:pt x="10275873" y="788099"/>
                  <a:pt x="10281263" y="788924"/>
                  <a:pt x="10286675" y="788810"/>
                </a:cubicBezTo>
                <a:cubicBezTo>
                  <a:pt x="10295238" y="788873"/>
                  <a:pt x="10303721" y="787168"/>
                  <a:pt x="10311596" y="783801"/>
                </a:cubicBezTo>
                <a:lnTo>
                  <a:pt x="10311303" y="767553"/>
                </a:lnTo>
                <a:cubicBezTo>
                  <a:pt x="10302964" y="772408"/>
                  <a:pt x="10295512" y="774883"/>
                  <a:pt x="10288947" y="774981"/>
                </a:cubicBezTo>
                <a:cubicBezTo>
                  <a:pt x="10283577" y="775140"/>
                  <a:pt x="10278319" y="773410"/>
                  <a:pt x="10274092" y="770094"/>
                </a:cubicBezTo>
                <a:cubicBezTo>
                  <a:pt x="10270053" y="766791"/>
                  <a:pt x="10267618" y="761919"/>
                  <a:pt x="10267398" y="756705"/>
                </a:cubicBezTo>
                <a:lnTo>
                  <a:pt x="10316263" y="756705"/>
                </a:lnTo>
                <a:cubicBezTo>
                  <a:pt x="10316360" y="755801"/>
                  <a:pt x="10316336" y="754971"/>
                  <a:pt x="10316482" y="754262"/>
                </a:cubicBezTo>
                <a:cubicBezTo>
                  <a:pt x="10316629" y="753554"/>
                  <a:pt x="10316629" y="752967"/>
                  <a:pt x="10316629" y="752478"/>
                </a:cubicBezTo>
                <a:cubicBezTo>
                  <a:pt x="10316629" y="751990"/>
                  <a:pt x="10316629" y="751281"/>
                  <a:pt x="10316629" y="750328"/>
                </a:cubicBezTo>
                <a:cubicBezTo>
                  <a:pt x="10316685" y="745310"/>
                  <a:pt x="10316035" y="740311"/>
                  <a:pt x="10314699" y="735473"/>
                </a:cubicBezTo>
                <a:cubicBezTo>
                  <a:pt x="10313514" y="731168"/>
                  <a:pt x="10311532" y="727125"/>
                  <a:pt x="10308860" y="723550"/>
                </a:cubicBezTo>
                <a:cubicBezTo>
                  <a:pt x="10306209" y="720059"/>
                  <a:pt x="10302732" y="717281"/>
                  <a:pt x="10298744" y="715463"/>
                </a:cubicBezTo>
                <a:cubicBezTo>
                  <a:pt x="10294224" y="713433"/>
                  <a:pt x="10289309" y="712431"/>
                  <a:pt x="10284354" y="712531"/>
                </a:cubicBezTo>
                <a:close/>
                <a:moveTo>
                  <a:pt x="10480399" y="704199"/>
                </a:moveTo>
                <a:lnTo>
                  <a:pt x="10490417" y="704199"/>
                </a:lnTo>
                <a:cubicBezTo>
                  <a:pt x="10494468" y="704024"/>
                  <a:pt x="10498487" y="705006"/>
                  <a:pt x="10501998" y="707034"/>
                </a:cubicBezTo>
                <a:cubicBezTo>
                  <a:pt x="10505101" y="709211"/>
                  <a:pt x="10506789" y="712888"/>
                  <a:pt x="10506420" y="716660"/>
                </a:cubicBezTo>
                <a:cubicBezTo>
                  <a:pt x="10506740" y="720413"/>
                  <a:pt x="10504903" y="724022"/>
                  <a:pt x="10501680" y="725969"/>
                </a:cubicBezTo>
                <a:cubicBezTo>
                  <a:pt x="10497983" y="727899"/>
                  <a:pt x="10493849" y="728832"/>
                  <a:pt x="10489684" y="728681"/>
                </a:cubicBezTo>
                <a:lnTo>
                  <a:pt x="10480302" y="728681"/>
                </a:lnTo>
                <a:close/>
                <a:moveTo>
                  <a:pt x="10460536" y="689149"/>
                </a:moveTo>
                <a:lnTo>
                  <a:pt x="10460536" y="786879"/>
                </a:lnTo>
                <a:lnTo>
                  <a:pt x="10490050" y="786830"/>
                </a:lnTo>
                <a:cubicBezTo>
                  <a:pt x="10495161" y="786891"/>
                  <a:pt x="10500270" y="786622"/>
                  <a:pt x="10505345" y="786024"/>
                </a:cubicBezTo>
                <a:cubicBezTo>
                  <a:pt x="10509415" y="785477"/>
                  <a:pt x="10513327" y="784089"/>
                  <a:pt x="10516828" y="781944"/>
                </a:cubicBezTo>
                <a:cubicBezTo>
                  <a:pt x="10519425" y="780431"/>
                  <a:pt x="10521746" y="778489"/>
                  <a:pt x="10523694" y="776202"/>
                </a:cubicBezTo>
                <a:cubicBezTo>
                  <a:pt x="10525590" y="773952"/>
                  <a:pt x="10527048" y="771367"/>
                  <a:pt x="10527994" y="768579"/>
                </a:cubicBezTo>
                <a:cubicBezTo>
                  <a:pt x="10528949" y="765762"/>
                  <a:pt x="10529435" y="762808"/>
                  <a:pt x="10529435" y="759832"/>
                </a:cubicBezTo>
                <a:cubicBezTo>
                  <a:pt x="10529487" y="756619"/>
                  <a:pt x="10528925" y="753426"/>
                  <a:pt x="10527774" y="750426"/>
                </a:cubicBezTo>
                <a:cubicBezTo>
                  <a:pt x="10526713" y="747689"/>
                  <a:pt x="10525111" y="745195"/>
                  <a:pt x="10523058" y="743096"/>
                </a:cubicBezTo>
                <a:cubicBezTo>
                  <a:pt x="10520938" y="741029"/>
                  <a:pt x="10518453" y="739370"/>
                  <a:pt x="10515729" y="738210"/>
                </a:cubicBezTo>
                <a:cubicBezTo>
                  <a:pt x="10512882" y="736919"/>
                  <a:pt x="10509845" y="736094"/>
                  <a:pt x="10506737" y="735766"/>
                </a:cubicBezTo>
                <a:cubicBezTo>
                  <a:pt x="10512174" y="734906"/>
                  <a:pt x="10517197" y="732338"/>
                  <a:pt x="10521079" y="728437"/>
                </a:cubicBezTo>
                <a:cubicBezTo>
                  <a:pt x="10524490" y="724337"/>
                  <a:pt x="10526235" y="719103"/>
                  <a:pt x="10525966" y="713777"/>
                </a:cubicBezTo>
                <a:cubicBezTo>
                  <a:pt x="10525966" y="704566"/>
                  <a:pt x="10522765" y="698140"/>
                  <a:pt x="10516193" y="694549"/>
                </a:cubicBezTo>
                <a:cubicBezTo>
                  <a:pt x="10508636" y="690715"/>
                  <a:pt x="10500229" y="688858"/>
                  <a:pt x="10491760" y="689149"/>
                </a:cubicBezTo>
                <a:close/>
                <a:moveTo>
                  <a:pt x="11096805" y="687122"/>
                </a:moveTo>
                <a:cubicBezTo>
                  <a:pt x="11090971" y="687056"/>
                  <a:pt x="11085176" y="688057"/>
                  <a:pt x="11079703" y="690078"/>
                </a:cubicBezTo>
                <a:cubicBezTo>
                  <a:pt x="11074696" y="691888"/>
                  <a:pt x="11070313" y="695091"/>
                  <a:pt x="11067071" y="699313"/>
                </a:cubicBezTo>
                <a:cubicBezTo>
                  <a:pt x="11063785" y="703848"/>
                  <a:pt x="11062106" y="709353"/>
                  <a:pt x="11062307" y="714950"/>
                </a:cubicBezTo>
                <a:cubicBezTo>
                  <a:pt x="11062307" y="722458"/>
                  <a:pt x="11064212" y="728224"/>
                  <a:pt x="11068024" y="732248"/>
                </a:cubicBezTo>
                <a:cubicBezTo>
                  <a:pt x="11072930" y="737010"/>
                  <a:pt x="11078747" y="740734"/>
                  <a:pt x="11085127" y="743194"/>
                </a:cubicBezTo>
                <a:cubicBezTo>
                  <a:pt x="11090546" y="745386"/>
                  <a:pt x="11095804" y="747958"/>
                  <a:pt x="11100861" y="750890"/>
                </a:cubicBezTo>
                <a:cubicBezTo>
                  <a:pt x="11103879" y="753018"/>
                  <a:pt x="11105528" y="756595"/>
                  <a:pt x="11105186" y="760272"/>
                </a:cubicBezTo>
                <a:cubicBezTo>
                  <a:pt x="11105342" y="764213"/>
                  <a:pt x="11103387" y="767937"/>
                  <a:pt x="11100055" y="770045"/>
                </a:cubicBezTo>
                <a:cubicBezTo>
                  <a:pt x="11096507" y="772337"/>
                  <a:pt x="11092354" y="773510"/>
                  <a:pt x="11088132" y="773417"/>
                </a:cubicBezTo>
                <a:cubicBezTo>
                  <a:pt x="11080333" y="773212"/>
                  <a:pt x="11072710" y="771042"/>
                  <a:pt x="11065972" y="767114"/>
                </a:cubicBezTo>
                <a:lnTo>
                  <a:pt x="11064188" y="784656"/>
                </a:lnTo>
                <a:cubicBezTo>
                  <a:pt x="11072151" y="787498"/>
                  <a:pt x="11080533" y="788990"/>
                  <a:pt x="11088987" y="789078"/>
                </a:cubicBezTo>
                <a:cubicBezTo>
                  <a:pt x="11093785" y="789110"/>
                  <a:pt x="11098564" y="788509"/>
                  <a:pt x="11103207" y="787295"/>
                </a:cubicBezTo>
                <a:cubicBezTo>
                  <a:pt x="11107480" y="786190"/>
                  <a:pt x="11111514" y="784312"/>
                  <a:pt x="11115105" y="781749"/>
                </a:cubicBezTo>
                <a:cubicBezTo>
                  <a:pt x="11118540" y="779266"/>
                  <a:pt x="11121323" y="775987"/>
                  <a:pt x="11123217" y="772195"/>
                </a:cubicBezTo>
                <a:cubicBezTo>
                  <a:pt x="11125272" y="767915"/>
                  <a:pt x="11126283" y="763212"/>
                  <a:pt x="11126173" y="758464"/>
                </a:cubicBezTo>
                <a:cubicBezTo>
                  <a:pt x="11126173" y="751005"/>
                  <a:pt x="11124211" y="745215"/>
                  <a:pt x="11120285" y="741093"/>
                </a:cubicBezTo>
                <a:cubicBezTo>
                  <a:pt x="11115005" y="736092"/>
                  <a:pt x="11108807" y="732160"/>
                  <a:pt x="11102034" y="729512"/>
                </a:cubicBezTo>
                <a:cubicBezTo>
                  <a:pt x="11093759" y="725847"/>
                  <a:pt x="11088450" y="723306"/>
                  <a:pt x="11086104" y="721889"/>
                </a:cubicBezTo>
                <a:cubicBezTo>
                  <a:pt x="11083570" y="720071"/>
                  <a:pt x="11082224" y="717022"/>
                  <a:pt x="11082586" y="713924"/>
                </a:cubicBezTo>
                <a:cubicBezTo>
                  <a:pt x="11082349" y="710313"/>
                  <a:pt x="11084162" y="706873"/>
                  <a:pt x="11087277" y="705031"/>
                </a:cubicBezTo>
                <a:cubicBezTo>
                  <a:pt x="11090607" y="703078"/>
                  <a:pt x="11094413" y="702099"/>
                  <a:pt x="11098271" y="702196"/>
                </a:cubicBezTo>
                <a:cubicBezTo>
                  <a:pt x="11105296" y="702350"/>
                  <a:pt x="11112205" y="704017"/>
                  <a:pt x="11118526" y="707083"/>
                </a:cubicBezTo>
                <a:lnTo>
                  <a:pt x="11120187" y="690982"/>
                </a:lnTo>
                <a:cubicBezTo>
                  <a:pt x="11112672" y="688368"/>
                  <a:pt x="11104763" y="687060"/>
                  <a:pt x="11096805" y="687122"/>
                </a:cubicBezTo>
                <a:close/>
                <a:moveTo>
                  <a:pt x="9988037" y="687097"/>
                </a:moveTo>
                <a:cubicBezTo>
                  <a:pt x="9982204" y="687031"/>
                  <a:pt x="9976408" y="688032"/>
                  <a:pt x="9970934" y="690053"/>
                </a:cubicBezTo>
                <a:cubicBezTo>
                  <a:pt x="9965936" y="691863"/>
                  <a:pt x="9961560" y="695069"/>
                  <a:pt x="9958327" y="699288"/>
                </a:cubicBezTo>
                <a:cubicBezTo>
                  <a:pt x="9954988" y="703804"/>
                  <a:pt x="9953267" y="709313"/>
                  <a:pt x="9953441" y="714925"/>
                </a:cubicBezTo>
                <a:cubicBezTo>
                  <a:pt x="9953441" y="722433"/>
                  <a:pt x="9955347" y="728199"/>
                  <a:pt x="9959158" y="732223"/>
                </a:cubicBezTo>
                <a:cubicBezTo>
                  <a:pt x="9964068" y="736980"/>
                  <a:pt x="9969884" y="740704"/>
                  <a:pt x="9976261" y="743169"/>
                </a:cubicBezTo>
                <a:cubicBezTo>
                  <a:pt x="9981680" y="745361"/>
                  <a:pt x="9986938" y="747933"/>
                  <a:pt x="9991995" y="750865"/>
                </a:cubicBezTo>
                <a:cubicBezTo>
                  <a:pt x="9995030" y="752991"/>
                  <a:pt x="9996691" y="756583"/>
                  <a:pt x="9996344" y="760272"/>
                </a:cubicBezTo>
                <a:cubicBezTo>
                  <a:pt x="9996496" y="764206"/>
                  <a:pt x="9994553" y="767924"/>
                  <a:pt x="9991238" y="770045"/>
                </a:cubicBezTo>
                <a:cubicBezTo>
                  <a:pt x="9987679" y="772332"/>
                  <a:pt x="9983520" y="773507"/>
                  <a:pt x="9979290" y="773417"/>
                </a:cubicBezTo>
                <a:cubicBezTo>
                  <a:pt x="9971491" y="773211"/>
                  <a:pt x="9963870" y="771042"/>
                  <a:pt x="9957130" y="767113"/>
                </a:cubicBezTo>
                <a:lnTo>
                  <a:pt x="9955347" y="784656"/>
                </a:lnTo>
                <a:cubicBezTo>
                  <a:pt x="9963333" y="787504"/>
                  <a:pt x="9971739" y="789000"/>
                  <a:pt x="9980219" y="789078"/>
                </a:cubicBezTo>
                <a:cubicBezTo>
                  <a:pt x="9985016" y="789110"/>
                  <a:pt x="9989796" y="788509"/>
                  <a:pt x="9994438" y="787294"/>
                </a:cubicBezTo>
                <a:cubicBezTo>
                  <a:pt x="9998712" y="786195"/>
                  <a:pt x="10002748" y="784316"/>
                  <a:pt x="10006337" y="781748"/>
                </a:cubicBezTo>
                <a:cubicBezTo>
                  <a:pt x="10009772" y="779258"/>
                  <a:pt x="10012562" y="775982"/>
                  <a:pt x="10014473" y="772195"/>
                </a:cubicBezTo>
                <a:cubicBezTo>
                  <a:pt x="10016518" y="767912"/>
                  <a:pt x="10017525" y="763209"/>
                  <a:pt x="10017405" y="758464"/>
                </a:cubicBezTo>
                <a:cubicBezTo>
                  <a:pt x="10017798" y="752129"/>
                  <a:pt x="10015692" y="745893"/>
                  <a:pt x="10011541" y="741092"/>
                </a:cubicBezTo>
                <a:cubicBezTo>
                  <a:pt x="10006254" y="736072"/>
                  <a:pt x="10000048" y="732113"/>
                  <a:pt x="9993266" y="729438"/>
                </a:cubicBezTo>
                <a:cubicBezTo>
                  <a:pt x="9984991" y="725773"/>
                  <a:pt x="9979681" y="723232"/>
                  <a:pt x="9977336" y="721815"/>
                </a:cubicBezTo>
                <a:cubicBezTo>
                  <a:pt x="9974824" y="720005"/>
                  <a:pt x="9973487" y="716975"/>
                  <a:pt x="9973842" y="713899"/>
                </a:cubicBezTo>
                <a:cubicBezTo>
                  <a:pt x="9973639" y="710300"/>
                  <a:pt x="9975432" y="706882"/>
                  <a:pt x="9978508" y="705006"/>
                </a:cubicBezTo>
                <a:cubicBezTo>
                  <a:pt x="9981837" y="703053"/>
                  <a:pt x="9985646" y="702074"/>
                  <a:pt x="9989503" y="702171"/>
                </a:cubicBezTo>
                <a:cubicBezTo>
                  <a:pt x="9996527" y="702325"/>
                  <a:pt x="10003437" y="703992"/>
                  <a:pt x="10009758" y="707058"/>
                </a:cubicBezTo>
                <a:lnTo>
                  <a:pt x="10011419" y="690957"/>
                </a:lnTo>
                <a:cubicBezTo>
                  <a:pt x="10003904" y="688343"/>
                  <a:pt x="9995995" y="687035"/>
                  <a:pt x="9988037" y="687097"/>
                </a:cubicBezTo>
                <a:close/>
                <a:moveTo>
                  <a:pt x="11353639" y="683358"/>
                </a:moveTo>
                <a:lnTo>
                  <a:pt x="11353639" y="701121"/>
                </a:lnTo>
                <a:lnTo>
                  <a:pt x="11372965" y="701121"/>
                </a:lnTo>
                <a:lnTo>
                  <a:pt x="11372965" y="683358"/>
                </a:lnTo>
                <a:close/>
                <a:moveTo>
                  <a:pt x="10694403" y="683358"/>
                </a:moveTo>
                <a:lnTo>
                  <a:pt x="10694403" y="701121"/>
                </a:lnTo>
                <a:lnTo>
                  <a:pt x="10713729" y="701121"/>
                </a:lnTo>
                <a:lnTo>
                  <a:pt x="10713729" y="683358"/>
                </a:lnTo>
                <a:close/>
                <a:moveTo>
                  <a:pt x="10379078" y="681282"/>
                </a:moveTo>
                <a:lnTo>
                  <a:pt x="10379078" y="713436"/>
                </a:lnTo>
                <a:cubicBezTo>
                  <a:pt x="10379031" y="717738"/>
                  <a:pt x="10379278" y="722041"/>
                  <a:pt x="10379811" y="726312"/>
                </a:cubicBezTo>
                <a:cubicBezTo>
                  <a:pt x="10377653" y="722224"/>
                  <a:pt x="10374438" y="718791"/>
                  <a:pt x="10370502" y="716368"/>
                </a:cubicBezTo>
                <a:cubicBezTo>
                  <a:pt x="10366480" y="714054"/>
                  <a:pt x="10361899" y="712886"/>
                  <a:pt x="10357260" y="712996"/>
                </a:cubicBezTo>
                <a:cubicBezTo>
                  <a:pt x="10351203" y="712783"/>
                  <a:pt x="10345256" y="714645"/>
                  <a:pt x="10340401" y="718273"/>
                </a:cubicBezTo>
                <a:cubicBezTo>
                  <a:pt x="10335837" y="721843"/>
                  <a:pt x="10332373" y="726627"/>
                  <a:pt x="10330408" y="732078"/>
                </a:cubicBezTo>
                <a:cubicBezTo>
                  <a:pt x="10328229" y="737932"/>
                  <a:pt x="10327134" y="744133"/>
                  <a:pt x="10327183" y="750378"/>
                </a:cubicBezTo>
                <a:cubicBezTo>
                  <a:pt x="10327164" y="755132"/>
                  <a:pt x="10327755" y="759870"/>
                  <a:pt x="10328942" y="764475"/>
                </a:cubicBezTo>
                <a:cubicBezTo>
                  <a:pt x="10330037" y="768763"/>
                  <a:pt x="10331865" y="772829"/>
                  <a:pt x="10334342" y="776496"/>
                </a:cubicBezTo>
                <a:cubicBezTo>
                  <a:pt x="10336800" y="780039"/>
                  <a:pt x="10340089" y="782924"/>
                  <a:pt x="10343920" y="784901"/>
                </a:cubicBezTo>
                <a:cubicBezTo>
                  <a:pt x="10348185" y="787061"/>
                  <a:pt x="10352918" y="788133"/>
                  <a:pt x="10357699" y="788028"/>
                </a:cubicBezTo>
                <a:cubicBezTo>
                  <a:pt x="10362427" y="788096"/>
                  <a:pt x="10367086" y="786890"/>
                  <a:pt x="10371186" y="784534"/>
                </a:cubicBezTo>
                <a:cubicBezTo>
                  <a:pt x="10375188" y="782186"/>
                  <a:pt x="10378391" y="778688"/>
                  <a:pt x="10380373" y="774492"/>
                </a:cubicBezTo>
                <a:lnTo>
                  <a:pt x="10380666" y="786880"/>
                </a:lnTo>
                <a:lnTo>
                  <a:pt x="10398404" y="786880"/>
                </a:lnTo>
                <a:cubicBezTo>
                  <a:pt x="10398282" y="784534"/>
                  <a:pt x="10398159" y="781382"/>
                  <a:pt x="10398086" y="777962"/>
                </a:cubicBezTo>
                <a:cubicBezTo>
                  <a:pt x="10398013" y="774541"/>
                  <a:pt x="10397842" y="770437"/>
                  <a:pt x="10397842" y="765746"/>
                </a:cubicBezTo>
                <a:lnTo>
                  <a:pt x="10397842" y="681282"/>
                </a:lnTo>
                <a:close/>
                <a:moveTo>
                  <a:pt x="10033946" y="681282"/>
                </a:moveTo>
                <a:lnTo>
                  <a:pt x="10033946" y="786806"/>
                </a:lnTo>
                <a:lnTo>
                  <a:pt x="10052685" y="786806"/>
                </a:lnTo>
                <a:lnTo>
                  <a:pt x="10052685" y="753383"/>
                </a:lnTo>
                <a:cubicBezTo>
                  <a:pt x="10052546" y="747387"/>
                  <a:pt x="10053800" y="741440"/>
                  <a:pt x="10056350" y="736011"/>
                </a:cubicBezTo>
                <a:cubicBezTo>
                  <a:pt x="10058647" y="731186"/>
                  <a:pt x="10063678" y="728274"/>
                  <a:pt x="10069006" y="728682"/>
                </a:cubicBezTo>
                <a:cubicBezTo>
                  <a:pt x="10074594" y="728682"/>
                  <a:pt x="10078137" y="730766"/>
                  <a:pt x="10079634" y="734936"/>
                </a:cubicBezTo>
                <a:cubicBezTo>
                  <a:pt x="10081318" y="740341"/>
                  <a:pt x="10082078" y="745992"/>
                  <a:pt x="10081882" y="751648"/>
                </a:cubicBezTo>
                <a:lnTo>
                  <a:pt x="10081882" y="786880"/>
                </a:lnTo>
                <a:lnTo>
                  <a:pt x="10100646" y="786880"/>
                </a:lnTo>
                <a:lnTo>
                  <a:pt x="10100622" y="745125"/>
                </a:lnTo>
                <a:cubicBezTo>
                  <a:pt x="10100673" y="740697"/>
                  <a:pt x="10100331" y="736273"/>
                  <a:pt x="10099596" y="731907"/>
                </a:cubicBezTo>
                <a:cubicBezTo>
                  <a:pt x="10098973" y="728445"/>
                  <a:pt x="10097705" y="725129"/>
                  <a:pt x="10095858" y="722134"/>
                </a:cubicBezTo>
                <a:cubicBezTo>
                  <a:pt x="10093969" y="719243"/>
                  <a:pt x="10091325" y="716927"/>
                  <a:pt x="10088210" y="715439"/>
                </a:cubicBezTo>
                <a:cubicBezTo>
                  <a:pt x="10084240" y="713673"/>
                  <a:pt x="10079920" y="712837"/>
                  <a:pt x="10075579" y="712996"/>
                </a:cubicBezTo>
                <a:cubicBezTo>
                  <a:pt x="10071042" y="712910"/>
                  <a:pt x="10066548" y="713890"/>
                  <a:pt x="10062458" y="715854"/>
                </a:cubicBezTo>
                <a:cubicBezTo>
                  <a:pt x="10058517" y="717902"/>
                  <a:pt x="10055156" y="720912"/>
                  <a:pt x="10052685" y="724601"/>
                </a:cubicBezTo>
                <a:lnTo>
                  <a:pt x="10052685" y="681282"/>
                </a:lnTo>
                <a:close/>
                <a:moveTo>
                  <a:pt x="11070000" y="421400"/>
                </a:moveTo>
                <a:lnTo>
                  <a:pt x="11070000" y="626600"/>
                </a:lnTo>
                <a:lnTo>
                  <a:pt x="11581200" y="626600"/>
                </a:lnTo>
                <a:lnTo>
                  <a:pt x="11581200" y="421400"/>
                </a:lnTo>
                <a:close/>
                <a:moveTo>
                  <a:pt x="0" y="0"/>
                </a:moveTo>
                <a:lnTo>
                  <a:pt x="6253163" y="0"/>
                </a:lnTo>
                <a:lnTo>
                  <a:pt x="6253163" y="237"/>
                </a:lnTo>
                <a:lnTo>
                  <a:pt x="12192000" y="237"/>
                </a:lnTo>
                <a:lnTo>
                  <a:pt x="12192000" y="5871765"/>
                </a:lnTo>
                <a:lnTo>
                  <a:pt x="12191999" y="5871765"/>
                </a:lnTo>
                <a:lnTo>
                  <a:pt x="12191999" y="6883400"/>
                </a:lnTo>
                <a:lnTo>
                  <a:pt x="6253163" y="6883400"/>
                </a:lnTo>
                <a:lnTo>
                  <a:pt x="6252578" y="6883400"/>
                </a:lnTo>
                <a:lnTo>
                  <a:pt x="0" y="6883400"/>
                </a:lnTo>
                <a:close/>
              </a:path>
            </a:pathLst>
          </a:custGeom>
          <a:solidFill>
            <a:schemeClr val="bg2"/>
          </a:solidFill>
        </p:spPr>
        <p:txBody>
          <a:bodyPr wrap="square">
            <a:noAutofit/>
          </a:bodyPr>
          <a:lstStyle>
            <a:lvl1pPr marL="0" indent="0" algn="ctr">
              <a:buNone/>
              <a:defRPr sz="1000">
                <a:solidFill>
                  <a:schemeClr val="bg1">
                    <a:lumMod val="65000"/>
                  </a:schemeClr>
                </a:solidFill>
                <a:latin typeface="Poppins Light" panose="00000400000000000000" pitchFamily="50" charset="0"/>
                <a:cs typeface="Poppins Light" panose="00000400000000000000" pitchFamily="50" charset="0"/>
              </a:defRPr>
            </a:lvl1pPr>
          </a:lstStyle>
          <a:p>
            <a:r>
              <a:rPr lang="en-GB" dirty="0"/>
              <a:t>Drag picture file or click centre icon to place new LIGHT image</a:t>
            </a:r>
          </a:p>
        </p:txBody>
      </p:sp>
    </p:spTree>
    <p:extLst>
      <p:ext uri="{BB962C8B-B14F-4D97-AF65-F5344CB8AC3E}">
        <p14:creationId xmlns:p14="http://schemas.microsoft.com/office/powerpoint/2010/main" val="18376870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 Statement - Robo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FB1E7C8-F875-4F90-A76B-77C35281F1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876" r="18978"/>
          <a:stretch/>
        </p:blipFill>
        <p:spPr>
          <a:xfrm flipH="1">
            <a:off x="0" y="0"/>
            <a:ext cx="12188952" cy="6858000"/>
          </a:xfrm>
          <a:prstGeom prst="rect">
            <a:avLst/>
          </a:prstGeom>
        </p:spPr>
      </p:pic>
      <p:sp>
        <p:nvSpPr>
          <p:cNvPr id="2" name="Title 1">
            <a:extLst>
              <a:ext uri="{FF2B5EF4-FFF2-40B4-BE49-F238E27FC236}">
                <a16:creationId xmlns:a16="http://schemas.microsoft.com/office/drawing/2014/main" id="{E6D9F4F1-9F6A-4ABE-84A4-5DB70E869BD7}"/>
              </a:ext>
            </a:extLst>
          </p:cNvPr>
          <p:cNvSpPr>
            <a:spLocks noGrp="1"/>
          </p:cNvSpPr>
          <p:nvPr>
            <p:ph type="title" hasCustomPrompt="1"/>
          </p:nvPr>
        </p:nvSpPr>
        <p:spPr>
          <a:xfrm>
            <a:off x="626485" y="367834"/>
            <a:ext cx="9122529" cy="771853"/>
          </a:xfrm>
        </p:spPr>
        <p:txBody>
          <a:bodyPr/>
          <a:lstStyle>
            <a:lvl1pPr marL="0" indent="0">
              <a:buFont typeface="Arial" panose="020B0604020202020204" pitchFamily="34" charset="0"/>
              <a:buNone/>
              <a:defRPr/>
            </a:lvl1pPr>
          </a:lstStyle>
          <a:p>
            <a:r>
              <a:rPr lang="en-US" dirty="0"/>
              <a:t>OUR Vision / STATEMENT</a:t>
            </a:r>
            <a:endParaRPr lang="en-GB" dirty="0"/>
          </a:p>
        </p:txBody>
      </p:sp>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p:txBody>
          <a:bodyPr/>
          <a:lstStyle/>
          <a:p>
            <a:fld id="{9527C9C5-01FC-45F0-893C-77E06CCB7E79}" type="slidenum">
              <a:rPr lang="en-GB" smtClean="0"/>
              <a:pPr/>
              <a:t>‹#›</a:t>
            </a:fld>
            <a:endParaRPr lang="en-GB"/>
          </a:p>
        </p:txBody>
      </p:sp>
      <p:sp>
        <p:nvSpPr>
          <p:cNvPr id="7" name="Text Placeholder 6">
            <a:extLst>
              <a:ext uri="{FF2B5EF4-FFF2-40B4-BE49-F238E27FC236}">
                <a16:creationId xmlns:a16="http://schemas.microsoft.com/office/drawing/2014/main" id="{D90A76C5-737F-413D-8548-373F14113048}"/>
              </a:ext>
            </a:extLst>
          </p:cNvPr>
          <p:cNvSpPr>
            <a:spLocks noGrp="1"/>
          </p:cNvSpPr>
          <p:nvPr>
            <p:ph type="body" sz="quarter" idx="13" hasCustomPrompt="1"/>
          </p:nvPr>
        </p:nvSpPr>
        <p:spPr>
          <a:xfrm>
            <a:off x="626484" y="2216463"/>
            <a:ext cx="4199516" cy="3830956"/>
          </a:xfrm>
        </p:spPr>
        <p:txBody>
          <a:bodyPr>
            <a:noAutofit/>
          </a:bodyPr>
          <a:lstStyle>
            <a:lvl1pPr marL="0" indent="0">
              <a:buNone/>
              <a:defRPr sz="2400">
                <a:solidFill>
                  <a:schemeClr val="tx2"/>
                </a:solidFill>
              </a:defRPr>
            </a:lvl1pPr>
            <a:lvl2pPr>
              <a:defRPr sz="2400">
                <a:solidFill>
                  <a:schemeClr val="tx2"/>
                </a:solidFill>
              </a:defRPr>
            </a:lvl2pPr>
            <a:lvl3pPr>
              <a:buSzPct val="100000"/>
              <a:defRPr sz="2400">
                <a:solidFill>
                  <a:schemeClr val="tx2"/>
                </a:solidFill>
              </a:defRPr>
            </a:lvl3pPr>
            <a:lvl4pPr>
              <a:defRPr sz="2400">
                <a:solidFill>
                  <a:schemeClr val="tx2"/>
                </a:solidFill>
              </a:defRPr>
            </a:lvl4pPr>
            <a:lvl5pPr>
              <a:defRPr sz="2400">
                <a:solidFill>
                  <a:schemeClr val="tx2"/>
                </a:solidFill>
              </a:defRPr>
            </a:lvl5pPr>
          </a:lstStyle>
          <a:p>
            <a:pPr lvl="0"/>
            <a:r>
              <a:rPr lang="en-GB" dirty="0"/>
              <a:t>With since by see of began best includes now, colour first necessary it. The always an who about will after, inside to times every around it’s which. Showing though very both a goes particular.</a:t>
            </a:r>
          </a:p>
        </p:txBody>
      </p:sp>
      <p:cxnSp>
        <p:nvCxnSpPr>
          <p:cNvPr id="12" name="Straight Connector 11">
            <a:extLst>
              <a:ext uri="{FF2B5EF4-FFF2-40B4-BE49-F238E27FC236}">
                <a16:creationId xmlns:a16="http://schemas.microsoft.com/office/drawing/2014/main" id="{11C2BBC3-3845-4E9D-BF1D-B2E5263C0C3F}"/>
              </a:ext>
            </a:extLst>
          </p:cNvPr>
          <p:cNvCxnSpPr>
            <a:cxnSpLocks/>
          </p:cNvCxnSpPr>
          <p:nvPr userDrawn="1"/>
        </p:nvCxnSpPr>
        <p:spPr>
          <a:xfrm flipV="1">
            <a:off x="513796" y="277786"/>
            <a:ext cx="0" cy="523218"/>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EC274647-5FC9-4D76-941B-0CD057DCEB6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649931" y="1319229"/>
            <a:ext cx="835238" cy="835238"/>
          </a:xfrm>
          <a:prstGeom prst="rect">
            <a:avLst/>
          </a:prstGeom>
        </p:spPr>
      </p:pic>
      <p:pic>
        <p:nvPicPr>
          <p:cNvPr id="11" name="Picture 10" descr="NHS Master Logo">
            <a:extLst>
              <a:ext uri="{FF2B5EF4-FFF2-40B4-BE49-F238E27FC236}">
                <a16:creationId xmlns:a16="http://schemas.microsoft.com/office/drawing/2014/main" id="{C24456B9-F840-4C05-BD50-FC00DFCD2AF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749014" y="188292"/>
            <a:ext cx="2039882" cy="786095"/>
          </a:xfrm>
          <a:prstGeom prst="rect">
            <a:avLst/>
          </a:prstGeom>
        </p:spPr>
      </p:pic>
    </p:spTree>
    <p:extLst>
      <p:ext uri="{BB962C8B-B14F-4D97-AF65-F5344CB8AC3E}">
        <p14:creationId xmlns:p14="http://schemas.microsoft.com/office/powerpoint/2010/main" val="2854868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siness Meeting">
    <p:bg>
      <p:bgPr>
        <a:solidFill>
          <a:schemeClr val="tx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047928-D732-41E9-AF7F-063F5F7F688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0" y="0"/>
            <a:ext cx="12192000" cy="5846365"/>
          </a:xfrm>
          <a:prstGeom prst="rect">
            <a:avLst/>
          </a:prstGeom>
        </p:spPr>
      </p:pic>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a:xfrm>
            <a:off x="10125514" y="6394916"/>
            <a:ext cx="1440000" cy="365125"/>
          </a:xfrm>
        </p:spPr>
        <p:txBody>
          <a:bodyPr/>
          <a:lstStyle/>
          <a:p>
            <a:fld id="{9527C9C5-01FC-45F0-893C-77E06CCB7E79}" type="slidenum">
              <a:rPr lang="en-GB" smtClean="0"/>
              <a:pPr/>
              <a:t>‹#›</a:t>
            </a:fld>
            <a:endParaRPr lang="en-GB"/>
          </a:p>
        </p:txBody>
      </p:sp>
      <p:sp>
        <p:nvSpPr>
          <p:cNvPr id="9" name="Rectangle 8">
            <a:extLst>
              <a:ext uri="{FF2B5EF4-FFF2-40B4-BE49-F238E27FC236}">
                <a16:creationId xmlns:a16="http://schemas.microsoft.com/office/drawing/2014/main" id="{32E9CB55-5114-4A3A-937B-B0F1E7C1DF51}"/>
              </a:ext>
            </a:extLst>
          </p:cNvPr>
          <p:cNvSpPr/>
          <p:nvPr userDrawn="1"/>
        </p:nvSpPr>
        <p:spPr>
          <a:xfrm>
            <a:off x="0" y="5846365"/>
            <a:ext cx="12192000" cy="1011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32422D62-B88F-4FB2-A62B-4F97EA8679E3}"/>
              </a:ext>
            </a:extLst>
          </p:cNvPr>
          <p:cNvSpPr txBox="1"/>
          <p:nvPr userDrawn="1"/>
        </p:nvSpPr>
        <p:spPr>
          <a:xfrm>
            <a:off x="353437" y="6239331"/>
            <a:ext cx="306603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3087"/>
                </a:solidFill>
                <a:uLnTx/>
                <a:uFillTx/>
                <a:latin typeface="Poppins Light" panose="00000400000000000000" pitchFamily="2" charset="0"/>
                <a:ea typeface="+mn-ea"/>
                <a:cs typeface="Poppins Light" panose="00000400000000000000" pitchFamily="2" charset="0"/>
              </a:rPr>
              <a:t>Shared vision. </a:t>
            </a:r>
            <a:r>
              <a:rPr kumimoji="0" lang="en-GB" sz="1400" b="0" i="0" u="none" strike="noStrike" kern="1200" cap="none" spc="0" normalizeH="0" baseline="0" noProof="0" dirty="0">
                <a:ln>
                  <a:noFill/>
                </a:ln>
                <a:solidFill>
                  <a:srgbClr val="003087"/>
                </a:solidFill>
                <a:uLnTx/>
                <a:uFillTx/>
                <a:latin typeface="Poppins SemiBold" panose="00000700000000000000" pitchFamily="2" charset="0"/>
                <a:ea typeface="+mn-ea"/>
                <a:cs typeface="Poppins SemiBold" panose="00000700000000000000" pitchFamily="2" charset="0"/>
              </a:rPr>
              <a:t>Better together</a:t>
            </a:r>
          </a:p>
        </p:txBody>
      </p:sp>
      <p:sp>
        <p:nvSpPr>
          <p:cNvPr id="18" name="Text Placeholder 17">
            <a:extLst>
              <a:ext uri="{FF2B5EF4-FFF2-40B4-BE49-F238E27FC236}">
                <a16:creationId xmlns:a16="http://schemas.microsoft.com/office/drawing/2014/main" id="{86094192-A931-4C06-90C3-72089EB3EE89}"/>
              </a:ext>
            </a:extLst>
          </p:cNvPr>
          <p:cNvSpPr>
            <a:spLocks noGrp="1"/>
          </p:cNvSpPr>
          <p:nvPr>
            <p:ph type="body" sz="quarter" idx="18" hasCustomPrompt="1"/>
          </p:nvPr>
        </p:nvSpPr>
        <p:spPr>
          <a:xfrm>
            <a:off x="3312023" y="6185926"/>
            <a:ext cx="1892300" cy="365125"/>
          </a:xfrm>
        </p:spPr>
        <p:txBody>
          <a:bodyPr>
            <a:noAutofit/>
          </a:bodyPr>
          <a:lstStyle>
            <a:lvl1pPr marL="0" indent="0">
              <a:buFont typeface="Arial" panose="020B0604020202020204" pitchFamily="34" charset="0"/>
              <a:buNone/>
              <a:defRPr>
                <a:solidFill>
                  <a:schemeClr val="accent3"/>
                </a:solidFill>
                <a:latin typeface="Poppins Light" panose="00000400000000000000" pitchFamily="50" charset="0"/>
                <a:cs typeface="Poppins Light" panose="00000400000000000000" pitchFamily="50" charset="0"/>
              </a:defRPr>
            </a:lvl1pPr>
            <a:lvl2pPr>
              <a:defRPr>
                <a:solidFill>
                  <a:schemeClr val="accent3"/>
                </a:solidFill>
                <a:latin typeface="Poppins Light" panose="00000400000000000000" pitchFamily="50" charset="0"/>
                <a:cs typeface="Poppins Light" panose="00000400000000000000" pitchFamily="50" charset="0"/>
              </a:defRPr>
            </a:lvl2pPr>
            <a:lvl3pPr>
              <a:defRPr>
                <a:solidFill>
                  <a:schemeClr val="accent3"/>
                </a:solidFill>
                <a:latin typeface="Poppins Light" panose="00000400000000000000" pitchFamily="50" charset="0"/>
                <a:cs typeface="Poppins Light" panose="00000400000000000000" pitchFamily="50" charset="0"/>
              </a:defRPr>
            </a:lvl3pPr>
            <a:lvl4pPr>
              <a:defRPr>
                <a:solidFill>
                  <a:schemeClr val="accent3"/>
                </a:solidFill>
                <a:latin typeface="Poppins Light" panose="00000400000000000000" pitchFamily="50" charset="0"/>
                <a:cs typeface="Poppins Light" panose="00000400000000000000" pitchFamily="50" charset="0"/>
              </a:defRPr>
            </a:lvl4pPr>
            <a:lvl5pPr>
              <a:defRPr>
                <a:solidFill>
                  <a:schemeClr val="accent3"/>
                </a:solidFill>
                <a:latin typeface="Poppins Light" panose="00000400000000000000" pitchFamily="50" charset="0"/>
                <a:cs typeface="Poppins Light" panose="00000400000000000000" pitchFamily="50" charset="0"/>
              </a:defRPr>
            </a:lvl5pPr>
          </a:lstStyle>
          <a:p>
            <a:pPr lvl="0"/>
            <a:r>
              <a:rPr lang="en-US" dirty="0"/>
              <a:t>Month Year</a:t>
            </a:r>
            <a:endParaRPr lang="en-GB" dirty="0"/>
          </a:p>
        </p:txBody>
      </p:sp>
      <p:sp>
        <p:nvSpPr>
          <p:cNvPr id="2" name="Rectangle 1">
            <a:extLst>
              <a:ext uri="{FF2B5EF4-FFF2-40B4-BE49-F238E27FC236}">
                <a16:creationId xmlns:a16="http://schemas.microsoft.com/office/drawing/2014/main" id="{3C6507AB-9D11-4CB4-A022-1D6773B1AA5F}"/>
              </a:ext>
            </a:extLst>
          </p:cNvPr>
          <p:cNvSpPr/>
          <p:nvPr userDrawn="1"/>
        </p:nvSpPr>
        <p:spPr>
          <a:xfrm>
            <a:off x="-1" y="0"/>
            <a:ext cx="12192001" cy="5842422"/>
          </a:xfrm>
          <a:prstGeom prst="rect">
            <a:avLst/>
          </a:prstGeom>
          <a:gradFill>
            <a:gsLst>
              <a:gs pos="2000">
                <a:schemeClr val="tx2"/>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31E88002-DF35-4269-8740-47F91193F388}"/>
              </a:ext>
            </a:extLst>
          </p:cNvPr>
          <p:cNvSpPr>
            <a:spLocks noGrp="1"/>
          </p:cNvSpPr>
          <p:nvPr>
            <p:ph type="body" sz="quarter" idx="17" hasCustomPrompt="1"/>
          </p:nvPr>
        </p:nvSpPr>
        <p:spPr>
          <a:xfrm>
            <a:off x="747713" y="2501062"/>
            <a:ext cx="720000" cy="36000"/>
          </a:xfrm>
          <a:solidFill>
            <a:schemeClr val="accent6"/>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16" name="Title 1">
            <a:extLst>
              <a:ext uri="{FF2B5EF4-FFF2-40B4-BE49-F238E27FC236}">
                <a16:creationId xmlns:a16="http://schemas.microsoft.com/office/drawing/2014/main" id="{9CF8FC60-321E-4834-A46E-2FC3BD701A94}"/>
              </a:ext>
            </a:extLst>
          </p:cNvPr>
          <p:cNvSpPr>
            <a:spLocks noGrp="1"/>
          </p:cNvSpPr>
          <p:nvPr>
            <p:ph type="title" hasCustomPrompt="1"/>
          </p:nvPr>
        </p:nvSpPr>
        <p:spPr>
          <a:xfrm>
            <a:off x="626485" y="2773870"/>
            <a:ext cx="5469515" cy="771853"/>
          </a:xfrm>
        </p:spPr>
        <p:txBody>
          <a:bodyPr anchor="t" anchorCtr="0"/>
          <a:lstStyle>
            <a:lvl1pPr marL="0" indent="0" algn="l" defTabSz="914400" rtl="0" eaLnBrk="1" latinLnBrk="0" hangingPunct="1">
              <a:lnSpc>
                <a:spcPct val="85000"/>
              </a:lnSpc>
              <a:spcBef>
                <a:spcPct val="0"/>
              </a:spcBef>
              <a:buFont typeface="Arial" panose="020B0604020202020204" pitchFamily="34" charset="0"/>
              <a:buNone/>
              <a:defRPr lang="en-GB" sz="6000" b="1" kern="1200" cap="none" baseline="0" dirty="0">
                <a:solidFill>
                  <a:schemeClr val="bg1"/>
                </a:solidFill>
                <a:latin typeface="+mj-lt"/>
                <a:ea typeface="+mj-ea"/>
                <a:cs typeface="+mj-cs"/>
              </a:defRPr>
            </a:lvl1pPr>
          </a:lstStyle>
          <a:p>
            <a:r>
              <a:rPr lang="en-US" dirty="0"/>
              <a:t>Title Here</a:t>
            </a:r>
            <a:endParaRPr lang="en-GB" dirty="0"/>
          </a:p>
        </p:txBody>
      </p:sp>
      <p:sp>
        <p:nvSpPr>
          <p:cNvPr id="19" name="Text Placeholder 6">
            <a:extLst>
              <a:ext uri="{FF2B5EF4-FFF2-40B4-BE49-F238E27FC236}">
                <a16:creationId xmlns:a16="http://schemas.microsoft.com/office/drawing/2014/main" id="{9C6C7DEB-7E02-4CA8-9F9B-77E3F59C94C5}"/>
              </a:ext>
            </a:extLst>
          </p:cNvPr>
          <p:cNvSpPr>
            <a:spLocks noGrp="1"/>
          </p:cNvSpPr>
          <p:nvPr>
            <p:ph type="body" sz="quarter" idx="16" hasCustomPrompt="1"/>
          </p:nvPr>
        </p:nvSpPr>
        <p:spPr>
          <a:xfrm>
            <a:off x="626484" y="3567667"/>
            <a:ext cx="5469516" cy="472646"/>
          </a:xfrm>
        </p:spPr>
        <p:txBody>
          <a:bodyPr anchor="t" anchorCtr="0">
            <a:noAutofit/>
          </a:bodyPr>
          <a:lstStyle>
            <a:lvl1pPr marL="0" indent="0">
              <a:lnSpc>
                <a:spcPct val="100000"/>
              </a:lnSpc>
              <a:buClr>
                <a:schemeClr val="bg1"/>
              </a:buClr>
              <a:buFont typeface="Arial" panose="020B0604020202020204" pitchFamily="34" charset="0"/>
              <a:buNone/>
              <a:defRPr sz="2400" b="0">
                <a:solidFill>
                  <a:schemeClr val="bg1"/>
                </a:solidFill>
              </a:defRPr>
            </a:lvl1pPr>
            <a:lvl2pPr>
              <a:lnSpc>
                <a:spcPct val="100000"/>
              </a:lnSpc>
              <a:defRPr sz="2400" b="0"/>
            </a:lvl2pPr>
            <a:lvl3pPr>
              <a:lnSpc>
                <a:spcPct val="100000"/>
              </a:lnSpc>
              <a:buClr>
                <a:schemeClr val="bg1"/>
              </a:buClr>
              <a:buSzPct val="100000"/>
              <a:defRPr sz="2400" b="0"/>
            </a:lvl3pPr>
            <a:lvl4pPr>
              <a:lnSpc>
                <a:spcPct val="100000"/>
              </a:lnSpc>
              <a:defRPr sz="2400" b="0"/>
            </a:lvl4pPr>
            <a:lvl5pPr>
              <a:lnSpc>
                <a:spcPct val="100000"/>
              </a:lnSpc>
              <a:buClr>
                <a:schemeClr val="bg1"/>
              </a:buClr>
              <a:defRPr sz="2400" b="0"/>
            </a:lvl5pPr>
          </a:lstStyle>
          <a:p>
            <a:pPr lvl="0"/>
            <a:r>
              <a:rPr lang="en-US" dirty="0"/>
              <a:t>Subtitle Here</a:t>
            </a:r>
            <a:endParaRPr lang="en-GB" dirty="0"/>
          </a:p>
        </p:txBody>
      </p:sp>
      <p:pic>
        <p:nvPicPr>
          <p:cNvPr id="15" name="Picture 14">
            <a:extLst>
              <a:ext uri="{FF2B5EF4-FFF2-40B4-BE49-F238E27FC236}">
                <a16:creationId xmlns:a16="http://schemas.microsoft.com/office/drawing/2014/main" id="{90DC5D06-A42D-421F-8B3B-1F3553D5684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50525" y="188292"/>
            <a:ext cx="2036859" cy="786095"/>
          </a:xfrm>
          <a:prstGeom prst="rect">
            <a:avLst/>
          </a:prstGeom>
        </p:spPr>
      </p:pic>
      <p:sp>
        <p:nvSpPr>
          <p:cNvPr id="17" name="Text Placeholder 13">
            <a:extLst>
              <a:ext uri="{FF2B5EF4-FFF2-40B4-BE49-F238E27FC236}">
                <a16:creationId xmlns:a16="http://schemas.microsoft.com/office/drawing/2014/main" id="{306A74CD-59B8-4B5A-9F54-4DAA2EB14E0E}"/>
              </a:ext>
            </a:extLst>
          </p:cNvPr>
          <p:cNvSpPr>
            <a:spLocks noGrp="1"/>
          </p:cNvSpPr>
          <p:nvPr>
            <p:ph type="body" sz="quarter" idx="19" hasCustomPrompt="1"/>
          </p:nvPr>
        </p:nvSpPr>
        <p:spPr>
          <a:xfrm rot="16200000">
            <a:off x="3079311" y="6364483"/>
            <a:ext cx="324000" cy="14400"/>
          </a:xfrm>
          <a:solidFill>
            <a:schemeClr val="accent3"/>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Tree>
    <p:extLst>
      <p:ext uri="{BB962C8B-B14F-4D97-AF65-F5344CB8AC3E}">
        <p14:creationId xmlns:p14="http://schemas.microsoft.com/office/powerpoint/2010/main" val="5531139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 Statement - LIGHT Custom Image">
    <p:bg>
      <p:bgPr>
        <a:solidFill>
          <a:schemeClr val="tx2"/>
        </a:solidFill>
        <a:effectLst/>
      </p:bgPr>
    </p:bg>
    <p:spTree>
      <p:nvGrpSpPr>
        <p:cNvPr id="1" name=""/>
        <p:cNvGrpSpPr/>
        <p:nvPr/>
      </p:nvGrpSpPr>
      <p:grpSpPr>
        <a:xfrm>
          <a:off x="0" y="0"/>
          <a:ext cx="0" cy="0"/>
          <a:chOff x="0" y="0"/>
          <a:chExt cx="0" cy="0"/>
        </a:xfrm>
      </p:grpSpPr>
      <p:pic>
        <p:nvPicPr>
          <p:cNvPr id="10" name="Picture 9" descr="NHS Master Logo">
            <a:extLst>
              <a:ext uri="{FF2B5EF4-FFF2-40B4-BE49-F238E27FC236}">
                <a16:creationId xmlns:a16="http://schemas.microsoft.com/office/drawing/2014/main" id="{F7181EDB-74EC-4E6A-BA70-4196C463D4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9014" y="213058"/>
            <a:ext cx="2039882" cy="786095"/>
          </a:xfrm>
          <a:prstGeom prst="rect">
            <a:avLst/>
          </a:prstGeom>
        </p:spPr>
      </p:pic>
      <p:sp>
        <p:nvSpPr>
          <p:cNvPr id="14" name="Picture Placeholder 13">
            <a:extLst>
              <a:ext uri="{FF2B5EF4-FFF2-40B4-BE49-F238E27FC236}">
                <a16:creationId xmlns:a16="http://schemas.microsoft.com/office/drawing/2014/main" id="{1240744A-8068-4B4D-BEFC-1082C4FF92C5}"/>
              </a:ext>
            </a:extLst>
          </p:cNvPr>
          <p:cNvSpPr>
            <a:spLocks noGrp="1"/>
          </p:cNvSpPr>
          <p:nvPr>
            <p:ph type="pic" sz="quarter" idx="15" hasCustomPrompt="1"/>
          </p:nvPr>
        </p:nvSpPr>
        <p:spPr>
          <a:xfrm>
            <a:off x="0" y="1164"/>
            <a:ext cx="12192000" cy="6883162"/>
          </a:xfrm>
          <a:custGeom>
            <a:avLst/>
            <a:gdLst>
              <a:gd name="connsiteX0" fmla="*/ 1200794 w 12192000"/>
              <a:gd name="connsiteY0" fmla="*/ 1522664 h 6883162"/>
              <a:gd name="connsiteX1" fmla="*/ 1099947 w 12192000"/>
              <a:gd name="connsiteY1" fmla="*/ 1705698 h 6883162"/>
              <a:gd name="connsiteX2" fmla="*/ 1099947 w 12192000"/>
              <a:gd name="connsiteY2" fmla="*/ 2001356 h 6883162"/>
              <a:gd name="connsiteX3" fmla="*/ 1395605 w 12192000"/>
              <a:gd name="connsiteY3" fmla="*/ 2001356 h 6883162"/>
              <a:gd name="connsiteX4" fmla="*/ 1395605 w 12192000"/>
              <a:gd name="connsiteY4" fmla="*/ 1705698 h 6883162"/>
              <a:gd name="connsiteX5" fmla="*/ 1250583 w 12192000"/>
              <a:gd name="connsiteY5" fmla="*/ 1705698 h 6883162"/>
              <a:gd name="connsiteX6" fmla="*/ 1351429 w 12192000"/>
              <a:gd name="connsiteY6" fmla="*/ 1522664 h 6883162"/>
              <a:gd name="connsiteX7" fmla="*/ 840372 w 12192000"/>
              <a:gd name="connsiteY7" fmla="*/ 1522664 h 6883162"/>
              <a:gd name="connsiteX8" fmla="*/ 739526 w 12192000"/>
              <a:gd name="connsiteY8" fmla="*/ 1705698 h 6883162"/>
              <a:gd name="connsiteX9" fmla="*/ 739526 w 12192000"/>
              <a:gd name="connsiteY9" fmla="*/ 2001356 h 6883162"/>
              <a:gd name="connsiteX10" fmla="*/ 1035183 w 12192000"/>
              <a:gd name="connsiteY10" fmla="*/ 2001356 h 6883162"/>
              <a:gd name="connsiteX11" fmla="*/ 1035183 w 12192000"/>
              <a:gd name="connsiteY11" fmla="*/ 1705698 h 6883162"/>
              <a:gd name="connsiteX12" fmla="*/ 890161 w 12192000"/>
              <a:gd name="connsiteY12" fmla="*/ 1705698 h 6883162"/>
              <a:gd name="connsiteX13" fmla="*/ 991007 w 12192000"/>
              <a:gd name="connsiteY13" fmla="*/ 1522664 h 6883162"/>
              <a:gd name="connsiteX14" fmla="*/ 10157549 w 12192000"/>
              <a:gd name="connsiteY14" fmla="*/ 753487 h 6883162"/>
              <a:gd name="connsiteX15" fmla="*/ 10159846 w 12192000"/>
              <a:gd name="connsiteY15" fmla="*/ 753487 h 6883162"/>
              <a:gd name="connsiteX16" fmla="*/ 10162070 w 12192000"/>
              <a:gd name="connsiteY16" fmla="*/ 753634 h 6883162"/>
              <a:gd name="connsiteX17" fmla="*/ 10157696 w 12192000"/>
              <a:gd name="connsiteY17" fmla="*/ 768635 h 6883162"/>
              <a:gd name="connsiteX18" fmla="*/ 10144820 w 12192000"/>
              <a:gd name="connsiteY18" fmla="*/ 774939 h 6883162"/>
              <a:gd name="connsiteX19" fmla="*/ 10136904 w 12192000"/>
              <a:gd name="connsiteY19" fmla="*/ 772496 h 6883162"/>
              <a:gd name="connsiteX20" fmla="*/ 10133508 w 12192000"/>
              <a:gd name="connsiteY20" fmla="*/ 765655 h 6883162"/>
              <a:gd name="connsiteX21" fmla="*/ 10137319 w 12192000"/>
              <a:gd name="connsiteY21" fmla="*/ 757616 h 6883162"/>
              <a:gd name="connsiteX22" fmla="*/ 10146286 w 12192000"/>
              <a:gd name="connsiteY22" fmla="*/ 754171 h 6883162"/>
              <a:gd name="connsiteX23" fmla="*/ 10157549 w 12192000"/>
              <a:gd name="connsiteY23" fmla="*/ 753487 h 6883162"/>
              <a:gd name="connsiteX24" fmla="*/ 10480302 w 12192000"/>
              <a:gd name="connsiteY24" fmla="*/ 743103 h 6883162"/>
              <a:gd name="connsiteX25" fmla="*/ 10491174 w 12192000"/>
              <a:gd name="connsiteY25" fmla="*/ 743103 h 6883162"/>
              <a:gd name="connsiteX26" fmla="*/ 10504563 w 12192000"/>
              <a:gd name="connsiteY26" fmla="*/ 746524 h 6883162"/>
              <a:gd name="connsiteX27" fmla="*/ 10509938 w 12192000"/>
              <a:gd name="connsiteY27" fmla="*/ 757421 h 6883162"/>
              <a:gd name="connsiteX28" fmla="*/ 10504099 w 12192000"/>
              <a:gd name="connsiteY28" fmla="*/ 768415 h 6883162"/>
              <a:gd name="connsiteX29" fmla="*/ 10489830 w 12192000"/>
              <a:gd name="connsiteY29" fmla="*/ 771665 h 6883162"/>
              <a:gd name="connsiteX30" fmla="*/ 10480302 w 12192000"/>
              <a:gd name="connsiteY30" fmla="*/ 771665 h 6883162"/>
              <a:gd name="connsiteX31" fmla="*/ 10362488 w 12192000"/>
              <a:gd name="connsiteY31" fmla="*/ 728445 h 6883162"/>
              <a:gd name="connsiteX32" fmla="*/ 10371968 w 12192000"/>
              <a:gd name="connsiteY32" fmla="*/ 731767 h 6883162"/>
              <a:gd name="connsiteX33" fmla="*/ 10377587 w 12192000"/>
              <a:gd name="connsiteY33" fmla="*/ 740123 h 6883162"/>
              <a:gd name="connsiteX34" fmla="*/ 10379371 w 12192000"/>
              <a:gd name="connsiteY34" fmla="*/ 750800 h 6883162"/>
              <a:gd name="connsiteX35" fmla="*/ 10377514 w 12192000"/>
              <a:gd name="connsiteY35" fmla="*/ 761428 h 6883162"/>
              <a:gd name="connsiteX36" fmla="*/ 10371895 w 12192000"/>
              <a:gd name="connsiteY36" fmla="*/ 769711 h 6883162"/>
              <a:gd name="connsiteX37" fmla="*/ 10362708 w 12192000"/>
              <a:gd name="connsiteY37" fmla="*/ 772961 h 6883162"/>
              <a:gd name="connsiteX38" fmla="*/ 10350663 w 12192000"/>
              <a:gd name="connsiteY38" fmla="*/ 766022 h 6883162"/>
              <a:gd name="connsiteX39" fmla="*/ 10346583 w 12192000"/>
              <a:gd name="connsiteY39" fmla="*/ 750532 h 6883162"/>
              <a:gd name="connsiteX40" fmla="*/ 10350272 w 12192000"/>
              <a:gd name="connsiteY40" fmla="*/ 734919 h 6883162"/>
              <a:gd name="connsiteX41" fmla="*/ 10362488 w 12192000"/>
              <a:gd name="connsiteY41" fmla="*/ 728445 h 6883162"/>
              <a:gd name="connsiteX42" fmla="*/ 11485623 w 12192000"/>
              <a:gd name="connsiteY42" fmla="*/ 725317 h 6883162"/>
              <a:gd name="connsiteX43" fmla="*/ 11493881 w 12192000"/>
              <a:gd name="connsiteY43" fmla="*/ 727760 h 6883162"/>
              <a:gd name="connsiteX44" fmla="*/ 11498767 w 12192000"/>
              <a:gd name="connsiteY44" fmla="*/ 734357 h 6883162"/>
              <a:gd name="connsiteX45" fmla="*/ 11500526 w 12192000"/>
              <a:gd name="connsiteY45" fmla="*/ 743299 h 6883162"/>
              <a:gd name="connsiteX46" fmla="*/ 11468886 w 12192000"/>
              <a:gd name="connsiteY46" fmla="*/ 743324 h 6883162"/>
              <a:gd name="connsiteX47" fmla="*/ 11471330 w 12192000"/>
              <a:gd name="connsiteY47" fmla="*/ 734308 h 6883162"/>
              <a:gd name="connsiteX48" fmla="*/ 11476925 w 12192000"/>
              <a:gd name="connsiteY48" fmla="*/ 727760 h 6883162"/>
              <a:gd name="connsiteX49" fmla="*/ 11485623 w 12192000"/>
              <a:gd name="connsiteY49" fmla="*/ 725317 h 6883162"/>
              <a:gd name="connsiteX50" fmla="*/ 11173376 w 12192000"/>
              <a:gd name="connsiteY50" fmla="*/ 725317 h 6883162"/>
              <a:gd name="connsiteX51" fmla="*/ 11181659 w 12192000"/>
              <a:gd name="connsiteY51" fmla="*/ 727760 h 6883162"/>
              <a:gd name="connsiteX52" fmla="*/ 11186545 w 12192000"/>
              <a:gd name="connsiteY52" fmla="*/ 734357 h 6883162"/>
              <a:gd name="connsiteX53" fmla="*/ 11188305 w 12192000"/>
              <a:gd name="connsiteY53" fmla="*/ 743299 h 6883162"/>
              <a:gd name="connsiteX54" fmla="*/ 11156664 w 12192000"/>
              <a:gd name="connsiteY54" fmla="*/ 743324 h 6883162"/>
              <a:gd name="connsiteX55" fmla="*/ 11159108 w 12192000"/>
              <a:gd name="connsiteY55" fmla="*/ 734308 h 6883162"/>
              <a:gd name="connsiteX56" fmla="*/ 11164678 w 12192000"/>
              <a:gd name="connsiteY56" fmla="*/ 727760 h 6883162"/>
              <a:gd name="connsiteX57" fmla="*/ 11173376 w 12192000"/>
              <a:gd name="connsiteY57" fmla="*/ 725317 h 6883162"/>
              <a:gd name="connsiteX58" fmla="*/ 10848938 w 12192000"/>
              <a:gd name="connsiteY58" fmla="*/ 725317 h 6883162"/>
              <a:gd name="connsiteX59" fmla="*/ 10857196 w 12192000"/>
              <a:gd name="connsiteY59" fmla="*/ 727760 h 6883162"/>
              <a:gd name="connsiteX60" fmla="*/ 10862083 w 12192000"/>
              <a:gd name="connsiteY60" fmla="*/ 734357 h 6883162"/>
              <a:gd name="connsiteX61" fmla="*/ 10863817 w 12192000"/>
              <a:gd name="connsiteY61" fmla="*/ 743299 h 6883162"/>
              <a:gd name="connsiteX62" fmla="*/ 10832226 w 12192000"/>
              <a:gd name="connsiteY62" fmla="*/ 743324 h 6883162"/>
              <a:gd name="connsiteX63" fmla="*/ 10834670 w 12192000"/>
              <a:gd name="connsiteY63" fmla="*/ 734308 h 6883162"/>
              <a:gd name="connsiteX64" fmla="*/ 10840240 w 12192000"/>
              <a:gd name="connsiteY64" fmla="*/ 727760 h 6883162"/>
              <a:gd name="connsiteX65" fmla="*/ 10848938 w 12192000"/>
              <a:gd name="connsiteY65" fmla="*/ 725317 h 6883162"/>
              <a:gd name="connsiteX66" fmla="*/ 10283645 w 12192000"/>
              <a:gd name="connsiteY66" fmla="*/ 725317 h 6883162"/>
              <a:gd name="connsiteX67" fmla="*/ 10291928 w 12192000"/>
              <a:gd name="connsiteY67" fmla="*/ 727760 h 6883162"/>
              <a:gd name="connsiteX68" fmla="*/ 10296814 w 12192000"/>
              <a:gd name="connsiteY68" fmla="*/ 734357 h 6883162"/>
              <a:gd name="connsiteX69" fmla="*/ 10298573 w 12192000"/>
              <a:gd name="connsiteY69" fmla="*/ 743299 h 6883162"/>
              <a:gd name="connsiteX70" fmla="*/ 10266933 w 12192000"/>
              <a:gd name="connsiteY70" fmla="*/ 743324 h 6883162"/>
              <a:gd name="connsiteX71" fmla="*/ 10269377 w 12192000"/>
              <a:gd name="connsiteY71" fmla="*/ 734308 h 6883162"/>
              <a:gd name="connsiteX72" fmla="*/ 10274947 w 12192000"/>
              <a:gd name="connsiteY72" fmla="*/ 727760 h 6883162"/>
              <a:gd name="connsiteX73" fmla="*/ 10283645 w 12192000"/>
              <a:gd name="connsiteY73" fmla="*/ 725317 h 6883162"/>
              <a:gd name="connsiteX74" fmla="*/ 11353932 w 12192000"/>
              <a:gd name="connsiteY74" fmla="*/ 713980 h 6883162"/>
              <a:gd name="connsiteX75" fmla="*/ 11353932 w 12192000"/>
              <a:gd name="connsiteY75" fmla="*/ 786642 h 6883162"/>
              <a:gd name="connsiteX76" fmla="*/ 11372672 w 12192000"/>
              <a:gd name="connsiteY76" fmla="*/ 786642 h 6883162"/>
              <a:gd name="connsiteX77" fmla="*/ 11372672 w 12192000"/>
              <a:gd name="connsiteY77" fmla="*/ 713980 h 6883162"/>
              <a:gd name="connsiteX78" fmla="*/ 11268028 w 12192000"/>
              <a:gd name="connsiteY78" fmla="*/ 713980 h 6883162"/>
              <a:gd name="connsiteX79" fmla="*/ 11295270 w 12192000"/>
              <a:gd name="connsiteY79" fmla="*/ 786643 h 6883162"/>
              <a:gd name="connsiteX80" fmla="*/ 11316233 w 12192000"/>
              <a:gd name="connsiteY80" fmla="*/ 786643 h 6883162"/>
              <a:gd name="connsiteX81" fmla="*/ 11343109 w 12192000"/>
              <a:gd name="connsiteY81" fmla="*/ 713980 h 6883162"/>
              <a:gd name="connsiteX82" fmla="*/ 11324271 w 12192000"/>
              <a:gd name="connsiteY82" fmla="*/ 713980 h 6883162"/>
              <a:gd name="connsiteX83" fmla="*/ 11311249 w 12192000"/>
              <a:gd name="connsiteY83" fmla="*/ 753561 h 6883162"/>
              <a:gd name="connsiteX84" fmla="*/ 11306655 w 12192000"/>
              <a:gd name="connsiteY84" fmla="*/ 770444 h 6883162"/>
              <a:gd name="connsiteX85" fmla="*/ 11300792 w 12192000"/>
              <a:gd name="connsiteY85" fmla="*/ 748919 h 6883162"/>
              <a:gd name="connsiteX86" fmla="*/ 11288575 w 12192000"/>
              <a:gd name="connsiteY86" fmla="*/ 713980 h 6883162"/>
              <a:gd name="connsiteX87" fmla="*/ 10694672 w 12192000"/>
              <a:gd name="connsiteY87" fmla="*/ 713980 h 6883162"/>
              <a:gd name="connsiteX88" fmla="*/ 10694672 w 12192000"/>
              <a:gd name="connsiteY88" fmla="*/ 786642 h 6883162"/>
              <a:gd name="connsiteX89" fmla="*/ 10713436 w 12192000"/>
              <a:gd name="connsiteY89" fmla="*/ 786642 h 6883162"/>
              <a:gd name="connsiteX90" fmla="*/ 10713436 w 12192000"/>
              <a:gd name="connsiteY90" fmla="*/ 713980 h 6883162"/>
              <a:gd name="connsiteX91" fmla="*/ 10545878 w 12192000"/>
              <a:gd name="connsiteY91" fmla="*/ 713980 h 6883162"/>
              <a:gd name="connsiteX92" fmla="*/ 10545878 w 12192000"/>
              <a:gd name="connsiteY92" fmla="*/ 754929 h 6883162"/>
              <a:gd name="connsiteX93" fmla="*/ 10547979 w 12192000"/>
              <a:gd name="connsiteY93" fmla="*/ 772179 h 6883162"/>
              <a:gd name="connsiteX94" fmla="*/ 10555749 w 12192000"/>
              <a:gd name="connsiteY94" fmla="*/ 783564 h 6883162"/>
              <a:gd name="connsiteX95" fmla="*/ 10571483 w 12192000"/>
              <a:gd name="connsiteY95" fmla="*/ 787718 h 6883162"/>
              <a:gd name="connsiteX96" fmla="*/ 10580377 w 12192000"/>
              <a:gd name="connsiteY96" fmla="*/ 786227 h 6883162"/>
              <a:gd name="connsiteX97" fmla="*/ 10588342 w 12192000"/>
              <a:gd name="connsiteY97" fmla="*/ 782049 h 6883162"/>
              <a:gd name="connsiteX98" fmla="*/ 10594401 w 12192000"/>
              <a:gd name="connsiteY98" fmla="*/ 775404 h 6883162"/>
              <a:gd name="connsiteX99" fmla="*/ 10594963 w 12192000"/>
              <a:gd name="connsiteY99" fmla="*/ 786569 h 6883162"/>
              <a:gd name="connsiteX100" fmla="*/ 10612725 w 12192000"/>
              <a:gd name="connsiteY100" fmla="*/ 786569 h 6883162"/>
              <a:gd name="connsiteX101" fmla="*/ 10612286 w 12192000"/>
              <a:gd name="connsiteY101" fmla="*/ 778116 h 6883162"/>
              <a:gd name="connsiteX102" fmla="*/ 10611968 w 12192000"/>
              <a:gd name="connsiteY102" fmla="*/ 767805 h 6883162"/>
              <a:gd name="connsiteX103" fmla="*/ 10611650 w 12192000"/>
              <a:gd name="connsiteY103" fmla="*/ 758277 h 6883162"/>
              <a:gd name="connsiteX104" fmla="*/ 10611650 w 12192000"/>
              <a:gd name="connsiteY104" fmla="*/ 713980 h 6883162"/>
              <a:gd name="connsiteX105" fmla="*/ 10592886 w 12192000"/>
              <a:gd name="connsiteY105" fmla="*/ 713980 h 6883162"/>
              <a:gd name="connsiteX106" fmla="*/ 10592886 w 12192000"/>
              <a:gd name="connsiteY106" fmla="*/ 747991 h 6883162"/>
              <a:gd name="connsiteX107" fmla="*/ 10589612 w 12192000"/>
              <a:gd name="connsiteY107" fmla="*/ 764849 h 6883162"/>
              <a:gd name="connsiteX108" fmla="*/ 10577787 w 12192000"/>
              <a:gd name="connsiteY108" fmla="*/ 772032 h 6883162"/>
              <a:gd name="connsiteX109" fmla="*/ 10568918 w 12192000"/>
              <a:gd name="connsiteY109" fmla="*/ 768563 h 6883162"/>
              <a:gd name="connsiteX110" fmla="*/ 10565302 w 12192000"/>
              <a:gd name="connsiteY110" fmla="*/ 760402 h 6883162"/>
              <a:gd name="connsiteX111" fmla="*/ 10564618 w 12192000"/>
              <a:gd name="connsiteY111" fmla="*/ 748919 h 6883162"/>
              <a:gd name="connsiteX112" fmla="*/ 10564618 w 12192000"/>
              <a:gd name="connsiteY112" fmla="*/ 713980 h 6883162"/>
              <a:gd name="connsiteX113" fmla="*/ 11424297 w 12192000"/>
              <a:gd name="connsiteY113" fmla="*/ 713662 h 6883162"/>
              <a:gd name="connsiteX114" fmla="*/ 11405289 w 12192000"/>
              <a:gd name="connsiteY114" fmla="*/ 718231 h 6883162"/>
              <a:gd name="connsiteX115" fmla="*/ 11392267 w 12192000"/>
              <a:gd name="connsiteY115" fmla="*/ 731107 h 6883162"/>
              <a:gd name="connsiteX116" fmla="*/ 11387649 w 12192000"/>
              <a:gd name="connsiteY116" fmla="*/ 750164 h 6883162"/>
              <a:gd name="connsiteX117" fmla="*/ 11390263 w 12192000"/>
              <a:gd name="connsiteY117" fmla="*/ 765581 h 6883162"/>
              <a:gd name="connsiteX118" fmla="*/ 11397837 w 12192000"/>
              <a:gd name="connsiteY118" fmla="*/ 777431 h 6883162"/>
              <a:gd name="connsiteX119" fmla="*/ 11409760 w 12192000"/>
              <a:gd name="connsiteY119" fmla="*/ 784761 h 6883162"/>
              <a:gd name="connsiteX120" fmla="*/ 11425006 w 12192000"/>
              <a:gd name="connsiteY120" fmla="*/ 787204 h 6883162"/>
              <a:gd name="connsiteX121" fmla="*/ 11441889 w 12192000"/>
              <a:gd name="connsiteY121" fmla="*/ 784419 h 6883162"/>
              <a:gd name="connsiteX122" fmla="*/ 11440838 w 12192000"/>
              <a:gd name="connsiteY122" fmla="*/ 768586 h 6883162"/>
              <a:gd name="connsiteX123" fmla="*/ 11428255 w 12192000"/>
              <a:gd name="connsiteY123" fmla="*/ 771860 h 6883162"/>
              <a:gd name="connsiteX124" fmla="*/ 11412863 w 12192000"/>
              <a:gd name="connsiteY124" fmla="*/ 765899 h 6883162"/>
              <a:gd name="connsiteX125" fmla="*/ 11407146 w 12192000"/>
              <a:gd name="connsiteY125" fmla="*/ 750164 h 6883162"/>
              <a:gd name="connsiteX126" fmla="*/ 11409589 w 12192000"/>
              <a:gd name="connsiteY126" fmla="*/ 739390 h 6883162"/>
              <a:gd name="connsiteX127" fmla="*/ 11427229 w 12192000"/>
              <a:gd name="connsiteY127" fmla="*/ 728761 h 6883162"/>
              <a:gd name="connsiteX128" fmla="*/ 11438835 w 12192000"/>
              <a:gd name="connsiteY128" fmla="*/ 731205 h 6883162"/>
              <a:gd name="connsiteX129" fmla="*/ 11440252 w 12192000"/>
              <a:gd name="connsiteY129" fmla="*/ 716105 h 6883162"/>
              <a:gd name="connsiteX130" fmla="*/ 11424297 w 12192000"/>
              <a:gd name="connsiteY130" fmla="*/ 713662 h 6883162"/>
              <a:gd name="connsiteX131" fmla="*/ 11259012 w 12192000"/>
              <a:gd name="connsiteY131" fmla="*/ 713565 h 6883162"/>
              <a:gd name="connsiteX132" fmla="*/ 11246013 w 12192000"/>
              <a:gd name="connsiteY132" fmla="*/ 718696 h 6883162"/>
              <a:gd name="connsiteX133" fmla="*/ 11238684 w 12192000"/>
              <a:gd name="connsiteY133" fmla="*/ 732451 h 6883162"/>
              <a:gd name="connsiteX134" fmla="*/ 11238268 w 12192000"/>
              <a:gd name="connsiteY134" fmla="*/ 714127 h 6883162"/>
              <a:gd name="connsiteX135" fmla="*/ 11221166 w 12192000"/>
              <a:gd name="connsiteY135" fmla="*/ 714127 h 6883162"/>
              <a:gd name="connsiteX136" fmla="*/ 11221752 w 12192000"/>
              <a:gd name="connsiteY136" fmla="*/ 735970 h 6883162"/>
              <a:gd name="connsiteX137" fmla="*/ 11221752 w 12192000"/>
              <a:gd name="connsiteY137" fmla="*/ 786643 h 6883162"/>
              <a:gd name="connsiteX138" fmla="*/ 11240467 w 12192000"/>
              <a:gd name="connsiteY138" fmla="*/ 786643 h 6883162"/>
              <a:gd name="connsiteX139" fmla="*/ 11240467 w 12192000"/>
              <a:gd name="connsiteY139" fmla="*/ 786716 h 6883162"/>
              <a:gd name="connsiteX140" fmla="*/ 11240492 w 12192000"/>
              <a:gd name="connsiteY140" fmla="*/ 786643 h 6883162"/>
              <a:gd name="connsiteX141" fmla="*/ 11240467 w 12192000"/>
              <a:gd name="connsiteY141" fmla="*/ 786643 h 6883162"/>
              <a:gd name="connsiteX142" fmla="*/ 11240467 w 12192000"/>
              <a:gd name="connsiteY142" fmla="*/ 755345 h 6883162"/>
              <a:gd name="connsiteX143" fmla="*/ 11241933 w 12192000"/>
              <a:gd name="connsiteY143" fmla="*/ 743373 h 6883162"/>
              <a:gd name="connsiteX144" fmla="*/ 11247357 w 12192000"/>
              <a:gd name="connsiteY144" fmla="*/ 734382 h 6883162"/>
              <a:gd name="connsiteX145" fmla="*/ 11257937 w 12192000"/>
              <a:gd name="connsiteY145" fmla="*/ 730888 h 6883162"/>
              <a:gd name="connsiteX146" fmla="*/ 11264533 w 12192000"/>
              <a:gd name="connsiteY146" fmla="*/ 731890 h 6883162"/>
              <a:gd name="connsiteX147" fmla="*/ 11264533 w 12192000"/>
              <a:gd name="connsiteY147" fmla="*/ 714274 h 6883162"/>
              <a:gd name="connsiteX148" fmla="*/ 11259012 w 12192000"/>
              <a:gd name="connsiteY148" fmla="*/ 713565 h 6883162"/>
              <a:gd name="connsiteX149" fmla="*/ 10235831 w 12192000"/>
              <a:gd name="connsiteY149" fmla="*/ 713565 h 6883162"/>
              <a:gd name="connsiteX150" fmla="*/ 10222833 w 12192000"/>
              <a:gd name="connsiteY150" fmla="*/ 718696 h 6883162"/>
              <a:gd name="connsiteX151" fmla="*/ 10215503 w 12192000"/>
              <a:gd name="connsiteY151" fmla="*/ 732451 h 6883162"/>
              <a:gd name="connsiteX152" fmla="*/ 10215087 w 12192000"/>
              <a:gd name="connsiteY152" fmla="*/ 714127 h 6883162"/>
              <a:gd name="connsiteX153" fmla="*/ 10197985 w 12192000"/>
              <a:gd name="connsiteY153" fmla="*/ 714127 h 6883162"/>
              <a:gd name="connsiteX154" fmla="*/ 10198571 w 12192000"/>
              <a:gd name="connsiteY154" fmla="*/ 735970 h 6883162"/>
              <a:gd name="connsiteX155" fmla="*/ 10198571 w 12192000"/>
              <a:gd name="connsiteY155" fmla="*/ 786643 h 6883162"/>
              <a:gd name="connsiteX156" fmla="*/ 10217286 w 12192000"/>
              <a:gd name="connsiteY156" fmla="*/ 786643 h 6883162"/>
              <a:gd name="connsiteX157" fmla="*/ 10217286 w 12192000"/>
              <a:gd name="connsiteY157" fmla="*/ 786716 h 6883162"/>
              <a:gd name="connsiteX158" fmla="*/ 10217311 w 12192000"/>
              <a:gd name="connsiteY158" fmla="*/ 786643 h 6883162"/>
              <a:gd name="connsiteX159" fmla="*/ 10217286 w 12192000"/>
              <a:gd name="connsiteY159" fmla="*/ 786643 h 6883162"/>
              <a:gd name="connsiteX160" fmla="*/ 10217286 w 12192000"/>
              <a:gd name="connsiteY160" fmla="*/ 755345 h 6883162"/>
              <a:gd name="connsiteX161" fmla="*/ 10218752 w 12192000"/>
              <a:gd name="connsiteY161" fmla="*/ 743373 h 6883162"/>
              <a:gd name="connsiteX162" fmla="*/ 10224176 w 12192000"/>
              <a:gd name="connsiteY162" fmla="*/ 734382 h 6883162"/>
              <a:gd name="connsiteX163" fmla="*/ 10234756 w 12192000"/>
              <a:gd name="connsiteY163" fmla="*/ 730888 h 6883162"/>
              <a:gd name="connsiteX164" fmla="*/ 10241352 w 12192000"/>
              <a:gd name="connsiteY164" fmla="*/ 731890 h 6883162"/>
              <a:gd name="connsiteX165" fmla="*/ 10241352 w 12192000"/>
              <a:gd name="connsiteY165" fmla="*/ 714274 h 6883162"/>
              <a:gd name="connsiteX166" fmla="*/ 10235831 w 12192000"/>
              <a:gd name="connsiteY166" fmla="*/ 713565 h 6883162"/>
              <a:gd name="connsiteX167" fmla="*/ 10147850 w 12192000"/>
              <a:gd name="connsiteY167" fmla="*/ 712832 h 6883162"/>
              <a:gd name="connsiteX168" fmla="*/ 10122562 w 12192000"/>
              <a:gd name="connsiteY168" fmla="*/ 717718 h 6883162"/>
              <a:gd name="connsiteX169" fmla="*/ 10123149 w 12192000"/>
              <a:gd name="connsiteY169" fmla="*/ 734039 h 6883162"/>
              <a:gd name="connsiteX170" fmla="*/ 10145626 w 12192000"/>
              <a:gd name="connsiteY170" fmla="*/ 726098 h 6883162"/>
              <a:gd name="connsiteX171" fmla="*/ 10157843 w 12192000"/>
              <a:gd name="connsiteY171" fmla="*/ 730032 h 6883162"/>
              <a:gd name="connsiteX172" fmla="*/ 10161776 w 12192000"/>
              <a:gd name="connsiteY172" fmla="*/ 742053 h 6883162"/>
              <a:gd name="connsiteX173" fmla="*/ 10157256 w 12192000"/>
              <a:gd name="connsiteY173" fmla="*/ 741809 h 6883162"/>
              <a:gd name="connsiteX174" fmla="*/ 10154398 w 12192000"/>
              <a:gd name="connsiteY174" fmla="*/ 741662 h 6883162"/>
              <a:gd name="connsiteX175" fmla="*/ 10151539 w 12192000"/>
              <a:gd name="connsiteY175" fmla="*/ 741662 h 6883162"/>
              <a:gd name="connsiteX176" fmla="*/ 10125567 w 12192000"/>
              <a:gd name="connsiteY176" fmla="*/ 746671 h 6883162"/>
              <a:gd name="connsiteX177" fmla="*/ 10114890 w 12192000"/>
              <a:gd name="connsiteY177" fmla="*/ 765288 h 6883162"/>
              <a:gd name="connsiteX178" fmla="*/ 10118287 w 12192000"/>
              <a:gd name="connsiteY178" fmla="*/ 777724 h 6883162"/>
              <a:gd name="connsiteX179" fmla="*/ 10127253 w 12192000"/>
              <a:gd name="connsiteY179" fmla="*/ 785347 h 6883162"/>
              <a:gd name="connsiteX180" fmla="*/ 10140178 w 12192000"/>
              <a:gd name="connsiteY180" fmla="*/ 787791 h 6883162"/>
              <a:gd name="connsiteX181" fmla="*/ 10153323 w 12192000"/>
              <a:gd name="connsiteY181" fmla="*/ 784663 h 6883162"/>
              <a:gd name="connsiteX182" fmla="*/ 10162729 w 12192000"/>
              <a:gd name="connsiteY182" fmla="*/ 775745 h 6883162"/>
              <a:gd name="connsiteX183" fmla="*/ 10163022 w 12192000"/>
              <a:gd name="connsiteY183" fmla="*/ 786642 h 6883162"/>
              <a:gd name="connsiteX184" fmla="*/ 10179661 w 12192000"/>
              <a:gd name="connsiteY184" fmla="*/ 786642 h 6883162"/>
              <a:gd name="connsiteX185" fmla="*/ 10179026 w 12192000"/>
              <a:gd name="connsiteY185" fmla="*/ 771347 h 6883162"/>
              <a:gd name="connsiteX186" fmla="*/ 10178903 w 12192000"/>
              <a:gd name="connsiteY186" fmla="*/ 758301 h 6883162"/>
              <a:gd name="connsiteX187" fmla="*/ 10178903 w 12192000"/>
              <a:gd name="connsiteY187" fmla="*/ 744056 h 6883162"/>
              <a:gd name="connsiteX188" fmla="*/ 10177999 w 12192000"/>
              <a:gd name="connsiteY188" fmla="*/ 732207 h 6883162"/>
              <a:gd name="connsiteX189" fmla="*/ 10174286 w 12192000"/>
              <a:gd name="connsiteY189" fmla="*/ 723362 h 6883162"/>
              <a:gd name="connsiteX190" fmla="*/ 10167200 w 12192000"/>
              <a:gd name="connsiteY190" fmla="*/ 717156 h 6883162"/>
              <a:gd name="connsiteX191" fmla="*/ 10157940 w 12192000"/>
              <a:gd name="connsiteY191" fmla="*/ 713833 h 6883162"/>
              <a:gd name="connsiteX192" fmla="*/ 10147850 w 12192000"/>
              <a:gd name="connsiteY192" fmla="*/ 712832 h 6883162"/>
              <a:gd name="connsiteX193" fmla="*/ 10775078 w 12192000"/>
              <a:gd name="connsiteY193" fmla="*/ 712831 h 6883162"/>
              <a:gd name="connsiteX194" fmla="*/ 10750646 w 12192000"/>
              <a:gd name="connsiteY194" fmla="*/ 725585 h 6883162"/>
              <a:gd name="connsiteX195" fmla="*/ 10750231 w 12192000"/>
              <a:gd name="connsiteY195" fmla="*/ 713980 h 6883162"/>
              <a:gd name="connsiteX196" fmla="*/ 10732444 w 12192000"/>
              <a:gd name="connsiteY196" fmla="*/ 714053 h 6883162"/>
              <a:gd name="connsiteX197" fmla="*/ 10733177 w 12192000"/>
              <a:gd name="connsiteY197" fmla="*/ 740465 h 6883162"/>
              <a:gd name="connsiteX198" fmla="*/ 10733177 w 12192000"/>
              <a:gd name="connsiteY198" fmla="*/ 786642 h 6883162"/>
              <a:gd name="connsiteX199" fmla="*/ 10752063 w 12192000"/>
              <a:gd name="connsiteY199" fmla="*/ 786642 h 6883162"/>
              <a:gd name="connsiteX200" fmla="*/ 10752063 w 12192000"/>
              <a:gd name="connsiteY200" fmla="*/ 752192 h 6883162"/>
              <a:gd name="connsiteX201" fmla="*/ 10755655 w 12192000"/>
              <a:gd name="connsiteY201" fmla="*/ 735480 h 6883162"/>
              <a:gd name="connsiteX202" fmla="*/ 10768017 w 12192000"/>
              <a:gd name="connsiteY202" fmla="*/ 728444 h 6883162"/>
              <a:gd name="connsiteX203" fmla="*/ 10778719 w 12192000"/>
              <a:gd name="connsiteY203" fmla="*/ 734454 h 6883162"/>
              <a:gd name="connsiteX204" fmla="*/ 10781162 w 12192000"/>
              <a:gd name="connsiteY204" fmla="*/ 750140 h 6883162"/>
              <a:gd name="connsiteX205" fmla="*/ 10781162 w 12192000"/>
              <a:gd name="connsiteY205" fmla="*/ 786569 h 6883162"/>
              <a:gd name="connsiteX206" fmla="*/ 10799853 w 12192000"/>
              <a:gd name="connsiteY206" fmla="*/ 786569 h 6883162"/>
              <a:gd name="connsiteX207" fmla="*/ 10799853 w 12192000"/>
              <a:gd name="connsiteY207" fmla="*/ 745693 h 6883162"/>
              <a:gd name="connsiteX208" fmla="*/ 10794771 w 12192000"/>
              <a:gd name="connsiteY208" fmla="*/ 721456 h 6883162"/>
              <a:gd name="connsiteX209" fmla="*/ 10775078 w 12192000"/>
              <a:gd name="connsiteY209" fmla="*/ 712831 h 6883162"/>
              <a:gd name="connsiteX210" fmla="*/ 10986859 w 12192000"/>
              <a:gd name="connsiteY210" fmla="*/ 712637 h 6883162"/>
              <a:gd name="connsiteX211" fmla="*/ 10972346 w 12192000"/>
              <a:gd name="connsiteY211" fmla="*/ 714884 h 6883162"/>
              <a:gd name="connsiteX212" fmla="*/ 10960789 w 12192000"/>
              <a:gd name="connsiteY212" fmla="*/ 722214 h 6883162"/>
              <a:gd name="connsiteX213" fmla="*/ 10956245 w 12192000"/>
              <a:gd name="connsiteY213" fmla="*/ 734846 h 6883162"/>
              <a:gd name="connsiteX214" fmla="*/ 10960594 w 12192000"/>
              <a:gd name="connsiteY214" fmla="*/ 747428 h 6883162"/>
              <a:gd name="connsiteX215" fmla="*/ 10970953 w 12192000"/>
              <a:gd name="connsiteY215" fmla="*/ 754441 h 6883162"/>
              <a:gd name="connsiteX216" fmla="*/ 10982852 w 12192000"/>
              <a:gd name="connsiteY216" fmla="*/ 759523 h 6883162"/>
              <a:gd name="connsiteX217" fmla="*/ 10988813 w 12192000"/>
              <a:gd name="connsiteY217" fmla="*/ 765753 h 6883162"/>
              <a:gd name="connsiteX218" fmla="*/ 10984660 w 12192000"/>
              <a:gd name="connsiteY218" fmla="*/ 771959 h 6883162"/>
              <a:gd name="connsiteX219" fmla="*/ 10975840 w 12192000"/>
              <a:gd name="connsiteY219" fmla="*/ 773962 h 6883162"/>
              <a:gd name="connsiteX220" fmla="*/ 10957369 w 12192000"/>
              <a:gd name="connsiteY220" fmla="*/ 768807 h 6883162"/>
              <a:gd name="connsiteX221" fmla="*/ 10956514 w 12192000"/>
              <a:gd name="connsiteY221" fmla="*/ 784688 h 6883162"/>
              <a:gd name="connsiteX222" fmla="*/ 10977721 w 12192000"/>
              <a:gd name="connsiteY222" fmla="*/ 788060 h 6883162"/>
              <a:gd name="connsiteX223" fmla="*/ 10992234 w 12192000"/>
              <a:gd name="connsiteY223" fmla="*/ 785616 h 6883162"/>
              <a:gd name="connsiteX224" fmla="*/ 11003448 w 12192000"/>
              <a:gd name="connsiteY224" fmla="*/ 777969 h 6883162"/>
              <a:gd name="connsiteX225" fmla="*/ 11007773 w 12192000"/>
              <a:gd name="connsiteY225" fmla="*/ 764947 h 6883162"/>
              <a:gd name="connsiteX226" fmla="*/ 11003302 w 12192000"/>
              <a:gd name="connsiteY226" fmla="*/ 751753 h 6883162"/>
              <a:gd name="connsiteX227" fmla="*/ 10992552 w 12192000"/>
              <a:gd name="connsiteY227" fmla="*/ 744839 h 6883162"/>
              <a:gd name="connsiteX228" fmla="*/ 10980604 w 12192000"/>
              <a:gd name="connsiteY228" fmla="*/ 740172 h 6883162"/>
              <a:gd name="connsiteX229" fmla="*/ 10974911 w 12192000"/>
              <a:gd name="connsiteY229" fmla="*/ 734357 h 6883162"/>
              <a:gd name="connsiteX230" fmla="*/ 10979065 w 12192000"/>
              <a:gd name="connsiteY230" fmla="*/ 728640 h 6883162"/>
              <a:gd name="connsiteX231" fmla="*/ 10988007 w 12192000"/>
              <a:gd name="connsiteY231" fmla="*/ 726734 h 6883162"/>
              <a:gd name="connsiteX232" fmla="*/ 11003400 w 12192000"/>
              <a:gd name="connsiteY232" fmla="*/ 729544 h 6883162"/>
              <a:gd name="connsiteX233" fmla="*/ 11004768 w 12192000"/>
              <a:gd name="connsiteY233" fmla="*/ 715446 h 6883162"/>
              <a:gd name="connsiteX234" fmla="*/ 10986859 w 12192000"/>
              <a:gd name="connsiteY234" fmla="*/ 712637 h 6883162"/>
              <a:gd name="connsiteX235" fmla="*/ 10923897 w 12192000"/>
              <a:gd name="connsiteY235" fmla="*/ 712637 h 6883162"/>
              <a:gd name="connsiteX236" fmla="*/ 10909384 w 12192000"/>
              <a:gd name="connsiteY236" fmla="*/ 714884 h 6883162"/>
              <a:gd name="connsiteX237" fmla="*/ 10897827 w 12192000"/>
              <a:gd name="connsiteY237" fmla="*/ 722214 h 6883162"/>
              <a:gd name="connsiteX238" fmla="*/ 10893258 w 12192000"/>
              <a:gd name="connsiteY238" fmla="*/ 734846 h 6883162"/>
              <a:gd name="connsiteX239" fmla="*/ 10897632 w 12192000"/>
              <a:gd name="connsiteY239" fmla="*/ 747428 h 6883162"/>
              <a:gd name="connsiteX240" fmla="*/ 10907991 w 12192000"/>
              <a:gd name="connsiteY240" fmla="*/ 754441 h 6883162"/>
              <a:gd name="connsiteX241" fmla="*/ 10919890 w 12192000"/>
              <a:gd name="connsiteY241" fmla="*/ 759523 h 6883162"/>
              <a:gd name="connsiteX242" fmla="*/ 10925851 w 12192000"/>
              <a:gd name="connsiteY242" fmla="*/ 765753 h 6883162"/>
              <a:gd name="connsiteX243" fmla="*/ 10921698 w 12192000"/>
              <a:gd name="connsiteY243" fmla="*/ 771959 h 6883162"/>
              <a:gd name="connsiteX244" fmla="*/ 10912878 w 12192000"/>
              <a:gd name="connsiteY244" fmla="*/ 773962 h 6883162"/>
              <a:gd name="connsiteX245" fmla="*/ 10894407 w 12192000"/>
              <a:gd name="connsiteY245" fmla="*/ 768807 h 6883162"/>
              <a:gd name="connsiteX246" fmla="*/ 10893551 w 12192000"/>
              <a:gd name="connsiteY246" fmla="*/ 784688 h 6883162"/>
              <a:gd name="connsiteX247" fmla="*/ 10914661 w 12192000"/>
              <a:gd name="connsiteY247" fmla="*/ 787815 h 6883162"/>
              <a:gd name="connsiteX248" fmla="*/ 10929198 w 12192000"/>
              <a:gd name="connsiteY248" fmla="*/ 785372 h 6883162"/>
              <a:gd name="connsiteX249" fmla="*/ 10940413 w 12192000"/>
              <a:gd name="connsiteY249" fmla="*/ 777725 h 6883162"/>
              <a:gd name="connsiteX250" fmla="*/ 10944737 w 12192000"/>
              <a:gd name="connsiteY250" fmla="*/ 764702 h 6883162"/>
              <a:gd name="connsiteX251" fmla="*/ 10940266 w 12192000"/>
              <a:gd name="connsiteY251" fmla="*/ 751509 h 6883162"/>
              <a:gd name="connsiteX252" fmla="*/ 10929516 w 12192000"/>
              <a:gd name="connsiteY252" fmla="*/ 744594 h 6883162"/>
              <a:gd name="connsiteX253" fmla="*/ 10917569 w 12192000"/>
              <a:gd name="connsiteY253" fmla="*/ 739928 h 6883162"/>
              <a:gd name="connsiteX254" fmla="*/ 10911876 w 12192000"/>
              <a:gd name="connsiteY254" fmla="*/ 734113 h 6883162"/>
              <a:gd name="connsiteX255" fmla="*/ 10916029 w 12192000"/>
              <a:gd name="connsiteY255" fmla="*/ 728396 h 6883162"/>
              <a:gd name="connsiteX256" fmla="*/ 10925045 w 12192000"/>
              <a:gd name="connsiteY256" fmla="*/ 726734 h 6883162"/>
              <a:gd name="connsiteX257" fmla="*/ 10940437 w 12192000"/>
              <a:gd name="connsiteY257" fmla="*/ 729544 h 6883162"/>
              <a:gd name="connsiteX258" fmla="*/ 10941806 w 12192000"/>
              <a:gd name="connsiteY258" fmla="*/ 715446 h 6883162"/>
              <a:gd name="connsiteX259" fmla="*/ 10923897 w 12192000"/>
              <a:gd name="connsiteY259" fmla="*/ 712637 h 6883162"/>
              <a:gd name="connsiteX260" fmla="*/ 10658756 w 12192000"/>
              <a:gd name="connsiteY260" fmla="*/ 712637 h 6883162"/>
              <a:gd name="connsiteX261" fmla="*/ 10644219 w 12192000"/>
              <a:gd name="connsiteY261" fmla="*/ 714884 h 6883162"/>
              <a:gd name="connsiteX262" fmla="*/ 10632662 w 12192000"/>
              <a:gd name="connsiteY262" fmla="*/ 722214 h 6883162"/>
              <a:gd name="connsiteX263" fmla="*/ 10628118 w 12192000"/>
              <a:gd name="connsiteY263" fmla="*/ 734846 h 6883162"/>
              <a:gd name="connsiteX264" fmla="*/ 10632491 w 12192000"/>
              <a:gd name="connsiteY264" fmla="*/ 747428 h 6883162"/>
              <a:gd name="connsiteX265" fmla="*/ 10642826 w 12192000"/>
              <a:gd name="connsiteY265" fmla="*/ 754441 h 6883162"/>
              <a:gd name="connsiteX266" fmla="*/ 10654749 w 12192000"/>
              <a:gd name="connsiteY266" fmla="*/ 759523 h 6883162"/>
              <a:gd name="connsiteX267" fmla="*/ 10660686 w 12192000"/>
              <a:gd name="connsiteY267" fmla="*/ 765753 h 6883162"/>
              <a:gd name="connsiteX268" fmla="*/ 10656532 w 12192000"/>
              <a:gd name="connsiteY268" fmla="*/ 771959 h 6883162"/>
              <a:gd name="connsiteX269" fmla="*/ 10647737 w 12192000"/>
              <a:gd name="connsiteY269" fmla="*/ 773962 h 6883162"/>
              <a:gd name="connsiteX270" fmla="*/ 10629266 w 12192000"/>
              <a:gd name="connsiteY270" fmla="*/ 768807 h 6883162"/>
              <a:gd name="connsiteX271" fmla="*/ 10628411 w 12192000"/>
              <a:gd name="connsiteY271" fmla="*/ 784688 h 6883162"/>
              <a:gd name="connsiteX272" fmla="*/ 10649520 w 12192000"/>
              <a:gd name="connsiteY272" fmla="*/ 787815 h 6883162"/>
              <a:gd name="connsiteX273" fmla="*/ 10664058 w 12192000"/>
              <a:gd name="connsiteY273" fmla="*/ 785372 h 6883162"/>
              <a:gd name="connsiteX274" fmla="*/ 10675248 w 12192000"/>
              <a:gd name="connsiteY274" fmla="*/ 777725 h 6883162"/>
              <a:gd name="connsiteX275" fmla="*/ 10679572 w 12192000"/>
              <a:gd name="connsiteY275" fmla="*/ 764702 h 6883162"/>
              <a:gd name="connsiteX276" fmla="*/ 10675101 w 12192000"/>
              <a:gd name="connsiteY276" fmla="*/ 751509 h 6883162"/>
              <a:gd name="connsiteX277" fmla="*/ 10664375 w 12192000"/>
              <a:gd name="connsiteY277" fmla="*/ 744594 h 6883162"/>
              <a:gd name="connsiteX278" fmla="*/ 10652403 w 12192000"/>
              <a:gd name="connsiteY278" fmla="*/ 739928 h 6883162"/>
              <a:gd name="connsiteX279" fmla="*/ 10646735 w 12192000"/>
              <a:gd name="connsiteY279" fmla="*/ 734113 h 6883162"/>
              <a:gd name="connsiteX280" fmla="*/ 10650889 w 12192000"/>
              <a:gd name="connsiteY280" fmla="*/ 728396 h 6883162"/>
              <a:gd name="connsiteX281" fmla="*/ 10659904 w 12192000"/>
              <a:gd name="connsiteY281" fmla="*/ 726734 h 6883162"/>
              <a:gd name="connsiteX282" fmla="*/ 10675297 w 12192000"/>
              <a:gd name="connsiteY282" fmla="*/ 729544 h 6883162"/>
              <a:gd name="connsiteX283" fmla="*/ 10676640 w 12192000"/>
              <a:gd name="connsiteY283" fmla="*/ 715446 h 6883162"/>
              <a:gd name="connsiteX284" fmla="*/ 10658756 w 12192000"/>
              <a:gd name="connsiteY284" fmla="*/ 712637 h 6883162"/>
              <a:gd name="connsiteX285" fmla="*/ 11560631 w 12192000"/>
              <a:gd name="connsiteY285" fmla="*/ 712636 h 6883162"/>
              <a:gd name="connsiteX286" fmla="*/ 11545971 w 12192000"/>
              <a:gd name="connsiteY286" fmla="*/ 714884 h 6883162"/>
              <a:gd name="connsiteX287" fmla="*/ 11534415 w 12192000"/>
              <a:gd name="connsiteY287" fmla="*/ 722213 h 6883162"/>
              <a:gd name="connsiteX288" fmla="*/ 11529870 w 12192000"/>
              <a:gd name="connsiteY288" fmla="*/ 734845 h 6883162"/>
              <a:gd name="connsiteX289" fmla="*/ 11534244 w 12192000"/>
              <a:gd name="connsiteY289" fmla="*/ 747428 h 6883162"/>
              <a:gd name="connsiteX290" fmla="*/ 11544579 w 12192000"/>
              <a:gd name="connsiteY290" fmla="*/ 754440 h 6883162"/>
              <a:gd name="connsiteX291" fmla="*/ 11556502 w 12192000"/>
              <a:gd name="connsiteY291" fmla="*/ 759522 h 6883162"/>
              <a:gd name="connsiteX292" fmla="*/ 11562439 w 12192000"/>
              <a:gd name="connsiteY292" fmla="*/ 765752 h 6883162"/>
              <a:gd name="connsiteX293" fmla="*/ 11558285 w 12192000"/>
              <a:gd name="connsiteY293" fmla="*/ 771958 h 6883162"/>
              <a:gd name="connsiteX294" fmla="*/ 11549489 w 12192000"/>
              <a:gd name="connsiteY294" fmla="*/ 773961 h 6883162"/>
              <a:gd name="connsiteX295" fmla="*/ 11531019 w 12192000"/>
              <a:gd name="connsiteY295" fmla="*/ 768806 h 6883162"/>
              <a:gd name="connsiteX296" fmla="*/ 11530163 w 12192000"/>
              <a:gd name="connsiteY296" fmla="*/ 784687 h 6883162"/>
              <a:gd name="connsiteX297" fmla="*/ 11551395 w 12192000"/>
              <a:gd name="connsiteY297" fmla="*/ 787815 h 6883162"/>
              <a:gd name="connsiteX298" fmla="*/ 11565933 w 12192000"/>
              <a:gd name="connsiteY298" fmla="*/ 785371 h 6883162"/>
              <a:gd name="connsiteX299" fmla="*/ 11577123 w 12192000"/>
              <a:gd name="connsiteY299" fmla="*/ 777724 h 6883162"/>
              <a:gd name="connsiteX300" fmla="*/ 11581472 w 12192000"/>
              <a:gd name="connsiteY300" fmla="*/ 764702 h 6883162"/>
              <a:gd name="connsiteX301" fmla="*/ 11576976 w 12192000"/>
              <a:gd name="connsiteY301" fmla="*/ 751508 h 6883162"/>
              <a:gd name="connsiteX302" fmla="*/ 11566250 w 12192000"/>
              <a:gd name="connsiteY302" fmla="*/ 744594 h 6883162"/>
              <a:gd name="connsiteX303" fmla="*/ 11554303 w 12192000"/>
              <a:gd name="connsiteY303" fmla="*/ 739927 h 6883162"/>
              <a:gd name="connsiteX304" fmla="*/ 11548610 w 12192000"/>
              <a:gd name="connsiteY304" fmla="*/ 734112 h 6883162"/>
              <a:gd name="connsiteX305" fmla="*/ 11552763 w 12192000"/>
              <a:gd name="connsiteY305" fmla="*/ 728395 h 6883162"/>
              <a:gd name="connsiteX306" fmla="*/ 11561779 w 12192000"/>
              <a:gd name="connsiteY306" fmla="*/ 726733 h 6883162"/>
              <a:gd name="connsiteX307" fmla="*/ 11577171 w 12192000"/>
              <a:gd name="connsiteY307" fmla="*/ 729543 h 6883162"/>
              <a:gd name="connsiteX308" fmla="*/ 11578515 w 12192000"/>
              <a:gd name="connsiteY308" fmla="*/ 715446 h 6883162"/>
              <a:gd name="connsiteX309" fmla="*/ 11560631 w 12192000"/>
              <a:gd name="connsiteY309" fmla="*/ 712636 h 6883162"/>
              <a:gd name="connsiteX310" fmla="*/ 11486136 w 12192000"/>
              <a:gd name="connsiteY310" fmla="*/ 712295 h 6883162"/>
              <a:gd name="connsiteX311" fmla="*/ 11471134 w 12192000"/>
              <a:gd name="connsiteY311" fmla="*/ 715153 h 6883162"/>
              <a:gd name="connsiteX312" fmla="*/ 11460017 w 12192000"/>
              <a:gd name="connsiteY312" fmla="*/ 723143 h 6883162"/>
              <a:gd name="connsiteX313" fmla="*/ 11453103 w 12192000"/>
              <a:gd name="connsiteY313" fmla="*/ 735237 h 6883162"/>
              <a:gd name="connsiteX314" fmla="*/ 11453274 w 12192000"/>
              <a:gd name="connsiteY314" fmla="*/ 766584 h 6883162"/>
              <a:gd name="connsiteX315" fmla="*/ 11460799 w 12192000"/>
              <a:gd name="connsiteY315" fmla="*/ 778604 h 6883162"/>
              <a:gd name="connsiteX316" fmla="*/ 11472722 w 12192000"/>
              <a:gd name="connsiteY316" fmla="*/ 786130 h 6883162"/>
              <a:gd name="connsiteX317" fmla="*/ 11488652 w 12192000"/>
              <a:gd name="connsiteY317" fmla="*/ 788573 h 6883162"/>
              <a:gd name="connsiteX318" fmla="*/ 11513549 w 12192000"/>
              <a:gd name="connsiteY318" fmla="*/ 783564 h 6883162"/>
              <a:gd name="connsiteX319" fmla="*/ 11513256 w 12192000"/>
              <a:gd name="connsiteY319" fmla="*/ 767317 h 6883162"/>
              <a:gd name="connsiteX320" fmla="*/ 11490754 w 12192000"/>
              <a:gd name="connsiteY320" fmla="*/ 774744 h 6883162"/>
              <a:gd name="connsiteX321" fmla="*/ 11475899 w 12192000"/>
              <a:gd name="connsiteY321" fmla="*/ 769858 h 6883162"/>
              <a:gd name="connsiteX322" fmla="*/ 11469204 w 12192000"/>
              <a:gd name="connsiteY322" fmla="*/ 756469 h 6883162"/>
              <a:gd name="connsiteX323" fmla="*/ 11518069 w 12192000"/>
              <a:gd name="connsiteY323" fmla="*/ 756469 h 6883162"/>
              <a:gd name="connsiteX324" fmla="*/ 11518289 w 12192000"/>
              <a:gd name="connsiteY324" fmla="*/ 754025 h 6883162"/>
              <a:gd name="connsiteX325" fmla="*/ 11518411 w 12192000"/>
              <a:gd name="connsiteY325" fmla="*/ 752242 h 6883162"/>
              <a:gd name="connsiteX326" fmla="*/ 11518411 w 12192000"/>
              <a:gd name="connsiteY326" fmla="*/ 750092 h 6883162"/>
              <a:gd name="connsiteX327" fmla="*/ 11516481 w 12192000"/>
              <a:gd name="connsiteY327" fmla="*/ 735237 h 6883162"/>
              <a:gd name="connsiteX328" fmla="*/ 11510642 w 12192000"/>
              <a:gd name="connsiteY328" fmla="*/ 723314 h 6883162"/>
              <a:gd name="connsiteX329" fmla="*/ 11500526 w 12192000"/>
              <a:gd name="connsiteY329" fmla="*/ 715227 h 6883162"/>
              <a:gd name="connsiteX330" fmla="*/ 11486136 w 12192000"/>
              <a:gd name="connsiteY330" fmla="*/ 712295 h 6883162"/>
              <a:gd name="connsiteX331" fmla="*/ 10849476 w 12192000"/>
              <a:gd name="connsiteY331" fmla="*/ 712295 h 6883162"/>
              <a:gd name="connsiteX332" fmla="*/ 10834499 w 12192000"/>
              <a:gd name="connsiteY332" fmla="*/ 715153 h 6883162"/>
              <a:gd name="connsiteX333" fmla="*/ 10823357 w 12192000"/>
              <a:gd name="connsiteY333" fmla="*/ 723143 h 6883162"/>
              <a:gd name="connsiteX334" fmla="*/ 10816443 w 12192000"/>
              <a:gd name="connsiteY334" fmla="*/ 735237 h 6883162"/>
              <a:gd name="connsiteX335" fmla="*/ 10814000 w 12192000"/>
              <a:gd name="connsiteY335" fmla="*/ 750507 h 6883162"/>
              <a:gd name="connsiteX336" fmla="*/ 10816590 w 12192000"/>
              <a:gd name="connsiteY336" fmla="*/ 766584 h 6883162"/>
              <a:gd name="connsiteX337" fmla="*/ 10824090 w 12192000"/>
              <a:gd name="connsiteY337" fmla="*/ 778604 h 6883162"/>
              <a:gd name="connsiteX338" fmla="*/ 10836013 w 12192000"/>
              <a:gd name="connsiteY338" fmla="*/ 786130 h 6883162"/>
              <a:gd name="connsiteX339" fmla="*/ 10851943 w 12192000"/>
              <a:gd name="connsiteY339" fmla="*/ 788573 h 6883162"/>
              <a:gd name="connsiteX340" fmla="*/ 10876864 w 12192000"/>
              <a:gd name="connsiteY340" fmla="*/ 783564 h 6883162"/>
              <a:gd name="connsiteX341" fmla="*/ 10876571 w 12192000"/>
              <a:gd name="connsiteY341" fmla="*/ 767317 h 6883162"/>
              <a:gd name="connsiteX342" fmla="*/ 10854020 w 12192000"/>
              <a:gd name="connsiteY342" fmla="*/ 774744 h 6883162"/>
              <a:gd name="connsiteX343" fmla="*/ 10839165 w 12192000"/>
              <a:gd name="connsiteY343" fmla="*/ 769858 h 6883162"/>
              <a:gd name="connsiteX344" fmla="*/ 10832471 w 12192000"/>
              <a:gd name="connsiteY344" fmla="*/ 756469 h 6883162"/>
              <a:gd name="connsiteX345" fmla="*/ 10881409 w 12192000"/>
              <a:gd name="connsiteY345" fmla="*/ 756469 h 6883162"/>
              <a:gd name="connsiteX346" fmla="*/ 10881629 w 12192000"/>
              <a:gd name="connsiteY346" fmla="*/ 754025 h 6883162"/>
              <a:gd name="connsiteX347" fmla="*/ 10881775 w 12192000"/>
              <a:gd name="connsiteY347" fmla="*/ 752242 h 6883162"/>
              <a:gd name="connsiteX348" fmla="*/ 10881775 w 12192000"/>
              <a:gd name="connsiteY348" fmla="*/ 750092 h 6883162"/>
              <a:gd name="connsiteX349" fmla="*/ 10879845 w 12192000"/>
              <a:gd name="connsiteY349" fmla="*/ 735237 h 6883162"/>
              <a:gd name="connsiteX350" fmla="*/ 10874006 w 12192000"/>
              <a:gd name="connsiteY350" fmla="*/ 723314 h 6883162"/>
              <a:gd name="connsiteX351" fmla="*/ 10863866 w 12192000"/>
              <a:gd name="connsiteY351" fmla="*/ 715227 h 6883162"/>
              <a:gd name="connsiteX352" fmla="*/ 10849476 w 12192000"/>
              <a:gd name="connsiteY352" fmla="*/ 712295 h 6883162"/>
              <a:gd name="connsiteX353" fmla="*/ 11174085 w 12192000"/>
              <a:gd name="connsiteY353" fmla="*/ 712294 h 6883162"/>
              <a:gd name="connsiteX354" fmla="*/ 11159083 w 12192000"/>
              <a:gd name="connsiteY354" fmla="*/ 715153 h 6883162"/>
              <a:gd name="connsiteX355" fmla="*/ 11147942 w 12192000"/>
              <a:gd name="connsiteY355" fmla="*/ 723142 h 6883162"/>
              <a:gd name="connsiteX356" fmla="*/ 11141052 w 12192000"/>
              <a:gd name="connsiteY356" fmla="*/ 735236 h 6883162"/>
              <a:gd name="connsiteX357" fmla="*/ 11138609 w 12192000"/>
              <a:gd name="connsiteY357" fmla="*/ 750507 h 6883162"/>
              <a:gd name="connsiteX358" fmla="*/ 11141052 w 12192000"/>
              <a:gd name="connsiteY358" fmla="*/ 766583 h 6883162"/>
              <a:gd name="connsiteX359" fmla="*/ 11148577 w 12192000"/>
              <a:gd name="connsiteY359" fmla="*/ 778604 h 6883162"/>
              <a:gd name="connsiteX360" fmla="*/ 11160476 w 12192000"/>
              <a:gd name="connsiteY360" fmla="*/ 786129 h 6883162"/>
              <a:gd name="connsiteX361" fmla="*/ 11176406 w 12192000"/>
              <a:gd name="connsiteY361" fmla="*/ 788573 h 6883162"/>
              <a:gd name="connsiteX362" fmla="*/ 11201327 w 12192000"/>
              <a:gd name="connsiteY362" fmla="*/ 783564 h 6883162"/>
              <a:gd name="connsiteX363" fmla="*/ 11201034 w 12192000"/>
              <a:gd name="connsiteY363" fmla="*/ 767316 h 6883162"/>
              <a:gd name="connsiteX364" fmla="*/ 11178678 w 12192000"/>
              <a:gd name="connsiteY364" fmla="*/ 774744 h 6883162"/>
              <a:gd name="connsiteX365" fmla="*/ 11163823 w 12192000"/>
              <a:gd name="connsiteY365" fmla="*/ 769857 h 6883162"/>
              <a:gd name="connsiteX366" fmla="*/ 11157129 w 12192000"/>
              <a:gd name="connsiteY366" fmla="*/ 756468 h 6883162"/>
              <a:gd name="connsiteX367" fmla="*/ 11205994 w 12192000"/>
              <a:gd name="connsiteY367" fmla="*/ 756468 h 6883162"/>
              <a:gd name="connsiteX368" fmla="*/ 11206213 w 12192000"/>
              <a:gd name="connsiteY368" fmla="*/ 754025 h 6883162"/>
              <a:gd name="connsiteX369" fmla="*/ 11206360 w 12192000"/>
              <a:gd name="connsiteY369" fmla="*/ 752241 h 6883162"/>
              <a:gd name="connsiteX370" fmla="*/ 11206360 w 12192000"/>
              <a:gd name="connsiteY370" fmla="*/ 750091 h 6883162"/>
              <a:gd name="connsiteX371" fmla="*/ 11204430 w 12192000"/>
              <a:gd name="connsiteY371" fmla="*/ 735236 h 6883162"/>
              <a:gd name="connsiteX372" fmla="*/ 11198590 w 12192000"/>
              <a:gd name="connsiteY372" fmla="*/ 723313 h 6883162"/>
              <a:gd name="connsiteX373" fmla="*/ 11188476 w 12192000"/>
              <a:gd name="connsiteY373" fmla="*/ 715226 h 6883162"/>
              <a:gd name="connsiteX374" fmla="*/ 11174085 w 12192000"/>
              <a:gd name="connsiteY374" fmla="*/ 712294 h 6883162"/>
              <a:gd name="connsiteX375" fmla="*/ 10284354 w 12192000"/>
              <a:gd name="connsiteY375" fmla="*/ 712294 h 6883162"/>
              <a:gd name="connsiteX376" fmla="*/ 10269352 w 12192000"/>
              <a:gd name="connsiteY376" fmla="*/ 715153 h 6883162"/>
              <a:gd name="connsiteX377" fmla="*/ 10258211 w 12192000"/>
              <a:gd name="connsiteY377" fmla="*/ 723142 h 6883162"/>
              <a:gd name="connsiteX378" fmla="*/ 10251321 w 12192000"/>
              <a:gd name="connsiteY378" fmla="*/ 735236 h 6883162"/>
              <a:gd name="connsiteX379" fmla="*/ 10248878 w 12192000"/>
              <a:gd name="connsiteY379" fmla="*/ 750507 h 6883162"/>
              <a:gd name="connsiteX380" fmla="*/ 10251321 w 12192000"/>
              <a:gd name="connsiteY380" fmla="*/ 766583 h 6883162"/>
              <a:gd name="connsiteX381" fmla="*/ 10258846 w 12192000"/>
              <a:gd name="connsiteY381" fmla="*/ 778604 h 6883162"/>
              <a:gd name="connsiteX382" fmla="*/ 10270745 w 12192000"/>
              <a:gd name="connsiteY382" fmla="*/ 786129 h 6883162"/>
              <a:gd name="connsiteX383" fmla="*/ 10286675 w 12192000"/>
              <a:gd name="connsiteY383" fmla="*/ 788573 h 6883162"/>
              <a:gd name="connsiteX384" fmla="*/ 10311596 w 12192000"/>
              <a:gd name="connsiteY384" fmla="*/ 783564 h 6883162"/>
              <a:gd name="connsiteX385" fmla="*/ 10311303 w 12192000"/>
              <a:gd name="connsiteY385" fmla="*/ 767316 h 6883162"/>
              <a:gd name="connsiteX386" fmla="*/ 10288947 w 12192000"/>
              <a:gd name="connsiteY386" fmla="*/ 774744 h 6883162"/>
              <a:gd name="connsiteX387" fmla="*/ 10274092 w 12192000"/>
              <a:gd name="connsiteY387" fmla="*/ 769857 h 6883162"/>
              <a:gd name="connsiteX388" fmla="*/ 10267398 w 12192000"/>
              <a:gd name="connsiteY388" fmla="*/ 756468 h 6883162"/>
              <a:gd name="connsiteX389" fmla="*/ 10316263 w 12192000"/>
              <a:gd name="connsiteY389" fmla="*/ 756468 h 6883162"/>
              <a:gd name="connsiteX390" fmla="*/ 10316482 w 12192000"/>
              <a:gd name="connsiteY390" fmla="*/ 754025 h 6883162"/>
              <a:gd name="connsiteX391" fmla="*/ 10316629 w 12192000"/>
              <a:gd name="connsiteY391" fmla="*/ 752241 h 6883162"/>
              <a:gd name="connsiteX392" fmla="*/ 10316629 w 12192000"/>
              <a:gd name="connsiteY392" fmla="*/ 750091 h 6883162"/>
              <a:gd name="connsiteX393" fmla="*/ 10314699 w 12192000"/>
              <a:gd name="connsiteY393" fmla="*/ 735236 h 6883162"/>
              <a:gd name="connsiteX394" fmla="*/ 10308860 w 12192000"/>
              <a:gd name="connsiteY394" fmla="*/ 723313 h 6883162"/>
              <a:gd name="connsiteX395" fmla="*/ 10298744 w 12192000"/>
              <a:gd name="connsiteY395" fmla="*/ 715226 h 6883162"/>
              <a:gd name="connsiteX396" fmla="*/ 10284354 w 12192000"/>
              <a:gd name="connsiteY396" fmla="*/ 712294 h 6883162"/>
              <a:gd name="connsiteX397" fmla="*/ 10480399 w 12192000"/>
              <a:gd name="connsiteY397" fmla="*/ 703962 h 6883162"/>
              <a:gd name="connsiteX398" fmla="*/ 10490417 w 12192000"/>
              <a:gd name="connsiteY398" fmla="*/ 703962 h 6883162"/>
              <a:gd name="connsiteX399" fmla="*/ 10501998 w 12192000"/>
              <a:gd name="connsiteY399" fmla="*/ 706797 h 6883162"/>
              <a:gd name="connsiteX400" fmla="*/ 10506420 w 12192000"/>
              <a:gd name="connsiteY400" fmla="*/ 716423 h 6883162"/>
              <a:gd name="connsiteX401" fmla="*/ 10501680 w 12192000"/>
              <a:gd name="connsiteY401" fmla="*/ 725732 h 6883162"/>
              <a:gd name="connsiteX402" fmla="*/ 10489684 w 12192000"/>
              <a:gd name="connsiteY402" fmla="*/ 728444 h 6883162"/>
              <a:gd name="connsiteX403" fmla="*/ 10480302 w 12192000"/>
              <a:gd name="connsiteY403" fmla="*/ 728444 h 6883162"/>
              <a:gd name="connsiteX404" fmla="*/ 10460536 w 12192000"/>
              <a:gd name="connsiteY404" fmla="*/ 688912 h 6883162"/>
              <a:gd name="connsiteX405" fmla="*/ 10460536 w 12192000"/>
              <a:gd name="connsiteY405" fmla="*/ 786642 h 6883162"/>
              <a:gd name="connsiteX406" fmla="*/ 10490050 w 12192000"/>
              <a:gd name="connsiteY406" fmla="*/ 786593 h 6883162"/>
              <a:gd name="connsiteX407" fmla="*/ 10505345 w 12192000"/>
              <a:gd name="connsiteY407" fmla="*/ 785787 h 6883162"/>
              <a:gd name="connsiteX408" fmla="*/ 10516828 w 12192000"/>
              <a:gd name="connsiteY408" fmla="*/ 781707 h 6883162"/>
              <a:gd name="connsiteX409" fmla="*/ 10523694 w 12192000"/>
              <a:gd name="connsiteY409" fmla="*/ 775965 h 6883162"/>
              <a:gd name="connsiteX410" fmla="*/ 10527994 w 12192000"/>
              <a:gd name="connsiteY410" fmla="*/ 768342 h 6883162"/>
              <a:gd name="connsiteX411" fmla="*/ 10529435 w 12192000"/>
              <a:gd name="connsiteY411" fmla="*/ 759595 h 6883162"/>
              <a:gd name="connsiteX412" fmla="*/ 10527774 w 12192000"/>
              <a:gd name="connsiteY412" fmla="*/ 750189 h 6883162"/>
              <a:gd name="connsiteX413" fmla="*/ 10523058 w 12192000"/>
              <a:gd name="connsiteY413" fmla="*/ 742859 h 6883162"/>
              <a:gd name="connsiteX414" fmla="*/ 10515729 w 12192000"/>
              <a:gd name="connsiteY414" fmla="*/ 737973 h 6883162"/>
              <a:gd name="connsiteX415" fmla="*/ 10506737 w 12192000"/>
              <a:gd name="connsiteY415" fmla="*/ 735529 h 6883162"/>
              <a:gd name="connsiteX416" fmla="*/ 10521079 w 12192000"/>
              <a:gd name="connsiteY416" fmla="*/ 728200 h 6883162"/>
              <a:gd name="connsiteX417" fmla="*/ 10525966 w 12192000"/>
              <a:gd name="connsiteY417" fmla="*/ 713540 h 6883162"/>
              <a:gd name="connsiteX418" fmla="*/ 10516193 w 12192000"/>
              <a:gd name="connsiteY418" fmla="*/ 694312 h 6883162"/>
              <a:gd name="connsiteX419" fmla="*/ 10491760 w 12192000"/>
              <a:gd name="connsiteY419" fmla="*/ 688912 h 6883162"/>
              <a:gd name="connsiteX420" fmla="*/ 11096805 w 12192000"/>
              <a:gd name="connsiteY420" fmla="*/ 686885 h 6883162"/>
              <a:gd name="connsiteX421" fmla="*/ 11079703 w 12192000"/>
              <a:gd name="connsiteY421" fmla="*/ 689841 h 6883162"/>
              <a:gd name="connsiteX422" fmla="*/ 11067071 w 12192000"/>
              <a:gd name="connsiteY422" fmla="*/ 699076 h 6883162"/>
              <a:gd name="connsiteX423" fmla="*/ 11062307 w 12192000"/>
              <a:gd name="connsiteY423" fmla="*/ 714713 h 6883162"/>
              <a:gd name="connsiteX424" fmla="*/ 11068024 w 12192000"/>
              <a:gd name="connsiteY424" fmla="*/ 732011 h 6883162"/>
              <a:gd name="connsiteX425" fmla="*/ 11085127 w 12192000"/>
              <a:gd name="connsiteY425" fmla="*/ 742957 h 6883162"/>
              <a:gd name="connsiteX426" fmla="*/ 11100861 w 12192000"/>
              <a:gd name="connsiteY426" fmla="*/ 750653 h 6883162"/>
              <a:gd name="connsiteX427" fmla="*/ 11105186 w 12192000"/>
              <a:gd name="connsiteY427" fmla="*/ 760035 h 6883162"/>
              <a:gd name="connsiteX428" fmla="*/ 11100055 w 12192000"/>
              <a:gd name="connsiteY428" fmla="*/ 769808 h 6883162"/>
              <a:gd name="connsiteX429" fmla="*/ 11088132 w 12192000"/>
              <a:gd name="connsiteY429" fmla="*/ 773180 h 6883162"/>
              <a:gd name="connsiteX430" fmla="*/ 11065972 w 12192000"/>
              <a:gd name="connsiteY430" fmla="*/ 766877 h 6883162"/>
              <a:gd name="connsiteX431" fmla="*/ 11064188 w 12192000"/>
              <a:gd name="connsiteY431" fmla="*/ 784419 h 6883162"/>
              <a:gd name="connsiteX432" fmla="*/ 11088987 w 12192000"/>
              <a:gd name="connsiteY432" fmla="*/ 788841 h 6883162"/>
              <a:gd name="connsiteX433" fmla="*/ 11103207 w 12192000"/>
              <a:gd name="connsiteY433" fmla="*/ 787058 h 6883162"/>
              <a:gd name="connsiteX434" fmla="*/ 11115105 w 12192000"/>
              <a:gd name="connsiteY434" fmla="*/ 781512 h 6883162"/>
              <a:gd name="connsiteX435" fmla="*/ 11123217 w 12192000"/>
              <a:gd name="connsiteY435" fmla="*/ 771958 h 6883162"/>
              <a:gd name="connsiteX436" fmla="*/ 11126173 w 12192000"/>
              <a:gd name="connsiteY436" fmla="*/ 758227 h 6883162"/>
              <a:gd name="connsiteX437" fmla="*/ 11120285 w 12192000"/>
              <a:gd name="connsiteY437" fmla="*/ 740856 h 6883162"/>
              <a:gd name="connsiteX438" fmla="*/ 11102034 w 12192000"/>
              <a:gd name="connsiteY438" fmla="*/ 729275 h 6883162"/>
              <a:gd name="connsiteX439" fmla="*/ 11086104 w 12192000"/>
              <a:gd name="connsiteY439" fmla="*/ 721652 h 6883162"/>
              <a:gd name="connsiteX440" fmla="*/ 11082586 w 12192000"/>
              <a:gd name="connsiteY440" fmla="*/ 713687 h 6883162"/>
              <a:gd name="connsiteX441" fmla="*/ 11087277 w 12192000"/>
              <a:gd name="connsiteY441" fmla="*/ 704794 h 6883162"/>
              <a:gd name="connsiteX442" fmla="*/ 11098271 w 12192000"/>
              <a:gd name="connsiteY442" fmla="*/ 701959 h 6883162"/>
              <a:gd name="connsiteX443" fmla="*/ 11118526 w 12192000"/>
              <a:gd name="connsiteY443" fmla="*/ 706846 h 6883162"/>
              <a:gd name="connsiteX444" fmla="*/ 11120187 w 12192000"/>
              <a:gd name="connsiteY444" fmla="*/ 690745 h 6883162"/>
              <a:gd name="connsiteX445" fmla="*/ 11096805 w 12192000"/>
              <a:gd name="connsiteY445" fmla="*/ 686885 h 6883162"/>
              <a:gd name="connsiteX446" fmla="*/ 9988037 w 12192000"/>
              <a:gd name="connsiteY446" fmla="*/ 686860 h 6883162"/>
              <a:gd name="connsiteX447" fmla="*/ 9970934 w 12192000"/>
              <a:gd name="connsiteY447" fmla="*/ 689816 h 6883162"/>
              <a:gd name="connsiteX448" fmla="*/ 9958327 w 12192000"/>
              <a:gd name="connsiteY448" fmla="*/ 699051 h 6883162"/>
              <a:gd name="connsiteX449" fmla="*/ 9953441 w 12192000"/>
              <a:gd name="connsiteY449" fmla="*/ 714688 h 6883162"/>
              <a:gd name="connsiteX450" fmla="*/ 9959158 w 12192000"/>
              <a:gd name="connsiteY450" fmla="*/ 731986 h 6883162"/>
              <a:gd name="connsiteX451" fmla="*/ 9976261 w 12192000"/>
              <a:gd name="connsiteY451" fmla="*/ 742932 h 6883162"/>
              <a:gd name="connsiteX452" fmla="*/ 9991995 w 12192000"/>
              <a:gd name="connsiteY452" fmla="*/ 750628 h 6883162"/>
              <a:gd name="connsiteX453" fmla="*/ 9996344 w 12192000"/>
              <a:gd name="connsiteY453" fmla="*/ 760035 h 6883162"/>
              <a:gd name="connsiteX454" fmla="*/ 9991238 w 12192000"/>
              <a:gd name="connsiteY454" fmla="*/ 769808 h 6883162"/>
              <a:gd name="connsiteX455" fmla="*/ 9979290 w 12192000"/>
              <a:gd name="connsiteY455" fmla="*/ 773180 h 6883162"/>
              <a:gd name="connsiteX456" fmla="*/ 9957130 w 12192000"/>
              <a:gd name="connsiteY456" fmla="*/ 766876 h 6883162"/>
              <a:gd name="connsiteX457" fmla="*/ 9955347 w 12192000"/>
              <a:gd name="connsiteY457" fmla="*/ 784419 h 6883162"/>
              <a:gd name="connsiteX458" fmla="*/ 9980219 w 12192000"/>
              <a:gd name="connsiteY458" fmla="*/ 788841 h 6883162"/>
              <a:gd name="connsiteX459" fmla="*/ 9994438 w 12192000"/>
              <a:gd name="connsiteY459" fmla="*/ 787057 h 6883162"/>
              <a:gd name="connsiteX460" fmla="*/ 10006337 w 12192000"/>
              <a:gd name="connsiteY460" fmla="*/ 781511 h 6883162"/>
              <a:gd name="connsiteX461" fmla="*/ 10014473 w 12192000"/>
              <a:gd name="connsiteY461" fmla="*/ 771958 h 6883162"/>
              <a:gd name="connsiteX462" fmla="*/ 10017405 w 12192000"/>
              <a:gd name="connsiteY462" fmla="*/ 758227 h 6883162"/>
              <a:gd name="connsiteX463" fmla="*/ 10011541 w 12192000"/>
              <a:gd name="connsiteY463" fmla="*/ 740855 h 6883162"/>
              <a:gd name="connsiteX464" fmla="*/ 9993266 w 12192000"/>
              <a:gd name="connsiteY464" fmla="*/ 729201 h 6883162"/>
              <a:gd name="connsiteX465" fmla="*/ 9977336 w 12192000"/>
              <a:gd name="connsiteY465" fmla="*/ 721578 h 6883162"/>
              <a:gd name="connsiteX466" fmla="*/ 9973842 w 12192000"/>
              <a:gd name="connsiteY466" fmla="*/ 713662 h 6883162"/>
              <a:gd name="connsiteX467" fmla="*/ 9978508 w 12192000"/>
              <a:gd name="connsiteY467" fmla="*/ 704769 h 6883162"/>
              <a:gd name="connsiteX468" fmla="*/ 9989503 w 12192000"/>
              <a:gd name="connsiteY468" fmla="*/ 701934 h 6883162"/>
              <a:gd name="connsiteX469" fmla="*/ 10009758 w 12192000"/>
              <a:gd name="connsiteY469" fmla="*/ 706821 h 6883162"/>
              <a:gd name="connsiteX470" fmla="*/ 10011419 w 12192000"/>
              <a:gd name="connsiteY470" fmla="*/ 690720 h 6883162"/>
              <a:gd name="connsiteX471" fmla="*/ 9988037 w 12192000"/>
              <a:gd name="connsiteY471" fmla="*/ 686860 h 6883162"/>
              <a:gd name="connsiteX472" fmla="*/ 11353639 w 12192000"/>
              <a:gd name="connsiteY472" fmla="*/ 683121 h 6883162"/>
              <a:gd name="connsiteX473" fmla="*/ 11353639 w 12192000"/>
              <a:gd name="connsiteY473" fmla="*/ 700884 h 6883162"/>
              <a:gd name="connsiteX474" fmla="*/ 11372965 w 12192000"/>
              <a:gd name="connsiteY474" fmla="*/ 700884 h 6883162"/>
              <a:gd name="connsiteX475" fmla="*/ 11372965 w 12192000"/>
              <a:gd name="connsiteY475" fmla="*/ 683121 h 6883162"/>
              <a:gd name="connsiteX476" fmla="*/ 10694403 w 12192000"/>
              <a:gd name="connsiteY476" fmla="*/ 683121 h 6883162"/>
              <a:gd name="connsiteX477" fmla="*/ 10694403 w 12192000"/>
              <a:gd name="connsiteY477" fmla="*/ 700884 h 6883162"/>
              <a:gd name="connsiteX478" fmla="*/ 10713729 w 12192000"/>
              <a:gd name="connsiteY478" fmla="*/ 700884 h 6883162"/>
              <a:gd name="connsiteX479" fmla="*/ 10713729 w 12192000"/>
              <a:gd name="connsiteY479" fmla="*/ 683121 h 6883162"/>
              <a:gd name="connsiteX480" fmla="*/ 10379078 w 12192000"/>
              <a:gd name="connsiteY480" fmla="*/ 681045 h 6883162"/>
              <a:gd name="connsiteX481" fmla="*/ 10379078 w 12192000"/>
              <a:gd name="connsiteY481" fmla="*/ 713199 h 6883162"/>
              <a:gd name="connsiteX482" fmla="*/ 10379811 w 12192000"/>
              <a:gd name="connsiteY482" fmla="*/ 726075 h 6883162"/>
              <a:gd name="connsiteX483" fmla="*/ 10370502 w 12192000"/>
              <a:gd name="connsiteY483" fmla="*/ 716131 h 6883162"/>
              <a:gd name="connsiteX484" fmla="*/ 10357260 w 12192000"/>
              <a:gd name="connsiteY484" fmla="*/ 712759 h 6883162"/>
              <a:gd name="connsiteX485" fmla="*/ 10340401 w 12192000"/>
              <a:gd name="connsiteY485" fmla="*/ 718036 h 6883162"/>
              <a:gd name="connsiteX486" fmla="*/ 10330408 w 12192000"/>
              <a:gd name="connsiteY486" fmla="*/ 731841 h 6883162"/>
              <a:gd name="connsiteX487" fmla="*/ 10327183 w 12192000"/>
              <a:gd name="connsiteY487" fmla="*/ 750141 h 6883162"/>
              <a:gd name="connsiteX488" fmla="*/ 10328942 w 12192000"/>
              <a:gd name="connsiteY488" fmla="*/ 764238 h 6883162"/>
              <a:gd name="connsiteX489" fmla="*/ 10334342 w 12192000"/>
              <a:gd name="connsiteY489" fmla="*/ 776259 h 6883162"/>
              <a:gd name="connsiteX490" fmla="*/ 10343920 w 12192000"/>
              <a:gd name="connsiteY490" fmla="*/ 784664 h 6883162"/>
              <a:gd name="connsiteX491" fmla="*/ 10357699 w 12192000"/>
              <a:gd name="connsiteY491" fmla="*/ 787791 h 6883162"/>
              <a:gd name="connsiteX492" fmla="*/ 10371186 w 12192000"/>
              <a:gd name="connsiteY492" fmla="*/ 784297 h 6883162"/>
              <a:gd name="connsiteX493" fmla="*/ 10380373 w 12192000"/>
              <a:gd name="connsiteY493" fmla="*/ 774255 h 6883162"/>
              <a:gd name="connsiteX494" fmla="*/ 10380666 w 12192000"/>
              <a:gd name="connsiteY494" fmla="*/ 786643 h 6883162"/>
              <a:gd name="connsiteX495" fmla="*/ 10398404 w 12192000"/>
              <a:gd name="connsiteY495" fmla="*/ 786643 h 6883162"/>
              <a:gd name="connsiteX496" fmla="*/ 10398086 w 12192000"/>
              <a:gd name="connsiteY496" fmla="*/ 777725 h 6883162"/>
              <a:gd name="connsiteX497" fmla="*/ 10397842 w 12192000"/>
              <a:gd name="connsiteY497" fmla="*/ 765509 h 6883162"/>
              <a:gd name="connsiteX498" fmla="*/ 10397842 w 12192000"/>
              <a:gd name="connsiteY498" fmla="*/ 681045 h 6883162"/>
              <a:gd name="connsiteX499" fmla="*/ 10033946 w 12192000"/>
              <a:gd name="connsiteY499" fmla="*/ 681045 h 6883162"/>
              <a:gd name="connsiteX500" fmla="*/ 10033946 w 12192000"/>
              <a:gd name="connsiteY500" fmla="*/ 786569 h 6883162"/>
              <a:gd name="connsiteX501" fmla="*/ 10052685 w 12192000"/>
              <a:gd name="connsiteY501" fmla="*/ 786569 h 6883162"/>
              <a:gd name="connsiteX502" fmla="*/ 10052685 w 12192000"/>
              <a:gd name="connsiteY502" fmla="*/ 753146 h 6883162"/>
              <a:gd name="connsiteX503" fmla="*/ 10056350 w 12192000"/>
              <a:gd name="connsiteY503" fmla="*/ 735774 h 6883162"/>
              <a:gd name="connsiteX504" fmla="*/ 10069006 w 12192000"/>
              <a:gd name="connsiteY504" fmla="*/ 728445 h 6883162"/>
              <a:gd name="connsiteX505" fmla="*/ 10079634 w 12192000"/>
              <a:gd name="connsiteY505" fmla="*/ 734699 h 6883162"/>
              <a:gd name="connsiteX506" fmla="*/ 10081882 w 12192000"/>
              <a:gd name="connsiteY506" fmla="*/ 751411 h 6883162"/>
              <a:gd name="connsiteX507" fmla="*/ 10081882 w 12192000"/>
              <a:gd name="connsiteY507" fmla="*/ 786643 h 6883162"/>
              <a:gd name="connsiteX508" fmla="*/ 10100646 w 12192000"/>
              <a:gd name="connsiteY508" fmla="*/ 786643 h 6883162"/>
              <a:gd name="connsiteX509" fmla="*/ 10100622 w 12192000"/>
              <a:gd name="connsiteY509" fmla="*/ 744888 h 6883162"/>
              <a:gd name="connsiteX510" fmla="*/ 10099596 w 12192000"/>
              <a:gd name="connsiteY510" fmla="*/ 731670 h 6883162"/>
              <a:gd name="connsiteX511" fmla="*/ 10095858 w 12192000"/>
              <a:gd name="connsiteY511" fmla="*/ 721897 h 6883162"/>
              <a:gd name="connsiteX512" fmla="*/ 10088210 w 12192000"/>
              <a:gd name="connsiteY512" fmla="*/ 715202 h 6883162"/>
              <a:gd name="connsiteX513" fmla="*/ 10075579 w 12192000"/>
              <a:gd name="connsiteY513" fmla="*/ 712759 h 6883162"/>
              <a:gd name="connsiteX514" fmla="*/ 10062458 w 12192000"/>
              <a:gd name="connsiteY514" fmla="*/ 715617 h 6883162"/>
              <a:gd name="connsiteX515" fmla="*/ 10052685 w 12192000"/>
              <a:gd name="connsiteY515" fmla="*/ 724364 h 6883162"/>
              <a:gd name="connsiteX516" fmla="*/ 10052685 w 12192000"/>
              <a:gd name="connsiteY516" fmla="*/ 681045 h 6883162"/>
              <a:gd name="connsiteX517" fmla="*/ 11070000 w 12192000"/>
              <a:gd name="connsiteY517" fmla="*/ 421163 h 6883162"/>
              <a:gd name="connsiteX518" fmla="*/ 11070000 w 12192000"/>
              <a:gd name="connsiteY518" fmla="*/ 626363 h 6883162"/>
              <a:gd name="connsiteX519" fmla="*/ 11581200 w 12192000"/>
              <a:gd name="connsiteY519" fmla="*/ 626363 h 6883162"/>
              <a:gd name="connsiteX520" fmla="*/ 11581200 w 12192000"/>
              <a:gd name="connsiteY520" fmla="*/ 421163 h 6883162"/>
              <a:gd name="connsiteX521" fmla="*/ 0 w 12192000"/>
              <a:gd name="connsiteY521" fmla="*/ 0 h 6883162"/>
              <a:gd name="connsiteX522" fmla="*/ 12192000 w 12192000"/>
              <a:gd name="connsiteY522" fmla="*/ 0 h 6883162"/>
              <a:gd name="connsiteX523" fmla="*/ 12192000 w 12192000"/>
              <a:gd name="connsiteY523" fmla="*/ 5871527 h 6883162"/>
              <a:gd name="connsiteX524" fmla="*/ 12192000 w 12192000"/>
              <a:gd name="connsiteY524" fmla="*/ 5871528 h 6883162"/>
              <a:gd name="connsiteX525" fmla="*/ 12192000 w 12192000"/>
              <a:gd name="connsiteY525" fmla="*/ 6883162 h 6883162"/>
              <a:gd name="connsiteX526" fmla="*/ 0 w 12192000"/>
              <a:gd name="connsiteY526" fmla="*/ 6883162 h 6883162"/>
              <a:gd name="connsiteX527" fmla="*/ 0 w 12192000"/>
              <a:gd name="connsiteY527" fmla="*/ 5871528 h 6883162"/>
              <a:gd name="connsiteX528" fmla="*/ 0 w 12192000"/>
              <a:gd name="connsiteY528" fmla="*/ 5871527 h 688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Lst>
            <a:rect l="l" t="t" r="r" b="b"/>
            <a:pathLst>
              <a:path w="12192000" h="6883162">
                <a:moveTo>
                  <a:pt x="1200794" y="1522664"/>
                </a:moveTo>
                <a:lnTo>
                  <a:pt x="1099947" y="1705698"/>
                </a:lnTo>
                <a:lnTo>
                  <a:pt x="1099947" y="2001356"/>
                </a:lnTo>
                <a:lnTo>
                  <a:pt x="1395605" y="2001356"/>
                </a:lnTo>
                <a:lnTo>
                  <a:pt x="1395605" y="1705698"/>
                </a:lnTo>
                <a:lnTo>
                  <a:pt x="1250583" y="1705698"/>
                </a:lnTo>
                <a:lnTo>
                  <a:pt x="1351429" y="1522664"/>
                </a:lnTo>
                <a:close/>
                <a:moveTo>
                  <a:pt x="840372" y="1522664"/>
                </a:moveTo>
                <a:lnTo>
                  <a:pt x="739526" y="1705698"/>
                </a:lnTo>
                <a:lnTo>
                  <a:pt x="739526" y="2001356"/>
                </a:lnTo>
                <a:lnTo>
                  <a:pt x="1035183" y="2001356"/>
                </a:lnTo>
                <a:lnTo>
                  <a:pt x="1035183" y="1705698"/>
                </a:lnTo>
                <a:lnTo>
                  <a:pt x="890161" y="1705698"/>
                </a:lnTo>
                <a:lnTo>
                  <a:pt x="991007" y="1522664"/>
                </a:lnTo>
                <a:close/>
                <a:moveTo>
                  <a:pt x="10157549" y="753487"/>
                </a:moveTo>
                <a:lnTo>
                  <a:pt x="10159846" y="753487"/>
                </a:lnTo>
                <a:cubicBezTo>
                  <a:pt x="10160591" y="753468"/>
                  <a:pt x="10161334" y="753517"/>
                  <a:pt x="10162070" y="753634"/>
                </a:cubicBezTo>
                <a:cubicBezTo>
                  <a:pt x="10162192" y="758965"/>
                  <a:pt x="10160665" y="764206"/>
                  <a:pt x="10157696" y="768635"/>
                </a:cubicBezTo>
                <a:cubicBezTo>
                  <a:pt x="10154794" y="772835"/>
                  <a:pt x="10149917" y="775222"/>
                  <a:pt x="10144820" y="774939"/>
                </a:cubicBezTo>
                <a:cubicBezTo>
                  <a:pt x="10141986" y="775015"/>
                  <a:pt x="10139203" y="774157"/>
                  <a:pt x="10136904" y="772496"/>
                </a:cubicBezTo>
                <a:cubicBezTo>
                  <a:pt x="10134698" y="770927"/>
                  <a:pt x="10133425" y="768359"/>
                  <a:pt x="10133508" y="765655"/>
                </a:cubicBezTo>
                <a:cubicBezTo>
                  <a:pt x="10133330" y="762500"/>
                  <a:pt x="10134764" y="759473"/>
                  <a:pt x="10137319" y="757616"/>
                </a:cubicBezTo>
                <a:cubicBezTo>
                  <a:pt x="10139975" y="755740"/>
                  <a:pt x="10143056" y="754555"/>
                  <a:pt x="10146286" y="754171"/>
                </a:cubicBezTo>
                <a:cubicBezTo>
                  <a:pt x="10150022" y="753702"/>
                  <a:pt x="10153784" y="753475"/>
                  <a:pt x="10157549" y="753487"/>
                </a:cubicBezTo>
                <a:close/>
                <a:moveTo>
                  <a:pt x="10480302" y="743103"/>
                </a:moveTo>
                <a:lnTo>
                  <a:pt x="10491174" y="743103"/>
                </a:lnTo>
                <a:cubicBezTo>
                  <a:pt x="10495872" y="742932"/>
                  <a:pt x="10500522" y="744120"/>
                  <a:pt x="10504563" y="746524"/>
                </a:cubicBezTo>
                <a:cubicBezTo>
                  <a:pt x="10508218" y="748894"/>
                  <a:pt x="10510280" y="753077"/>
                  <a:pt x="10509938" y="757421"/>
                </a:cubicBezTo>
                <a:cubicBezTo>
                  <a:pt x="10510295" y="761909"/>
                  <a:pt x="10508018" y="766197"/>
                  <a:pt x="10504099" y="768415"/>
                </a:cubicBezTo>
                <a:cubicBezTo>
                  <a:pt x="10499701" y="770707"/>
                  <a:pt x="10494788" y="771826"/>
                  <a:pt x="10489830" y="771665"/>
                </a:cubicBezTo>
                <a:lnTo>
                  <a:pt x="10480302" y="771665"/>
                </a:lnTo>
                <a:close/>
                <a:moveTo>
                  <a:pt x="10362488" y="728445"/>
                </a:moveTo>
                <a:cubicBezTo>
                  <a:pt x="10365950" y="728337"/>
                  <a:pt x="10369329" y="729522"/>
                  <a:pt x="10371968" y="731767"/>
                </a:cubicBezTo>
                <a:cubicBezTo>
                  <a:pt x="10374538" y="734015"/>
                  <a:pt x="10376476" y="736896"/>
                  <a:pt x="10377587" y="740123"/>
                </a:cubicBezTo>
                <a:cubicBezTo>
                  <a:pt x="10378792" y="743554"/>
                  <a:pt x="10379395" y="747165"/>
                  <a:pt x="10379371" y="750800"/>
                </a:cubicBezTo>
                <a:cubicBezTo>
                  <a:pt x="10379369" y="754424"/>
                  <a:pt x="10378738" y="758018"/>
                  <a:pt x="10377514" y="761428"/>
                </a:cubicBezTo>
                <a:cubicBezTo>
                  <a:pt x="10376407" y="764639"/>
                  <a:pt x="10374467" y="767495"/>
                  <a:pt x="10371895" y="769711"/>
                </a:cubicBezTo>
                <a:cubicBezTo>
                  <a:pt x="10369332" y="771881"/>
                  <a:pt x="10366065" y="773036"/>
                  <a:pt x="10362708" y="772961"/>
                </a:cubicBezTo>
                <a:cubicBezTo>
                  <a:pt x="10357702" y="773122"/>
                  <a:pt x="10353035" y="770434"/>
                  <a:pt x="10350663" y="766022"/>
                </a:cubicBezTo>
                <a:cubicBezTo>
                  <a:pt x="10347924" y="761323"/>
                  <a:pt x="10346514" y="755970"/>
                  <a:pt x="10346583" y="750532"/>
                </a:cubicBezTo>
                <a:cubicBezTo>
                  <a:pt x="10346426" y="745095"/>
                  <a:pt x="10347699" y="739710"/>
                  <a:pt x="10350272" y="734919"/>
                </a:cubicBezTo>
                <a:cubicBezTo>
                  <a:pt x="10352742" y="730573"/>
                  <a:pt x="10357504" y="728049"/>
                  <a:pt x="10362488" y="728445"/>
                </a:cubicBezTo>
                <a:close/>
                <a:moveTo>
                  <a:pt x="11485623" y="725317"/>
                </a:moveTo>
                <a:cubicBezTo>
                  <a:pt x="11488569" y="725202"/>
                  <a:pt x="11491472" y="726060"/>
                  <a:pt x="11493881" y="727760"/>
                </a:cubicBezTo>
                <a:cubicBezTo>
                  <a:pt x="11496090" y="729463"/>
                  <a:pt x="11497783" y="731748"/>
                  <a:pt x="11498767" y="734357"/>
                </a:cubicBezTo>
                <a:cubicBezTo>
                  <a:pt x="11499872" y="737213"/>
                  <a:pt x="11500466" y="740238"/>
                  <a:pt x="11500526" y="743299"/>
                </a:cubicBezTo>
                <a:lnTo>
                  <a:pt x="11468886" y="743324"/>
                </a:lnTo>
                <a:cubicBezTo>
                  <a:pt x="11469141" y="740194"/>
                  <a:pt x="11469969" y="737138"/>
                  <a:pt x="11471330" y="734308"/>
                </a:cubicBezTo>
                <a:cubicBezTo>
                  <a:pt x="11472578" y="731667"/>
                  <a:pt x="11474508" y="729405"/>
                  <a:pt x="11476925" y="727760"/>
                </a:cubicBezTo>
                <a:cubicBezTo>
                  <a:pt x="11479507" y="726077"/>
                  <a:pt x="11482542" y="725224"/>
                  <a:pt x="11485623" y="725317"/>
                </a:cubicBezTo>
                <a:close/>
                <a:moveTo>
                  <a:pt x="11173376" y="725317"/>
                </a:moveTo>
                <a:cubicBezTo>
                  <a:pt x="11176330" y="725197"/>
                  <a:pt x="11179243" y="726057"/>
                  <a:pt x="11181659" y="727760"/>
                </a:cubicBezTo>
                <a:cubicBezTo>
                  <a:pt x="11183860" y="729470"/>
                  <a:pt x="11185551" y="731752"/>
                  <a:pt x="11186545" y="734357"/>
                </a:cubicBezTo>
                <a:cubicBezTo>
                  <a:pt x="11187650" y="737213"/>
                  <a:pt x="11188243" y="740238"/>
                  <a:pt x="11188305" y="743299"/>
                </a:cubicBezTo>
                <a:lnTo>
                  <a:pt x="11156664" y="743324"/>
                </a:lnTo>
                <a:cubicBezTo>
                  <a:pt x="11156906" y="740191"/>
                  <a:pt x="11157737" y="737135"/>
                  <a:pt x="11159108" y="734308"/>
                </a:cubicBezTo>
                <a:cubicBezTo>
                  <a:pt x="11160356" y="731672"/>
                  <a:pt x="11162277" y="729414"/>
                  <a:pt x="11164678" y="727760"/>
                </a:cubicBezTo>
                <a:cubicBezTo>
                  <a:pt x="11167263" y="726082"/>
                  <a:pt x="11170295" y="725229"/>
                  <a:pt x="11173376" y="725317"/>
                </a:cubicBezTo>
                <a:close/>
                <a:moveTo>
                  <a:pt x="10848938" y="725317"/>
                </a:moveTo>
                <a:cubicBezTo>
                  <a:pt x="10851885" y="725195"/>
                  <a:pt x="10854790" y="726053"/>
                  <a:pt x="10857196" y="727760"/>
                </a:cubicBezTo>
                <a:cubicBezTo>
                  <a:pt x="10859405" y="729466"/>
                  <a:pt x="10861096" y="731748"/>
                  <a:pt x="10862083" y="734357"/>
                </a:cubicBezTo>
                <a:cubicBezTo>
                  <a:pt x="10863165" y="737218"/>
                  <a:pt x="10863752" y="740241"/>
                  <a:pt x="10863817" y="743299"/>
                </a:cubicBezTo>
                <a:lnTo>
                  <a:pt x="10832226" y="743324"/>
                </a:lnTo>
                <a:cubicBezTo>
                  <a:pt x="10832480" y="740194"/>
                  <a:pt x="10833309" y="737138"/>
                  <a:pt x="10834670" y="734308"/>
                </a:cubicBezTo>
                <a:cubicBezTo>
                  <a:pt x="10835901" y="731662"/>
                  <a:pt x="10837826" y="729400"/>
                  <a:pt x="10840240" y="727760"/>
                </a:cubicBezTo>
                <a:cubicBezTo>
                  <a:pt x="10842823" y="726079"/>
                  <a:pt x="10845857" y="725227"/>
                  <a:pt x="10848938" y="725317"/>
                </a:cubicBezTo>
                <a:close/>
                <a:moveTo>
                  <a:pt x="10283645" y="725317"/>
                </a:moveTo>
                <a:cubicBezTo>
                  <a:pt x="10286599" y="725197"/>
                  <a:pt x="10289511" y="726057"/>
                  <a:pt x="10291928" y="727760"/>
                </a:cubicBezTo>
                <a:cubicBezTo>
                  <a:pt x="10294129" y="729470"/>
                  <a:pt x="10295820" y="731752"/>
                  <a:pt x="10296814" y="734357"/>
                </a:cubicBezTo>
                <a:cubicBezTo>
                  <a:pt x="10297919" y="737213"/>
                  <a:pt x="10298512" y="740238"/>
                  <a:pt x="10298573" y="743299"/>
                </a:cubicBezTo>
                <a:lnTo>
                  <a:pt x="10266933" y="743324"/>
                </a:lnTo>
                <a:cubicBezTo>
                  <a:pt x="10267175" y="740191"/>
                  <a:pt x="10268006" y="737135"/>
                  <a:pt x="10269377" y="734308"/>
                </a:cubicBezTo>
                <a:cubicBezTo>
                  <a:pt x="10270625" y="731672"/>
                  <a:pt x="10272546" y="729414"/>
                  <a:pt x="10274947" y="727760"/>
                </a:cubicBezTo>
                <a:cubicBezTo>
                  <a:pt x="10277532" y="726082"/>
                  <a:pt x="10280564" y="725229"/>
                  <a:pt x="10283645" y="725317"/>
                </a:cubicBezTo>
                <a:close/>
                <a:moveTo>
                  <a:pt x="11353932" y="713980"/>
                </a:moveTo>
                <a:lnTo>
                  <a:pt x="11353932" y="786642"/>
                </a:lnTo>
                <a:lnTo>
                  <a:pt x="11372672" y="786642"/>
                </a:lnTo>
                <a:lnTo>
                  <a:pt x="11372672" y="713980"/>
                </a:lnTo>
                <a:close/>
                <a:moveTo>
                  <a:pt x="11268028" y="713980"/>
                </a:moveTo>
                <a:lnTo>
                  <a:pt x="11295270" y="786643"/>
                </a:lnTo>
                <a:lnTo>
                  <a:pt x="11316233" y="786643"/>
                </a:lnTo>
                <a:lnTo>
                  <a:pt x="11343109" y="713980"/>
                </a:lnTo>
                <a:lnTo>
                  <a:pt x="11324271" y="713980"/>
                </a:lnTo>
                <a:lnTo>
                  <a:pt x="11311249" y="753561"/>
                </a:lnTo>
                <a:cubicBezTo>
                  <a:pt x="11309333" y="759078"/>
                  <a:pt x="11307799" y="764717"/>
                  <a:pt x="11306655" y="770444"/>
                </a:cubicBezTo>
                <a:cubicBezTo>
                  <a:pt x="11305436" y="763090"/>
                  <a:pt x="11303472" y="755877"/>
                  <a:pt x="11300792" y="748919"/>
                </a:cubicBezTo>
                <a:lnTo>
                  <a:pt x="11288575" y="713980"/>
                </a:lnTo>
                <a:close/>
                <a:moveTo>
                  <a:pt x="10694672" y="713980"/>
                </a:moveTo>
                <a:lnTo>
                  <a:pt x="10694672" y="786642"/>
                </a:lnTo>
                <a:lnTo>
                  <a:pt x="10713436" y="786642"/>
                </a:lnTo>
                <a:lnTo>
                  <a:pt x="10713436" y="713980"/>
                </a:lnTo>
                <a:close/>
                <a:moveTo>
                  <a:pt x="10545878" y="713980"/>
                </a:moveTo>
                <a:lnTo>
                  <a:pt x="10545878" y="754929"/>
                </a:lnTo>
                <a:cubicBezTo>
                  <a:pt x="10545761" y="760749"/>
                  <a:pt x="10546469" y="766557"/>
                  <a:pt x="10547979" y="772179"/>
                </a:cubicBezTo>
                <a:cubicBezTo>
                  <a:pt x="10549223" y="776735"/>
                  <a:pt x="10551959" y="780745"/>
                  <a:pt x="10555749" y="783564"/>
                </a:cubicBezTo>
                <a:cubicBezTo>
                  <a:pt x="10560420" y="786584"/>
                  <a:pt x="10565930" y="788040"/>
                  <a:pt x="10571483" y="787718"/>
                </a:cubicBezTo>
                <a:cubicBezTo>
                  <a:pt x="10574508" y="787701"/>
                  <a:pt x="10577511" y="787197"/>
                  <a:pt x="10580377" y="786227"/>
                </a:cubicBezTo>
                <a:cubicBezTo>
                  <a:pt x="10583250" y="785296"/>
                  <a:pt x="10585942" y="783884"/>
                  <a:pt x="10588342" y="782049"/>
                </a:cubicBezTo>
                <a:cubicBezTo>
                  <a:pt x="10590741" y="780212"/>
                  <a:pt x="10592791" y="777962"/>
                  <a:pt x="10594401" y="775404"/>
                </a:cubicBezTo>
                <a:lnTo>
                  <a:pt x="10594963" y="786569"/>
                </a:lnTo>
                <a:lnTo>
                  <a:pt x="10612725" y="786569"/>
                </a:lnTo>
                <a:cubicBezTo>
                  <a:pt x="10612530" y="783515"/>
                  <a:pt x="10612383" y="780706"/>
                  <a:pt x="10612286" y="778116"/>
                </a:cubicBezTo>
                <a:cubicBezTo>
                  <a:pt x="10612188" y="775526"/>
                  <a:pt x="10612090" y="772105"/>
                  <a:pt x="10611968" y="767805"/>
                </a:cubicBezTo>
                <a:cubicBezTo>
                  <a:pt x="10611846" y="763505"/>
                  <a:pt x="10611650" y="760329"/>
                  <a:pt x="10611650" y="758277"/>
                </a:cubicBezTo>
                <a:lnTo>
                  <a:pt x="10611650" y="713980"/>
                </a:lnTo>
                <a:lnTo>
                  <a:pt x="10592886" y="713980"/>
                </a:lnTo>
                <a:lnTo>
                  <a:pt x="10592886" y="747991"/>
                </a:lnTo>
                <a:cubicBezTo>
                  <a:pt x="10593008" y="753779"/>
                  <a:pt x="10591892" y="759528"/>
                  <a:pt x="10589612" y="764849"/>
                </a:cubicBezTo>
                <a:cubicBezTo>
                  <a:pt x="10587611" y="769525"/>
                  <a:pt x="10582859" y="772411"/>
                  <a:pt x="10577787" y="772032"/>
                </a:cubicBezTo>
                <a:cubicBezTo>
                  <a:pt x="10574457" y="772289"/>
                  <a:pt x="10571190" y="771011"/>
                  <a:pt x="10568918" y="768563"/>
                </a:cubicBezTo>
                <a:cubicBezTo>
                  <a:pt x="10566963" y="766239"/>
                  <a:pt x="10565710" y="763410"/>
                  <a:pt x="10565302" y="760402"/>
                </a:cubicBezTo>
                <a:cubicBezTo>
                  <a:pt x="10564799" y="756596"/>
                  <a:pt x="10564571" y="752757"/>
                  <a:pt x="10564618" y="748919"/>
                </a:cubicBezTo>
                <a:lnTo>
                  <a:pt x="10564618" y="713980"/>
                </a:lnTo>
                <a:close/>
                <a:moveTo>
                  <a:pt x="11424297" y="713662"/>
                </a:moveTo>
                <a:cubicBezTo>
                  <a:pt x="11417676" y="713550"/>
                  <a:pt x="11411136" y="715123"/>
                  <a:pt x="11405289" y="718231"/>
                </a:cubicBezTo>
                <a:cubicBezTo>
                  <a:pt x="11399794" y="721173"/>
                  <a:pt x="11395272" y="725646"/>
                  <a:pt x="11392267" y="731107"/>
                </a:cubicBezTo>
                <a:cubicBezTo>
                  <a:pt x="11389112" y="736956"/>
                  <a:pt x="11387522" y="743521"/>
                  <a:pt x="11387649" y="750164"/>
                </a:cubicBezTo>
                <a:cubicBezTo>
                  <a:pt x="11387578" y="755420"/>
                  <a:pt x="11388462" y="760643"/>
                  <a:pt x="11390263" y="765581"/>
                </a:cubicBezTo>
                <a:cubicBezTo>
                  <a:pt x="11391885" y="770040"/>
                  <a:pt x="11394473" y="774086"/>
                  <a:pt x="11397837" y="777431"/>
                </a:cubicBezTo>
                <a:cubicBezTo>
                  <a:pt x="11401243" y="780698"/>
                  <a:pt x="11405309" y="783197"/>
                  <a:pt x="11409760" y="784761"/>
                </a:cubicBezTo>
                <a:cubicBezTo>
                  <a:pt x="11414661" y="786459"/>
                  <a:pt x="11419821" y="787287"/>
                  <a:pt x="11425006" y="787204"/>
                </a:cubicBezTo>
                <a:cubicBezTo>
                  <a:pt x="11430738" y="787082"/>
                  <a:pt x="11436423" y="786144"/>
                  <a:pt x="11441889" y="784419"/>
                </a:cubicBezTo>
                <a:lnTo>
                  <a:pt x="11440838" y="768586"/>
                </a:lnTo>
                <a:cubicBezTo>
                  <a:pt x="11436929" y="770573"/>
                  <a:pt x="11432636" y="771689"/>
                  <a:pt x="11428255" y="771860"/>
                </a:cubicBezTo>
                <a:cubicBezTo>
                  <a:pt x="11422514" y="772134"/>
                  <a:pt x="11416924" y="769969"/>
                  <a:pt x="11412863" y="765899"/>
                </a:cubicBezTo>
                <a:cubicBezTo>
                  <a:pt x="11408934" y="761628"/>
                  <a:pt x="11406875" y="755962"/>
                  <a:pt x="11407146" y="750164"/>
                </a:cubicBezTo>
                <a:cubicBezTo>
                  <a:pt x="11407080" y="746429"/>
                  <a:pt x="11407918" y="742732"/>
                  <a:pt x="11409589" y="739390"/>
                </a:cubicBezTo>
                <a:cubicBezTo>
                  <a:pt x="11412939" y="732751"/>
                  <a:pt x="11419797" y="728622"/>
                  <a:pt x="11427229" y="728761"/>
                </a:cubicBezTo>
                <a:cubicBezTo>
                  <a:pt x="11431214" y="728859"/>
                  <a:pt x="11435148" y="729687"/>
                  <a:pt x="11438835" y="731205"/>
                </a:cubicBezTo>
                <a:lnTo>
                  <a:pt x="11440252" y="716105"/>
                </a:lnTo>
                <a:cubicBezTo>
                  <a:pt x="11435077" y="714539"/>
                  <a:pt x="11429704" y="713716"/>
                  <a:pt x="11424297" y="713662"/>
                </a:cubicBezTo>
                <a:close/>
                <a:moveTo>
                  <a:pt x="11259012" y="713565"/>
                </a:moveTo>
                <a:cubicBezTo>
                  <a:pt x="11254150" y="713372"/>
                  <a:pt x="11249432" y="715234"/>
                  <a:pt x="11246013" y="718696"/>
                </a:cubicBezTo>
                <a:cubicBezTo>
                  <a:pt x="11242488" y="722617"/>
                  <a:pt x="11239971" y="727338"/>
                  <a:pt x="11238684" y="732451"/>
                </a:cubicBezTo>
                <a:lnTo>
                  <a:pt x="11238268" y="714127"/>
                </a:lnTo>
                <a:lnTo>
                  <a:pt x="11221166" y="714127"/>
                </a:lnTo>
                <a:cubicBezTo>
                  <a:pt x="11221312" y="716619"/>
                  <a:pt x="11221508" y="723876"/>
                  <a:pt x="11221752" y="735970"/>
                </a:cubicBezTo>
                <a:lnTo>
                  <a:pt x="11221752" y="786643"/>
                </a:lnTo>
                <a:lnTo>
                  <a:pt x="11240467" y="786643"/>
                </a:lnTo>
                <a:lnTo>
                  <a:pt x="11240467" y="786716"/>
                </a:lnTo>
                <a:lnTo>
                  <a:pt x="11240492" y="786643"/>
                </a:lnTo>
                <a:lnTo>
                  <a:pt x="11240467" y="786643"/>
                </a:lnTo>
                <a:lnTo>
                  <a:pt x="11240467" y="755345"/>
                </a:lnTo>
                <a:cubicBezTo>
                  <a:pt x="11240431" y="751306"/>
                  <a:pt x="11240924" y="747282"/>
                  <a:pt x="11241933" y="743373"/>
                </a:cubicBezTo>
                <a:cubicBezTo>
                  <a:pt x="11242801" y="739901"/>
                  <a:pt x="11244689" y="736766"/>
                  <a:pt x="11247357" y="734382"/>
                </a:cubicBezTo>
                <a:cubicBezTo>
                  <a:pt x="11250318" y="731926"/>
                  <a:pt x="11254096" y="730678"/>
                  <a:pt x="11257937" y="730888"/>
                </a:cubicBezTo>
                <a:cubicBezTo>
                  <a:pt x="11260170" y="730927"/>
                  <a:pt x="11262388" y="731264"/>
                  <a:pt x="11264533" y="731890"/>
                </a:cubicBezTo>
                <a:lnTo>
                  <a:pt x="11264533" y="714274"/>
                </a:lnTo>
                <a:cubicBezTo>
                  <a:pt x="11262728" y="713824"/>
                  <a:pt x="11260873" y="713585"/>
                  <a:pt x="11259012" y="713565"/>
                </a:cubicBezTo>
                <a:close/>
                <a:moveTo>
                  <a:pt x="10235831" y="713565"/>
                </a:moveTo>
                <a:cubicBezTo>
                  <a:pt x="10230969" y="713372"/>
                  <a:pt x="10226251" y="715234"/>
                  <a:pt x="10222833" y="718696"/>
                </a:cubicBezTo>
                <a:cubicBezTo>
                  <a:pt x="10219307" y="722617"/>
                  <a:pt x="10216790" y="727338"/>
                  <a:pt x="10215503" y="732451"/>
                </a:cubicBezTo>
                <a:lnTo>
                  <a:pt x="10215087" y="714127"/>
                </a:lnTo>
                <a:lnTo>
                  <a:pt x="10197985" y="714127"/>
                </a:lnTo>
                <a:cubicBezTo>
                  <a:pt x="10198131" y="716619"/>
                  <a:pt x="10198327" y="723876"/>
                  <a:pt x="10198571" y="735970"/>
                </a:cubicBezTo>
                <a:lnTo>
                  <a:pt x="10198571" y="786643"/>
                </a:lnTo>
                <a:lnTo>
                  <a:pt x="10217286" y="786643"/>
                </a:lnTo>
                <a:lnTo>
                  <a:pt x="10217286" y="786716"/>
                </a:lnTo>
                <a:lnTo>
                  <a:pt x="10217311" y="786643"/>
                </a:lnTo>
                <a:lnTo>
                  <a:pt x="10217286" y="786643"/>
                </a:lnTo>
                <a:lnTo>
                  <a:pt x="10217286" y="755345"/>
                </a:lnTo>
                <a:cubicBezTo>
                  <a:pt x="10217250" y="751306"/>
                  <a:pt x="10217743" y="747282"/>
                  <a:pt x="10218752" y="743373"/>
                </a:cubicBezTo>
                <a:cubicBezTo>
                  <a:pt x="10219620" y="739901"/>
                  <a:pt x="10221508" y="736766"/>
                  <a:pt x="10224176" y="734382"/>
                </a:cubicBezTo>
                <a:cubicBezTo>
                  <a:pt x="10227138" y="731926"/>
                  <a:pt x="10230915" y="730678"/>
                  <a:pt x="10234756" y="730888"/>
                </a:cubicBezTo>
                <a:cubicBezTo>
                  <a:pt x="10236989" y="730927"/>
                  <a:pt x="10239207" y="731264"/>
                  <a:pt x="10241352" y="731890"/>
                </a:cubicBezTo>
                <a:lnTo>
                  <a:pt x="10241352" y="714274"/>
                </a:lnTo>
                <a:cubicBezTo>
                  <a:pt x="10239547" y="713824"/>
                  <a:pt x="10237692" y="713585"/>
                  <a:pt x="10235831" y="713565"/>
                </a:cubicBezTo>
                <a:close/>
                <a:moveTo>
                  <a:pt x="10147850" y="712832"/>
                </a:moveTo>
                <a:cubicBezTo>
                  <a:pt x="10139179" y="712746"/>
                  <a:pt x="10130579" y="714408"/>
                  <a:pt x="10122562" y="717718"/>
                </a:cubicBezTo>
                <a:lnTo>
                  <a:pt x="10123149" y="734039"/>
                </a:lnTo>
                <a:cubicBezTo>
                  <a:pt x="10129496" y="728869"/>
                  <a:pt x="10137442" y="726064"/>
                  <a:pt x="10145626" y="726098"/>
                </a:cubicBezTo>
                <a:cubicBezTo>
                  <a:pt x="10150061" y="725727"/>
                  <a:pt x="10154459" y="727142"/>
                  <a:pt x="10157843" y="730032"/>
                </a:cubicBezTo>
                <a:cubicBezTo>
                  <a:pt x="10160704" y="733355"/>
                  <a:pt x="10162121" y="737682"/>
                  <a:pt x="10161776" y="742053"/>
                </a:cubicBezTo>
                <a:lnTo>
                  <a:pt x="10157256" y="741809"/>
                </a:lnTo>
                <a:lnTo>
                  <a:pt x="10154398" y="741662"/>
                </a:lnTo>
                <a:lnTo>
                  <a:pt x="10151539" y="741662"/>
                </a:lnTo>
                <a:cubicBezTo>
                  <a:pt x="10142619" y="741401"/>
                  <a:pt x="10133750" y="743111"/>
                  <a:pt x="10125567" y="746671"/>
                </a:cubicBezTo>
                <a:cubicBezTo>
                  <a:pt x="10118450" y="750025"/>
                  <a:pt x="10114890" y="756231"/>
                  <a:pt x="10114890" y="765288"/>
                </a:cubicBezTo>
                <a:cubicBezTo>
                  <a:pt x="10114783" y="769676"/>
                  <a:pt x="10115963" y="774001"/>
                  <a:pt x="10118287" y="777724"/>
                </a:cubicBezTo>
                <a:cubicBezTo>
                  <a:pt x="10120442" y="781111"/>
                  <a:pt x="10123566" y="783767"/>
                  <a:pt x="10127253" y="785347"/>
                </a:cubicBezTo>
                <a:cubicBezTo>
                  <a:pt x="10131346" y="787048"/>
                  <a:pt x="10135746" y="787881"/>
                  <a:pt x="10140178" y="787791"/>
                </a:cubicBezTo>
                <a:cubicBezTo>
                  <a:pt x="10144747" y="787825"/>
                  <a:pt x="10149260" y="786752"/>
                  <a:pt x="10153323" y="784663"/>
                </a:cubicBezTo>
                <a:cubicBezTo>
                  <a:pt x="10157264" y="782677"/>
                  <a:pt x="10160535" y="779576"/>
                  <a:pt x="10162729" y="775745"/>
                </a:cubicBezTo>
                <a:lnTo>
                  <a:pt x="10163022" y="786642"/>
                </a:lnTo>
                <a:lnTo>
                  <a:pt x="10179661" y="786642"/>
                </a:lnTo>
                <a:cubicBezTo>
                  <a:pt x="10179392" y="780339"/>
                  <a:pt x="10179148" y="775281"/>
                  <a:pt x="10179026" y="771347"/>
                </a:cubicBezTo>
                <a:cubicBezTo>
                  <a:pt x="10178903" y="767414"/>
                  <a:pt x="10178903" y="763089"/>
                  <a:pt x="10178903" y="758301"/>
                </a:cubicBezTo>
                <a:cubicBezTo>
                  <a:pt x="10178903" y="753512"/>
                  <a:pt x="10178903" y="748772"/>
                  <a:pt x="10178903" y="744056"/>
                </a:cubicBezTo>
                <a:cubicBezTo>
                  <a:pt x="10178957" y="740089"/>
                  <a:pt x="10178654" y="736121"/>
                  <a:pt x="10177999" y="732207"/>
                </a:cubicBezTo>
                <a:cubicBezTo>
                  <a:pt x="10177464" y="729011"/>
                  <a:pt x="10176194" y="725981"/>
                  <a:pt x="10174286" y="723362"/>
                </a:cubicBezTo>
                <a:cubicBezTo>
                  <a:pt x="10172414" y="720792"/>
                  <a:pt x="10169993" y="718673"/>
                  <a:pt x="10167200" y="717156"/>
                </a:cubicBezTo>
                <a:cubicBezTo>
                  <a:pt x="10164295" y="715597"/>
                  <a:pt x="10161173" y="714478"/>
                  <a:pt x="10157940" y="713833"/>
                </a:cubicBezTo>
                <a:cubicBezTo>
                  <a:pt x="10154618" y="713171"/>
                  <a:pt x="10151239" y="712837"/>
                  <a:pt x="10147850" y="712832"/>
                </a:cubicBezTo>
                <a:close/>
                <a:moveTo>
                  <a:pt x="10775078" y="712831"/>
                </a:moveTo>
                <a:cubicBezTo>
                  <a:pt x="10765264" y="712511"/>
                  <a:pt x="10755997" y="717349"/>
                  <a:pt x="10750646" y="725585"/>
                </a:cubicBezTo>
                <a:lnTo>
                  <a:pt x="10750231" y="713980"/>
                </a:lnTo>
                <a:lnTo>
                  <a:pt x="10732444" y="714053"/>
                </a:lnTo>
                <a:cubicBezTo>
                  <a:pt x="10732932" y="721400"/>
                  <a:pt x="10733177" y="730203"/>
                  <a:pt x="10733177" y="740465"/>
                </a:cubicBezTo>
                <a:lnTo>
                  <a:pt x="10733177" y="786642"/>
                </a:lnTo>
                <a:lnTo>
                  <a:pt x="10752063" y="786642"/>
                </a:lnTo>
                <a:lnTo>
                  <a:pt x="10752063" y="752192"/>
                </a:lnTo>
                <a:cubicBezTo>
                  <a:pt x="10751919" y="746416"/>
                  <a:pt x="10753150" y="740687"/>
                  <a:pt x="10755655" y="735480"/>
                </a:cubicBezTo>
                <a:cubicBezTo>
                  <a:pt x="10757954" y="730831"/>
                  <a:pt x="10762847" y="728046"/>
                  <a:pt x="10768017" y="728444"/>
                </a:cubicBezTo>
                <a:cubicBezTo>
                  <a:pt x="10773522" y="728444"/>
                  <a:pt x="10777089" y="730447"/>
                  <a:pt x="10778719" y="734454"/>
                </a:cubicBezTo>
                <a:cubicBezTo>
                  <a:pt x="10780534" y="739478"/>
                  <a:pt x="10781365" y="744804"/>
                  <a:pt x="10781162" y="750140"/>
                </a:cubicBezTo>
                <a:lnTo>
                  <a:pt x="10781162" y="786569"/>
                </a:lnTo>
                <a:lnTo>
                  <a:pt x="10799853" y="786569"/>
                </a:lnTo>
                <a:lnTo>
                  <a:pt x="10799853" y="745693"/>
                </a:lnTo>
                <a:cubicBezTo>
                  <a:pt x="10799853" y="735285"/>
                  <a:pt x="10798167" y="727198"/>
                  <a:pt x="10794771" y="721456"/>
                </a:cubicBezTo>
                <a:cubicBezTo>
                  <a:pt x="10791375" y="715714"/>
                  <a:pt x="10784851" y="712831"/>
                  <a:pt x="10775078" y="712831"/>
                </a:cubicBezTo>
                <a:close/>
                <a:moveTo>
                  <a:pt x="10986859" y="712637"/>
                </a:moveTo>
                <a:cubicBezTo>
                  <a:pt x="10981933" y="712627"/>
                  <a:pt x="10977037" y="713387"/>
                  <a:pt x="10972346" y="714884"/>
                </a:cubicBezTo>
                <a:cubicBezTo>
                  <a:pt x="10967914" y="716262"/>
                  <a:pt x="10963927" y="718794"/>
                  <a:pt x="10960789" y="722214"/>
                </a:cubicBezTo>
                <a:cubicBezTo>
                  <a:pt x="10957691" y="725674"/>
                  <a:pt x="10956062" y="730206"/>
                  <a:pt x="10956245" y="734846"/>
                </a:cubicBezTo>
                <a:cubicBezTo>
                  <a:pt x="10955954" y="739454"/>
                  <a:pt x="10957520" y="743983"/>
                  <a:pt x="10960594" y="747428"/>
                </a:cubicBezTo>
                <a:cubicBezTo>
                  <a:pt x="10963531" y="750451"/>
                  <a:pt x="10967056" y="752838"/>
                  <a:pt x="10970953" y="754441"/>
                </a:cubicBezTo>
                <a:lnTo>
                  <a:pt x="10982852" y="759523"/>
                </a:lnTo>
                <a:cubicBezTo>
                  <a:pt x="10986834" y="761233"/>
                  <a:pt x="10988813" y="763310"/>
                  <a:pt x="10988813" y="765753"/>
                </a:cubicBezTo>
                <a:cubicBezTo>
                  <a:pt x="10988860" y="768484"/>
                  <a:pt x="10987203" y="770959"/>
                  <a:pt x="10984660" y="771959"/>
                </a:cubicBezTo>
                <a:cubicBezTo>
                  <a:pt x="10981911" y="773290"/>
                  <a:pt x="10978894" y="773977"/>
                  <a:pt x="10975840" y="773962"/>
                </a:cubicBezTo>
                <a:cubicBezTo>
                  <a:pt x="10969360" y="773735"/>
                  <a:pt x="10963030" y="771968"/>
                  <a:pt x="10957369" y="768807"/>
                </a:cubicBezTo>
                <a:lnTo>
                  <a:pt x="10956514" y="784688"/>
                </a:lnTo>
                <a:cubicBezTo>
                  <a:pt x="10963414" y="786694"/>
                  <a:pt x="10970538" y="787825"/>
                  <a:pt x="10977721" y="788060"/>
                </a:cubicBezTo>
                <a:cubicBezTo>
                  <a:pt x="10982664" y="788079"/>
                  <a:pt x="10987572" y="787253"/>
                  <a:pt x="10992234" y="785616"/>
                </a:cubicBezTo>
                <a:cubicBezTo>
                  <a:pt x="10996605" y="784148"/>
                  <a:pt x="11000485" y="781502"/>
                  <a:pt x="11003448" y="777969"/>
                </a:cubicBezTo>
                <a:cubicBezTo>
                  <a:pt x="11006400" y="774285"/>
                  <a:pt x="11007934" y="769664"/>
                  <a:pt x="11007773" y="764947"/>
                </a:cubicBezTo>
                <a:cubicBezTo>
                  <a:pt x="11008091" y="760131"/>
                  <a:pt x="11006483" y="755384"/>
                  <a:pt x="11003302" y="751753"/>
                </a:cubicBezTo>
                <a:cubicBezTo>
                  <a:pt x="11000285" y="748670"/>
                  <a:pt x="10996610" y="746307"/>
                  <a:pt x="10992552" y="744839"/>
                </a:cubicBezTo>
                <a:cubicBezTo>
                  <a:pt x="10988398" y="743275"/>
                  <a:pt x="10984391" y="741711"/>
                  <a:pt x="10980604" y="740172"/>
                </a:cubicBezTo>
                <a:cubicBezTo>
                  <a:pt x="10976817" y="738633"/>
                  <a:pt x="10974911" y="736800"/>
                  <a:pt x="10974911" y="734357"/>
                </a:cubicBezTo>
                <a:cubicBezTo>
                  <a:pt x="10974845" y="731733"/>
                  <a:pt x="10976548" y="729390"/>
                  <a:pt x="10979065" y="728640"/>
                </a:cubicBezTo>
                <a:cubicBezTo>
                  <a:pt x="10981899" y="727443"/>
                  <a:pt x="10984934" y="726795"/>
                  <a:pt x="10988007" y="726734"/>
                </a:cubicBezTo>
                <a:cubicBezTo>
                  <a:pt x="10993253" y="726871"/>
                  <a:pt x="10998445" y="727819"/>
                  <a:pt x="11003400" y="729544"/>
                </a:cubicBezTo>
                <a:lnTo>
                  <a:pt x="11004768" y="715446"/>
                </a:lnTo>
                <a:cubicBezTo>
                  <a:pt x="10998953" y="713707"/>
                  <a:pt x="10992928" y="712761"/>
                  <a:pt x="10986859" y="712637"/>
                </a:cubicBezTo>
                <a:close/>
                <a:moveTo>
                  <a:pt x="10923897" y="712637"/>
                </a:moveTo>
                <a:cubicBezTo>
                  <a:pt x="10918971" y="712627"/>
                  <a:pt x="10914075" y="713387"/>
                  <a:pt x="10909384" y="714884"/>
                </a:cubicBezTo>
                <a:cubicBezTo>
                  <a:pt x="10904952" y="716262"/>
                  <a:pt x="10900964" y="718794"/>
                  <a:pt x="10897827" y="722214"/>
                </a:cubicBezTo>
                <a:cubicBezTo>
                  <a:pt x="10894724" y="725671"/>
                  <a:pt x="10893085" y="730201"/>
                  <a:pt x="10893258" y="734846"/>
                </a:cubicBezTo>
                <a:cubicBezTo>
                  <a:pt x="10892975" y="739456"/>
                  <a:pt x="10894551" y="743988"/>
                  <a:pt x="10897632" y="747428"/>
                </a:cubicBezTo>
                <a:cubicBezTo>
                  <a:pt x="10900564" y="750456"/>
                  <a:pt x="10904092" y="752845"/>
                  <a:pt x="10907991" y="754441"/>
                </a:cubicBezTo>
                <a:lnTo>
                  <a:pt x="10919890" y="759523"/>
                </a:lnTo>
                <a:cubicBezTo>
                  <a:pt x="10923848" y="761233"/>
                  <a:pt x="10925851" y="763310"/>
                  <a:pt x="10925851" y="765753"/>
                </a:cubicBezTo>
                <a:cubicBezTo>
                  <a:pt x="10925898" y="768484"/>
                  <a:pt x="10924241" y="770959"/>
                  <a:pt x="10921698" y="771959"/>
                </a:cubicBezTo>
                <a:cubicBezTo>
                  <a:pt x="10918949" y="773290"/>
                  <a:pt x="10915932" y="773977"/>
                  <a:pt x="10912878" y="773962"/>
                </a:cubicBezTo>
                <a:cubicBezTo>
                  <a:pt x="10906398" y="773735"/>
                  <a:pt x="10900068" y="771968"/>
                  <a:pt x="10894407" y="768807"/>
                </a:cubicBezTo>
                <a:lnTo>
                  <a:pt x="10893551" y="784688"/>
                </a:lnTo>
                <a:cubicBezTo>
                  <a:pt x="10900432" y="786601"/>
                  <a:pt x="10907522" y="787652"/>
                  <a:pt x="10914661" y="787815"/>
                </a:cubicBezTo>
                <a:cubicBezTo>
                  <a:pt x="10919611" y="787835"/>
                  <a:pt x="10924527" y="787009"/>
                  <a:pt x="10929198" y="785372"/>
                </a:cubicBezTo>
                <a:cubicBezTo>
                  <a:pt x="10933569" y="783904"/>
                  <a:pt x="10937449" y="781258"/>
                  <a:pt x="10940413" y="777725"/>
                </a:cubicBezTo>
                <a:cubicBezTo>
                  <a:pt x="10943364" y="774040"/>
                  <a:pt x="10944899" y="769420"/>
                  <a:pt x="10944737" y="764702"/>
                </a:cubicBezTo>
                <a:cubicBezTo>
                  <a:pt x="10945055" y="759887"/>
                  <a:pt x="10943447" y="755139"/>
                  <a:pt x="10940266" y="751509"/>
                </a:cubicBezTo>
                <a:cubicBezTo>
                  <a:pt x="10937249" y="748425"/>
                  <a:pt x="10933574" y="746063"/>
                  <a:pt x="10929516" y="744594"/>
                </a:cubicBezTo>
                <a:cubicBezTo>
                  <a:pt x="10925338" y="743031"/>
                  <a:pt x="10921356" y="741467"/>
                  <a:pt x="10917569" y="739928"/>
                </a:cubicBezTo>
                <a:cubicBezTo>
                  <a:pt x="10913782" y="738388"/>
                  <a:pt x="10911876" y="736556"/>
                  <a:pt x="10911876" y="734113"/>
                </a:cubicBezTo>
                <a:cubicBezTo>
                  <a:pt x="10911810" y="731489"/>
                  <a:pt x="10913513" y="729146"/>
                  <a:pt x="10916029" y="728396"/>
                </a:cubicBezTo>
                <a:cubicBezTo>
                  <a:pt x="10918900" y="727272"/>
                  <a:pt x="10921961" y="726707"/>
                  <a:pt x="10925045" y="726734"/>
                </a:cubicBezTo>
                <a:cubicBezTo>
                  <a:pt x="10930290" y="726871"/>
                  <a:pt x="10935482" y="727819"/>
                  <a:pt x="10940437" y="729544"/>
                </a:cubicBezTo>
                <a:lnTo>
                  <a:pt x="10941806" y="715446"/>
                </a:lnTo>
                <a:cubicBezTo>
                  <a:pt x="10935991" y="713707"/>
                  <a:pt x="10929966" y="712761"/>
                  <a:pt x="10923897" y="712637"/>
                </a:cubicBezTo>
                <a:close/>
                <a:moveTo>
                  <a:pt x="10658756" y="712637"/>
                </a:moveTo>
                <a:cubicBezTo>
                  <a:pt x="10653823" y="712627"/>
                  <a:pt x="10648919" y="713387"/>
                  <a:pt x="10644219" y="714884"/>
                </a:cubicBezTo>
                <a:cubicBezTo>
                  <a:pt x="10639789" y="716270"/>
                  <a:pt x="10635804" y="718798"/>
                  <a:pt x="10632662" y="722214"/>
                </a:cubicBezTo>
                <a:cubicBezTo>
                  <a:pt x="10629564" y="725674"/>
                  <a:pt x="10627934" y="730206"/>
                  <a:pt x="10628118" y="734846"/>
                </a:cubicBezTo>
                <a:cubicBezTo>
                  <a:pt x="10627815" y="739459"/>
                  <a:pt x="10629393" y="743998"/>
                  <a:pt x="10632491" y="747428"/>
                </a:cubicBezTo>
                <a:cubicBezTo>
                  <a:pt x="10635418" y="750451"/>
                  <a:pt x="10638936" y="752838"/>
                  <a:pt x="10642826" y="754441"/>
                </a:cubicBezTo>
                <a:lnTo>
                  <a:pt x="10654749" y="759523"/>
                </a:lnTo>
                <a:cubicBezTo>
                  <a:pt x="10658707" y="761233"/>
                  <a:pt x="10660686" y="763310"/>
                  <a:pt x="10660686" y="765753"/>
                </a:cubicBezTo>
                <a:cubicBezTo>
                  <a:pt x="10660732" y="768484"/>
                  <a:pt x="10659076" y="770959"/>
                  <a:pt x="10656532" y="771959"/>
                </a:cubicBezTo>
                <a:cubicBezTo>
                  <a:pt x="10653794" y="773293"/>
                  <a:pt x="10650784" y="773979"/>
                  <a:pt x="10647737" y="773962"/>
                </a:cubicBezTo>
                <a:cubicBezTo>
                  <a:pt x="10641257" y="773742"/>
                  <a:pt x="10634924" y="771973"/>
                  <a:pt x="10629266" y="768807"/>
                </a:cubicBezTo>
                <a:lnTo>
                  <a:pt x="10628411" y="784688"/>
                </a:lnTo>
                <a:cubicBezTo>
                  <a:pt x="10635291" y="786604"/>
                  <a:pt x="10642381" y="787654"/>
                  <a:pt x="10649520" y="787815"/>
                </a:cubicBezTo>
                <a:cubicBezTo>
                  <a:pt x="10654470" y="787833"/>
                  <a:pt x="10659386" y="787007"/>
                  <a:pt x="10664058" y="785372"/>
                </a:cubicBezTo>
                <a:cubicBezTo>
                  <a:pt x="10668419" y="783896"/>
                  <a:pt x="10672289" y="781250"/>
                  <a:pt x="10675248" y="777725"/>
                </a:cubicBezTo>
                <a:cubicBezTo>
                  <a:pt x="10678199" y="774040"/>
                  <a:pt x="10679733" y="769420"/>
                  <a:pt x="10679572" y="764702"/>
                </a:cubicBezTo>
                <a:cubicBezTo>
                  <a:pt x="10679890" y="759887"/>
                  <a:pt x="10678282" y="755139"/>
                  <a:pt x="10675101" y="751509"/>
                </a:cubicBezTo>
                <a:cubicBezTo>
                  <a:pt x="10672091" y="748425"/>
                  <a:pt x="10668426" y="746063"/>
                  <a:pt x="10664375" y="744594"/>
                </a:cubicBezTo>
                <a:cubicBezTo>
                  <a:pt x="10660197" y="743031"/>
                  <a:pt x="10656190" y="741467"/>
                  <a:pt x="10652403" y="739928"/>
                </a:cubicBezTo>
                <a:cubicBezTo>
                  <a:pt x="10648616" y="738388"/>
                  <a:pt x="10646735" y="736556"/>
                  <a:pt x="10646735" y="734113"/>
                </a:cubicBezTo>
                <a:cubicBezTo>
                  <a:pt x="10646662" y="731486"/>
                  <a:pt x="10648367" y="729138"/>
                  <a:pt x="10650889" y="728396"/>
                </a:cubicBezTo>
                <a:cubicBezTo>
                  <a:pt x="10653759" y="727272"/>
                  <a:pt x="10656821" y="726707"/>
                  <a:pt x="10659904" y="726734"/>
                </a:cubicBezTo>
                <a:cubicBezTo>
                  <a:pt x="10665150" y="726873"/>
                  <a:pt x="10670342" y="727821"/>
                  <a:pt x="10675297" y="729544"/>
                </a:cubicBezTo>
                <a:lnTo>
                  <a:pt x="10676640" y="715446"/>
                </a:lnTo>
                <a:cubicBezTo>
                  <a:pt x="10670833" y="713707"/>
                  <a:pt x="10664818" y="712761"/>
                  <a:pt x="10658756" y="712637"/>
                </a:cubicBezTo>
                <a:close/>
                <a:moveTo>
                  <a:pt x="11560631" y="712636"/>
                </a:moveTo>
                <a:cubicBezTo>
                  <a:pt x="11555656" y="712616"/>
                  <a:pt x="11550711" y="713374"/>
                  <a:pt x="11545971" y="714884"/>
                </a:cubicBezTo>
                <a:cubicBezTo>
                  <a:pt x="11541542" y="716269"/>
                  <a:pt x="11537557" y="718798"/>
                  <a:pt x="11534415" y="722213"/>
                </a:cubicBezTo>
                <a:cubicBezTo>
                  <a:pt x="11531317" y="725673"/>
                  <a:pt x="11529687" y="730205"/>
                  <a:pt x="11529870" y="734845"/>
                </a:cubicBezTo>
                <a:cubicBezTo>
                  <a:pt x="11529587" y="739455"/>
                  <a:pt x="11531163" y="743988"/>
                  <a:pt x="11534244" y="747428"/>
                </a:cubicBezTo>
                <a:cubicBezTo>
                  <a:pt x="11537171" y="750450"/>
                  <a:pt x="11540689" y="752837"/>
                  <a:pt x="11544579" y="754440"/>
                </a:cubicBezTo>
                <a:lnTo>
                  <a:pt x="11556502" y="759522"/>
                </a:lnTo>
                <a:cubicBezTo>
                  <a:pt x="11560460" y="761232"/>
                  <a:pt x="11562439" y="763309"/>
                  <a:pt x="11562439" y="765752"/>
                </a:cubicBezTo>
                <a:cubicBezTo>
                  <a:pt x="11562485" y="768484"/>
                  <a:pt x="11560829" y="770959"/>
                  <a:pt x="11558285" y="771958"/>
                </a:cubicBezTo>
                <a:cubicBezTo>
                  <a:pt x="11555546" y="773292"/>
                  <a:pt x="11552536" y="773979"/>
                  <a:pt x="11549489" y="773961"/>
                </a:cubicBezTo>
                <a:cubicBezTo>
                  <a:pt x="11543010" y="773742"/>
                  <a:pt x="11536677" y="771973"/>
                  <a:pt x="11531019" y="768806"/>
                </a:cubicBezTo>
                <a:lnTo>
                  <a:pt x="11530163" y="784687"/>
                </a:lnTo>
                <a:cubicBezTo>
                  <a:pt x="11537083" y="786613"/>
                  <a:pt x="11544215" y="787663"/>
                  <a:pt x="11551395" y="787815"/>
                </a:cubicBezTo>
                <a:cubicBezTo>
                  <a:pt x="11556345" y="787832"/>
                  <a:pt x="11561261" y="787006"/>
                  <a:pt x="11565933" y="785371"/>
                </a:cubicBezTo>
                <a:cubicBezTo>
                  <a:pt x="11570294" y="783896"/>
                  <a:pt x="11574164" y="781250"/>
                  <a:pt x="11577123" y="777724"/>
                </a:cubicBezTo>
                <a:cubicBezTo>
                  <a:pt x="11580081" y="774042"/>
                  <a:pt x="11581625" y="769422"/>
                  <a:pt x="11581472" y="764702"/>
                </a:cubicBezTo>
                <a:cubicBezTo>
                  <a:pt x="11581784" y="759881"/>
                  <a:pt x="11580167" y="755136"/>
                  <a:pt x="11576976" y="751508"/>
                </a:cubicBezTo>
                <a:cubicBezTo>
                  <a:pt x="11573966" y="748425"/>
                  <a:pt x="11570301" y="746062"/>
                  <a:pt x="11566250" y="744594"/>
                </a:cubicBezTo>
                <a:cubicBezTo>
                  <a:pt x="11562072" y="743030"/>
                  <a:pt x="11558114" y="741466"/>
                  <a:pt x="11554303" y="739927"/>
                </a:cubicBezTo>
                <a:cubicBezTo>
                  <a:pt x="11550491" y="738388"/>
                  <a:pt x="11548610" y="736555"/>
                  <a:pt x="11548610" y="734112"/>
                </a:cubicBezTo>
                <a:cubicBezTo>
                  <a:pt x="11548537" y="731486"/>
                  <a:pt x="11550242" y="729138"/>
                  <a:pt x="11552763" y="728395"/>
                </a:cubicBezTo>
                <a:cubicBezTo>
                  <a:pt x="11555634" y="727271"/>
                  <a:pt x="11558696" y="726707"/>
                  <a:pt x="11561779" y="726733"/>
                </a:cubicBezTo>
                <a:cubicBezTo>
                  <a:pt x="11567025" y="726873"/>
                  <a:pt x="11572217" y="727821"/>
                  <a:pt x="11577171" y="729543"/>
                </a:cubicBezTo>
                <a:lnTo>
                  <a:pt x="11578515" y="715446"/>
                </a:lnTo>
                <a:cubicBezTo>
                  <a:pt x="11572708" y="713706"/>
                  <a:pt x="11566692" y="712760"/>
                  <a:pt x="11560631" y="712636"/>
                </a:cubicBezTo>
                <a:close/>
                <a:moveTo>
                  <a:pt x="11486136" y="712295"/>
                </a:moveTo>
                <a:cubicBezTo>
                  <a:pt x="11480993" y="712212"/>
                  <a:pt x="11475886" y="713184"/>
                  <a:pt x="11471134" y="715153"/>
                </a:cubicBezTo>
                <a:cubicBezTo>
                  <a:pt x="11466878" y="716954"/>
                  <a:pt x="11463081" y="719683"/>
                  <a:pt x="11460017" y="723143"/>
                </a:cubicBezTo>
                <a:cubicBezTo>
                  <a:pt x="11456927" y="726671"/>
                  <a:pt x="11454576" y="730785"/>
                  <a:pt x="11453103" y="735237"/>
                </a:cubicBezTo>
                <a:cubicBezTo>
                  <a:pt x="11449851" y="745442"/>
                  <a:pt x="11449912" y="756415"/>
                  <a:pt x="11453274" y="766584"/>
                </a:cubicBezTo>
                <a:cubicBezTo>
                  <a:pt x="11454884" y="771089"/>
                  <a:pt x="11457450" y="775189"/>
                  <a:pt x="11460799" y="778604"/>
                </a:cubicBezTo>
                <a:cubicBezTo>
                  <a:pt x="11464166" y="781966"/>
                  <a:pt x="11468239" y="784539"/>
                  <a:pt x="11472722" y="786130"/>
                </a:cubicBezTo>
                <a:cubicBezTo>
                  <a:pt x="11477848" y="787867"/>
                  <a:pt x="11483241" y="788693"/>
                  <a:pt x="11488652" y="788573"/>
                </a:cubicBezTo>
                <a:cubicBezTo>
                  <a:pt x="11497209" y="788639"/>
                  <a:pt x="11505684" y="786933"/>
                  <a:pt x="11513549" y="783564"/>
                </a:cubicBezTo>
                <a:lnTo>
                  <a:pt x="11513256" y="767317"/>
                </a:lnTo>
                <a:cubicBezTo>
                  <a:pt x="11506537" y="771724"/>
                  <a:pt x="11498777" y="774287"/>
                  <a:pt x="11490754" y="774744"/>
                </a:cubicBezTo>
                <a:cubicBezTo>
                  <a:pt x="11485383" y="774908"/>
                  <a:pt x="11480123" y="773178"/>
                  <a:pt x="11475899" y="769858"/>
                </a:cubicBezTo>
                <a:cubicBezTo>
                  <a:pt x="11471853" y="766559"/>
                  <a:pt x="11469414" y="761685"/>
                  <a:pt x="11469204" y="756469"/>
                </a:cubicBezTo>
                <a:lnTo>
                  <a:pt x="11518069" y="756469"/>
                </a:lnTo>
                <a:cubicBezTo>
                  <a:pt x="11518289" y="755565"/>
                  <a:pt x="11518167" y="754734"/>
                  <a:pt x="11518289" y="754025"/>
                </a:cubicBezTo>
                <a:cubicBezTo>
                  <a:pt x="11518411" y="753317"/>
                  <a:pt x="11518411" y="752730"/>
                  <a:pt x="11518411" y="752242"/>
                </a:cubicBezTo>
                <a:cubicBezTo>
                  <a:pt x="11518411" y="751753"/>
                  <a:pt x="11518411" y="751045"/>
                  <a:pt x="11518411" y="750092"/>
                </a:cubicBezTo>
                <a:cubicBezTo>
                  <a:pt x="11518467" y="745073"/>
                  <a:pt x="11517817" y="740074"/>
                  <a:pt x="11516481" y="735237"/>
                </a:cubicBezTo>
                <a:cubicBezTo>
                  <a:pt x="11515296" y="730932"/>
                  <a:pt x="11513314" y="726888"/>
                  <a:pt x="11510642" y="723314"/>
                </a:cubicBezTo>
                <a:cubicBezTo>
                  <a:pt x="11507991" y="719822"/>
                  <a:pt x="11504514" y="717044"/>
                  <a:pt x="11500526" y="715227"/>
                </a:cubicBezTo>
                <a:cubicBezTo>
                  <a:pt x="11496007" y="713194"/>
                  <a:pt x="11491091" y="712192"/>
                  <a:pt x="11486136" y="712295"/>
                </a:cubicBezTo>
                <a:close/>
                <a:moveTo>
                  <a:pt x="10849476" y="712295"/>
                </a:moveTo>
                <a:cubicBezTo>
                  <a:pt x="10844340" y="712209"/>
                  <a:pt x="10839241" y="713182"/>
                  <a:pt x="10834499" y="715153"/>
                </a:cubicBezTo>
                <a:cubicBezTo>
                  <a:pt x="10830233" y="716947"/>
                  <a:pt x="10826424" y="719678"/>
                  <a:pt x="10823357" y="723143"/>
                </a:cubicBezTo>
                <a:cubicBezTo>
                  <a:pt x="10820276" y="726678"/>
                  <a:pt x="10817926" y="730788"/>
                  <a:pt x="10816443" y="735237"/>
                </a:cubicBezTo>
                <a:cubicBezTo>
                  <a:pt x="10814791" y="740157"/>
                  <a:pt x="10813966" y="745318"/>
                  <a:pt x="10814000" y="750507"/>
                </a:cubicBezTo>
                <a:cubicBezTo>
                  <a:pt x="10813904" y="755977"/>
                  <a:pt x="10814782" y="761421"/>
                  <a:pt x="10816590" y="766584"/>
                </a:cubicBezTo>
                <a:cubicBezTo>
                  <a:pt x="10818190" y="771087"/>
                  <a:pt x="10820750" y="775189"/>
                  <a:pt x="10824090" y="778604"/>
                </a:cubicBezTo>
                <a:cubicBezTo>
                  <a:pt x="10827460" y="781961"/>
                  <a:pt x="10831532" y="784532"/>
                  <a:pt x="10836013" y="786130"/>
                </a:cubicBezTo>
                <a:cubicBezTo>
                  <a:pt x="10841142" y="787862"/>
                  <a:pt x="10846532" y="788688"/>
                  <a:pt x="10851943" y="788573"/>
                </a:cubicBezTo>
                <a:cubicBezTo>
                  <a:pt x="10860507" y="788636"/>
                  <a:pt x="10868990" y="786931"/>
                  <a:pt x="10876864" y="783564"/>
                </a:cubicBezTo>
                <a:lnTo>
                  <a:pt x="10876571" y="767317"/>
                </a:lnTo>
                <a:cubicBezTo>
                  <a:pt x="10868215" y="772171"/>
                  <a:pt x="10860697" y="774646"/>
                  <a:pt x="10854020" y="774744"/>
                </a:cubicBezTo>
                <a:cubicBezTo>
                  <a:pt x="10848650" y="774903"/>
                  <a:pt x="10843392" y="773173"/>
                  <a:pt x="10839165" y="769858"/>
                </a:cubicBezTo>
                <a:cubicBezTo>
                  <a:pt x="10835126" y="766554"/>
                  <a:pt x="10832691" y="761683"/>
                  <a:pt x="10832471" y="756469"/>
                </a:cubicBezTo>
                <a:lnTo>
                  <a:pt x="10881409" y="756469"/>
                </a:lnTo>
                <a:cubicBezTo>
                  <a:pt x="10881507" y="755565"/>
                  <a:pt x="10881482" y="754734"/>
                  <a:pt x="10881629" y="754025"/>
                </a:cubicBezTo>
                <a:cubicBezTo>
                  <a:pt x="10881775" y="753317"/>
                  <a:pt x="10881775" y="752730"/>
                  <a:pt x="10881775" y="752242"/>
                </a:cubicBezTo>
                <a:cubicBezTo>
                  <a:pt x="10881775" y="751753"/>
                  <a:pt x="10881775" y="751045"/>
                  <a:pt x="10881775" y="750092"/>
                </a:cubicBezTo>
                <a:cubicBezTo>
                  <a:pt x="10881819" y="745076"/>
                  <a:pt x="10881169" y="740077"/>
                  <a:pt x="10879845" y="735237"/>
                </a:cubicBezTo>
                <a:cubicBezTo>
                  <a:pt x="10878650" y="730937"/>
                  <a:pt x="10876671" y="726893"/>
                  <a:pt x="10874006" y="723314"/>
                </a:cubicBezTo>
                <a:cubicBezTo>
                  <a:pt x="10871338" y="719830"/>
                  <a:pt x="10867856" y="717054"/>
                  <a:pt x="10863866" y="715227"/>
                </a:cubicBezTo>
                <a:cubicBezTo>
                  <a:pt x="10859346" y="713194"/>
                  <a:pt x="10854431" y="712192"/>
                  <a:pt x="10849476" y="712295"/>
                </a:cubicBezTo>
                <a:close/>
                <a:moveTo>
                  <a:pt x="11174085" y="712294"/>
                </a:moveTo>
                <a:cubicBezTo>
                  <a:pt x="11168942" y="712209"/>
                  <a:pt x="11163835" y="713181"/>
                  <a:pt x="11159083" y="715153"/>
                </a:cubicBezTo>
                <a:cubicBezTo>
                  <a:pt x="11154817" y="716946"/>
                  <a:pt x="11151008" y="719678"/>
                  <a:pt x="11147942" y="723142"/>
                </a:cubicBezTo>
                <a:cubicBezTo>
                  <a:pt x="11144861" y="726673"/>
                  <a:pt x="11142518" y="730785"/>
                  <a:pt x="11141052" y="735236"/>
                </a:cubicBezTo>
                <a:cubicBezTo>
                  <a:pt x="11139391" y="740155"/>
                  <a:pt x="11138562" y="745315"/>
                  <a:pt x="11138609" y="750507"/>
                </a:cubicBezTo>
                <a:cubicBezTo>
                  <a:pt x="11138479" y="755967"/>
                  <a:pt x="11139308" y="761409"/>
                  <a:pt x="11141052" y="766583"/>
                </a:cubicBezTo>
                <a:cubicBezTo>
                  <a:pt x="11142653" y="771091"/>
                  <a:pt x="11145220" y="775196"/>
                  <a:pt x="11148577" y="778604"/>
                </a:cubicBezTo>
                <a:cubicBezTo>
                  <a:pt x="11151934" y="781966"/>
                  <a:pt x="11156000" y="784536"/>
                  <a:pt x="11160476" y="786129"/>
                </a:cubicBezTo>
                <a:cubicBezTo>
                  <a:pt x="11165604" y="787862"/>
                  <a:pt x="11170994" y="788687"/>
                  <a:pt x="11176406" y="788573"/>
                </a:cubicBezTo>
                <a:cubicBezTo>
                  <a:pt x="11184970" y="788639"/>
                  <a:pt x="11193455" y="786933"/>
                  <a:pt x="11201327" y="783564"/>
                </a:cubicBezTo>
                <a:lnTo>
                  <a:pt x="11201034" y="767316"/>
                </a:lnTo>
                <a:cubicBezTo>
                  <a:pt x="11192695" y="772171"/>
                  <a:pt x="11185243" y="774646"/>
                  <a:pt x="11178678" y="774744"/>
                </a:cubicBezTo>
                <a:cubicBezTo>
                  <a:pt x="11173308" y="774903"/>
                  <a:pt x="11168050" y="773173"/>
                  <a:pt x="11163823" y="769857"/>
                </a:cubicBezTo>
                <a:cubicBezTo>
                  <a:pt x="11159784" y="766554"/>
                  <a:pt x="11157349" y="761682"/>
                  <a:pt x="11157129" y="756468"/>
                </a:cubicBezTo>
                <a:lnTo>
                  <a:pt x="11205994" y="756468"/>
                </a:lnTo>
                <a:cubicBezTo>
                  <a:pt x="11206213" y="755564"/>
                  <a:pt x="11206067" y="754734"/>
                  <a:pt x="11206213" y="754025"/>
                </a:cubicBezTo>
                <a:cubicBezTo>
                  <a:pt x="11206360" y="753317"/>
                  <a:pt x="11206360" y="752730"/>
                  <a:pt x="11206360" y="752241"/>
                </a:cubicBezTo>
                <a:cubicBezTo>
                  <a:pt x="11206360" y="751753"/>
                  <a:pt x="11206360" y="751044"/>
                  <a:pt x="11206360" y="750091"/>
                </a:cubicBezTo>
                <a:cubicBezTo>
                  <a:pt x="11206416" y="745073"/>
                  <a:pt x="11205766" y="740074"/>
                  <a:pt x="11204430" y="735236"/>
                </a:cubicBezTo>
                <a:cubicBezTo>
                  <a:pt x="11203245" y="730931"/>
                  <a:pt x="11201263" y="726888"/>
                  <a:pt x="11198590" y="723313"/>
                </a:cubicBezTo>
                <a:cubicBezTo>
                  <a:pt x="11195940" y="719822"/>
                  <a:pt x="11192463" y="717044"/>
                  <a:pt x="11188476" y="715226"/>
                </a:cubicBezTo>
                <a:cubicBezTo>
                  <a:pt x="11183955" y="713196"/>
                  <a:pt x="11179040" y="712194"/>
                  <a:pt x="11174085" y="712294"/>
                </a:cubicBezTo>
                <a:close/>
                <a:moveTo>
                  <a:pt x="10284354" y="712294"/>
                </a:moveTo>
                <a:cubicBezTo>
                  <a:pt x="10279211" y="712209"/>
                  <a:pt x="10274104" y="713181"/>
                  <a:pt x="10269352" y="715153"/>
                </a:cubicBezTo>
                <a:cubicBezTo>
                  <a:pt x="10265086" y="716946"/>
                  <a:pt x="10261277" y="719678"/>
                  <a:pt x="10258211" y="723142"/>
                </a:cubicBezTo>
                <a:cubicBezTo>
                  <a:pt x="10255130" y="726673"/>
                  <a:pt x="10252787" y="730785"/>
                  <a:pt x="10251321" y="735236"/>
                </a:cubicBezTo>
                <a:cubicBezTo>
                  <a:pt x="10249660" y="740155"/>
                  <a:pt x="10248834" y="745315"/>
                  <a:pt x="10248878" y="750507"/>
                </a:cubicBezTo>
                <a:cubicBezTo>
                  <a:pt x="10248748" y="755967"/>
                  <a:pt x="10249577" y="761409"/>
                  <a:pt x="10251321" y="766583"/>
                </a:cubicBezTo>
                <a:cubicBezTo>
                  <a:pt x="10252921" y="771091"/>
                  <a:pt x="10255489" y="775196"/>
                  <a:pt x="10258846" y="778604"/>
                </a:cubicBezTo>
                <a:cubicBezTo>
                  <a:pt x="10262203" y="781966"/>
                  <a:pt x="10266269" y="784536"/>
                  <a:pt x="10270745" y="786129"/>
                </a:cubicBezTo>
                <a:cubicBezTo>
                  <a:pt x="10275873" y="787862"/>
                  <a:pt x="10281263" y="788687"/>
                  <a:pt x="10286675" y="788573"/>
                </a:cubicBezTo>
                <a:cubicBezTo>
                  <a:pt x="10295238" y="788636"/>
                  <a:pt x="10303721" y="786931"/>
                  <a:pt x="10311596" y="783564"/>
                </a:cubicBezTo>
                <a:lnTo>
                  <a:pt x="10311303" y="767316"/>
                </a:lnTo>
                <a:cubicBezTo>
                  <a:pt x="10302964" y="772171"/>
                  <a:pt x="10295512" y="774646"/>
                  <a:pt x="10288947" y="774744"/>
                </a:cubicBezTo>
                <a:cubicBezTo>
                  <a:pt x="10283577" y="774903"/>
                  <a:pt x="10278319" y="773173"/>
                  <a:pt x="10274092" y="769857"/>
                </a:cubicBezTo>
                <a:cubicBezTo>
                  <a:pt x="10270053" y="766554"/>
                  <a:pt x="10267618" y="761682"/>
                  <a:pt x="10267398" y="756468"/>
                </a:cubicBezTo>
                <a:lnTo>
                  <a:pt x="10316263" y="756468"/>
                </a:lnTo>
                <a:cubicBezTo>
                  <a:pt x="10316360" y="755564"/>
                  <a:pt x="10316336" y="754734"/>
                  <a:pt x="10316482" y="754025"/>
                </a:cubicBezTo>
                <a:cubicBezTo>
                  <a:pt x="10316629" y="753317"/>
                  <a:pt x="10316629" y="752730"/>
                  <a:pt x="10316629" y="752241"/>
                </a:cubicBezTo>
                <a:cubicBezTo>
                  <a:pt x="10316629" y="751753"/>
                  <a:pt x="10316629" y="751044"/>
                  <a:pt x="10316629" y="750091"/>
                </a:cubicBezTo>
                <a:cubicBezTo>
                  <a:pt x="10316685" y="745073"/>
                  <a:pt x="10316035" y="740074"/>
                  <a:pt x="10314699" y="735236"/>
                </a:cubicBezTo>
                <a:cubicBezTo>
                  <a:pt x="10313514" y="730931"/>
                  <a:pt x="10311532" y="726888"/>
                  <a:pt x="10308860" y="723313"/>
                </a:cubicBezTo>
                <a:cubicBezTo>
                  <a:pt x="10306209" y="719822"/>
                  <a:pt x="10302732" y="717044"/>
                  <a:pt x="10298744" y="715226"/>
                </a:cubicBezTo>
                <a:cubicBezTo>
                  <a:pt x="10294224" y="713196"/>
                  <a:pt x="10289309" y="712194"/>
                  <a:pt x="10284354" y="712294"/>
                </a:cubicBezTo>
                <a:close/>
                <a:moveTo>
                  <a:pt x="10480399" y="703962"/>
                </a:moveTo>
                <a:lnTo>
                  <a:pt x="10490417" y="703962"/>
                </a:lnTo>
                <a:cubicBezTo>
                  <a:pt x="10494468" y="703787"/>
                  <a:pt x="10498487" y="704769"/>
                  <a:pt x="10501998" y="706797"/>
                </a:cubicBezTo>
                <a:cubicBezTo>
                  <a:pt x="10505101" y="708974"/>
                  <a:pt x="10506789" y="712651"/>
                  <a:pt x="10506420" y="716423"/>
                </a:cubicBezTo>
                <a:cubicBezTo>
                  <a:pt x="10506740" y="720176"/>
                  <a:pt x="10504903" y="723785"/>
                  <a:pt x="10501680" y="725732"/>
                </a:cubicBezTo>
                <a:cubicBezTo>
                  <a:pt x="10497983" y="727662"/>
                  <a:pt x="10493849" y="728595"/>
                  <a:pt x="10489684" y="728444"/>
                </a:cubicBezTo>
                <a:lnTo>
                  <a:pt x="10480302" y="728444"/>
                </a:lnTo>
                <a:close/>
                <a:moveTo>
                  <a:pt x="10460536" y="688912"/>
                </a:moveTo>
                <a:lnTo>
                  <a:pt x="10460536" y="786642"/>
                </a:lnTo>
                <a:lnTo>
                  <a:pt x="10490050" y="786593"/>
                </a:lnTo>
                <a:cubicBezTo>
                  <a:pt x="10495161" y="786654"/>
                  <a:pt x="10500270" y="786385"/>
                  <a:pt x="10505345" y="785787"/>
                </a:cubicBezTo>
                <a:cubicBezTo>
                  <a:pt x="10509415" y="785240"/>
                  <a:pt x="10513327" y="783852"/>
                  <a:pt x="10516828" y="781707"/>
                </a:cubicBezTo>
                <a:cubicBezTo>
                  <a:pt x="10519425" y="780194"/>
                  <a:pt x="10521746" y="778252"/>
                  <a:pt x="10523694" y="775965"/>
                </a:cubicBezTo>
                <a:cubicBezTo>
                  <a:pt x="10525590" y="773715"/>
                  <a:pt x="10527048" y="771130"/>
                  <a:pt x="10527994" y="768342"/>
                </a:cubicBezTo>
                <a:cubicBezTo>
                  <a:pt x="10528949" y="765525"/>
                  <a:pt x="10529435" y="762571"/>
                  <a:pt x="10529435" y="759595"/>
                </a:cubicBezTo>
                <a:cubicBezTo>
                  <a:pt x="10529487" y="756382"/>
                  <a:pt x="10528925" y="753189"/>
                  <a:pt x="10527774" y="750189"/>
                </a:cubicBezTo>
                <a:cubicBezTo>
                  <a:pt x="10526713" y="747452"/>
                  <a:pt x="10525111" y="744958"/>
                  <a:pt x="10523058" y="742859"/>
                </a:cubicBezTo>
                <a:cubicBezTo>
                  <a:pt x="10520938" y="740792"/>
                  <a:pt x="10518453" y="739133"/>
                  <a:pt x="10515729" y="737973"/>
                </a:cubicBezTo>
                <a:cubicBezTo>
                  <a:pt x="10512882" y="736682"/>
                  <a:pt x="10509845" y="735857"/>
                  <a:pt x="10506737" y="735529"/>
                </a:cubicBezTo>
                <a:cubicBezTo>
                  <a:pt x="10512174" y="734669"/>
                  <a:pt x="10517197" y="732101"/>
                  <a:pt x="10521079" y="728200"/>
                </a:cubicBezTo>
                <a:cubicBezTo>
                  <a:pt x="10524490" y="724100"/>
                  <a:pt x="10526235" y="718866"/>
                  <a:pt x="10525966" y="713540"/>
                </a:cubicBezTo>
                <a:cubicBezTo>
                  <a:pt x="10525966" y="704329"/>
                  <a:pt x="10522765" y="697903"/>
                  <a:pt x="10516193" y="694312"/>
                </a:cubicBezTo>
                <a:cubicBezTo>
                  <a:pt x="10508636" y="690478"/>
                  <a:pt x="10500229" y="688621"/>
                  <a:pt x="10491760" y="688912"/>
                </a:cubicBezTo>
                <a:close/>
                <a:moveTo>
                  <a:pt x="11096805" y="686885"/>
                </a:moveTo>
                <a:cubicBezTo>
                  <a:pt x="11090971" y="686819"/>
                  <a:pt x="11085176" y="687820"/>
                  <a:pt x="11079703" y="689841"/>
                </a:cubicBezTo>
                <a:cubicBezTo>
                  <a:pt x="11074696" y="691651"/>
                  <a:pt x="11070313" y="694854"/>
                  <a:pt x="11067071" y="699076"/>
                </a:cubicBezTo>
                <a:cubicBezTo>
                  <a:pt x="11063785" y="703611"/>
                  <a:pt x="11062106" y="709116"/>
                  <a:pt x="11062307" y="714713"/>
                </a:cubicBezTo>
                <a:cubicBezTo>
                  <a:pt x="11062307" y="722221"/>
                  <a:pt x="11064212" y="727987"/>
                  <a:pt x="11068024" y="732011"/>
                </a:cubicBezTo>
                <a:cubicBezTo>
                  <a:pt x="11072930" y="736773"/>
                  <a:pt x="11078747" y="740497"/>
                  <a:pt x="11085127" y="742957"/>
                </a:cubicBezTo>
                <a:cubicBezTo>
                  <a:pt x="11090546" y="745149"/>
                  <a:pt x="11095804" y="747721"/>
                  <a:pt x="11100861" y="750653"/>
                </a:cubicBezTo>
                <a:cubicBezTo>
                  <a:pt x="11103879" y="752781"/>
                  <a:pt x="11105528" y="756358"/>
                  <a:pt x="11105186" y="760035"/>
                </a:cubicBezTo>
                <a:cubicBezTo>
                  <a:pt x="11105342" y="763976"/>
                  <a:pt x="11103387" y="767700"/>
                  <a:pt x="11100055" y="769808"/>
                </a:cubicBezTo>
                <a:cubicBezTo>
                  <a:pt x="11096507" y="772100"/>
                  <a:pt x="11092354" y="773273"/>
                  <a:pt x="11088132" y="773180"/>
                </a:cubicBezTo>
                <a:cubicBezTo>
                  <a:pt x="11080333" y="772975"/>
                  <a:pt x="11072710" y="770805"/>
                  <a:pt x="11065972" y="766877"/>
                </a:cubicBezTo>
                <a:lnTo>
                  <a:pt x="11064188" y="784419"/>
                </a:lnTo>
                <a:cubicBezTo>
                  <a:pt x="11072151" y="787261"/>
                  <a:pt x="11080533" y="788753"/>
                  <a:pt x="11088987" y="788841"/>
                </a:cubicBezTo>
                <a:cubicBezTo>
                  <a:pt x="11093785" y="788873"/>
                  <a:pt x="11098564" y="788272"/>
                  <a:pt x="11103207" y="787058"/>
                </a:cubicBezTo>
                <a:cubicBezTo>
                  <a:pt x="11107480" y="785953"/>
                  <a:pt x="11111514" y="784075"/>
                  <a:pt x="11115105" y="781512"/>
                </a:cubicBezTo>
                <a:cubicBezTo>
                  <a:pt x="11118540" y="779029"/>
                  <a:pt x="11121323" y="775750"/>
                  <a:pt x="11123217" y="771958"/>
                </a:cubicBezTo>
                <a:cubicBezTo>
                  <a:pt x="11125272" y="767678"/>
                  <a:pt x="11126283" y="762975"/>
                  <a:pt x="11126173" y="758227"/>
                </a:cubicBezTo>
                <a:cubicBezTo>
                  <a:pt x="11126173" y="750768"/>
                  <a:pt x="11124211" y="744978"/>
                  <a:pt x="11120285" y="740856"/>
                </a:cubicBezTo>
                <a:cubicBezTo>
                  <a:pt x="11115005" y="735855"/>
                  <a:pt x="11108807" y="731923"/>
                  <a:pt x="11102034" y="729275"/>
                </a:cubicBezTo>
                <a:cubicBezTo>
                  <a:pt x="11093759" y="725610"/>
                  <a:pt x="11088450" y="723069"/>
                  <a:pt x="11086104" y="721652"/>
                </a:cubicBezTo>
                <a:cubicBezTo>
                  <a:pt x="11083570" y="719834"/>
                  <a:pt x="11082224" y="716785"/>
                  <a:pt x="11082586" y="713687"/>
                </a:cubicBezTo>
                <a:cubicBezTo>
                  <a:pt x="11082349" y="710076"/>
                  <a:pt x="11084162" y="706636"/>
                  <a:pt x="11087277" y="704794"/>
                </a:cubicBezTo>
                <a:cubicBezTo>
                  <a:pt x="11090607" y="702841"/>
                  <a:pt x="11094413" y="701862"/>
                  <a:pt x="11098271" y="701959"/>
                </a:cubicBezTo>
                <a:cubicBezTo>
                  <a:pt x="11105296" y="702113"/>
                  <a:pt x="11112205" y="703780"/>
                  <a:pt x="11118526" y="706846"/>
                </a:cubicBezTo>
                <a:lnTo>
                  <a:pt x="11120187" y="690745"/>
                </a:lnTo>
                <a:cubicBezTo>
                  <a:pt x="11112672" y="688131"/>
                  <a:pt x="11104763" y="686823"/>
                  <a:pt x="11096805" y="686885"/>
                </a:cubicBezTo>
                <a:close/>
                <a:moveTo>
                  <a:pt x="9988037" y="686860"/>
                </a:moveTo>
                <a:cubicBezTo>
                  <a:pt x="9982204" y="686794"/>
                  <a:pt x="9976408" y="687795"/>
                  <a:pt x="9970934" y="689816"/>
                </a:cubicBezTo>
                <a:cubicBezTo>
                  <a:pt x="9965936" y="691626"/>
                  <a:pt x="9961560" y="694832"/>
                  <a:pt x="9958327" y="699051"/>
                </a:cubicBezTo>
                <a:cubicBezTo>
                  <a:pt x="9954988" y="703567"/>
                  <a:pt x="9953267" y="709076"/>
                  <a:pt x="9953441" y="714688"/>
                </a:cubicBezTo>
                <a:cubicBezTo>
                  <a:pt x="9953441" y="722196"/>
                  <a:pt x="9955347" y="727962"/>
                  <a:pt x="9959158" y="731986"/>
                </a:cubicBezTo>
                <a:cubicBezTo>
                  <a:pt x="9964068" y="736743"/>
                  <a:pt x="9969884" y="740467"/>
                  <a:pt x="9976261" y="742932"/>
                </a:cubicBezTo>
                <a:cubicBezTo>
                  <a:pt x="9981680" y="745124"/>
                  <a:pt x="9986938" y="747696"/>
                  <a:pt x="9991995" y="750628"/>
                </a:cubicBezTo>
                <a:cubicBezTo>
                  <a:pt x="9995030" y="752754"/>
                  <a:pt x="9996691" y="756346"/>
                  <a:pt x="9996344" y="760035"/>
                </a:cubicBezTo>
                <a:cubicBezTo>
                  <a:pt x="9996496" y="763969"/>
                  <a:pt x="9994553" y="767687"/>
                  <a:pt x="9991238" y="769808"/>
                </a:cubicBezTo>
                <a:cubicBezTo>
                  <a:pt x="9987679" y="772095"/>
                  <a:pt x="9983520" y="773270"/>
                  <a:pt x="9979290" y="773180"/>
                </a:cubicBezTo>
                <a:cubicBezTo>
                  <a:pt x="9971491" y="772974"/>
                  <a:pt x="9963870" y="770805"/>
                  <a:pt x="9957130" y="766876"/>
                </a:cubicBezTo>
                <a:lnTo>
                  <a:pt x="9955347" y="784419"/>
                </a:lnTo>
                <a:cubicBezTo>
                  <a:pt x="9963333" y="787267"/>
                  <a:pt x="9971739" y="788763"/>
                  <a:pt x="9980219" y="788841"/>
                </a:cubicBezTo>
                <a:cubicBezTo>
                  <a:pt x="9985016" y="788873"/>
                  <a:pt x="9989796" y="788272"/>
                  <a:pt x="9994438" y="787057"/>
                </a:cubicBezTo>
                <a:cubicBezTo>
                  <a:pt x="9998712" y="785958"/>
                  <a:pt x="10002748" y="784079"/>
                  <a:pt x="10006337" y="781511"/>
                </a:cubicBezTo>
                <a:cubicBezTo>
                  <a:pt x="10009772" y="779021"/>
                  <a:pt x="10012562" y="775745"/>
                  <a:pt x="10014473" y="771958"/>
                </a:cubicBezTo>
                <a:cubicBezTo>
                  <a:pt x="10016518" y="767675"/>
                  <a:pt x="10017525" y="762972"/>
                  <a:pt x="10017405" y="758227"/>
                </a:cubicBezTo>
                <a:cubicBezTo>
                  <a:pt x="10017798" y="751892"/>
                  <a:pt x="10015692" y="745656"/>
                  <a:pt x="10011541" y="740855"/>
                </a:cubicBezTo>
                <a:cubicBezTo>
                  <a:pt x="10006254" y="735835"/>
                  <a:pt x="10000048" y="731876"/>
                  <a:pt x="9993266" y="729201"/>
                </a:cubicBezTo>
                <a:cubicBezTo>
                  <a:pt x="9984991" y="725536"/>
                  <a:pt x="9979681" y="722995"/>
                  <a:pt x="9977336" y="721578"/>
                </a:cubicBezTo>
                <a:cubicBezTo>
                  <a:pt x="9974824" y="719768"/>
                  <a:pt x="9973487" y="716738"/>
                  <a:pt x="9973842" y="713662"/>
                </a:cubicBezTo>
                <a:cubicBezTo>
                  <a:pt x="9973639" y="710063"/>
                  <a:pt x="9975432" y="706645"/>
                  <a:pt x="9978508" y="704769"/>
                </a:cubicBezTo>
                <a:cubicBezTo>
                  <a:pt x="9981837" y="702816"/>
                  <a:pt x="9985646" y="701837"/>
                  <a:pt x="9989503" y="701934"/>
                </a:cubicBezTo>
                <a:cubicBezTo>
                  <a:pt x="9996527" y="702088"/>
                  <a:pt x="10003437" y="703755"/>
                  <a:pt x="10009758" y="706821"/>
                </a:cubicBezTo>
                <a:lnTo>
                  <a:pt x="10011419" y="690720"/>
                </a:lnTo>
                <a:cubicBezTo>
                  <a:pt x="10003904" y="688106"/>
                  <a:pt x="9995995" y="686798"/>
                  <a:pt x="9988037" y="686860"/>
                </a:cubicBezTo>
                <a:close/>
                <a:moveTo>
                  <a:pt x="11353639" y="683121"/>
                </a:moveTo>
                <a:lnTo>
                  <a:pt x="11353639" y="700884"/>
                </a:lnTo>
                <a:lnTo>
                  <a:pt x="11372965" y="700884"/>
                </a:lnTo>
                <a:lnTo>
                  <a:pt x="11372965" y="683121"/>
                </a:lnTo>
                <a:close/>
                <a:moveTo>
                  <a:pt x="10694403" y="683121"/>
                </a:moveTo>
                <a:lnTo>
                  <a:pt x="10694403" y="700884"/>
                </a:lnTo>
                <a:lnTo>
                  <a:pt x="10713729" y="700884"/>
                </a:lnTo>
                <a:lnTo>
                  <a:pt x="10713729" y="683121"/>
                </a:lnTo>
                <a:close/>
                <a:moveTo>
                  <a:pt x="10379078" y="681045"/>
                </a:moveTo>
                <a:lnTo>
                  <a:pt x="10379078" y="713199"/>
                </a:lnTo>
                <a:cubicBezTo>
                  <a:pt x="10379031" y="717501"/>
                  <a:pt x="10379278" y="721804"/>
                  <a:pt x="10379811" y="726075"/>
                </a:cubicBezTo>
                <a:cubicBezTo>
                  <a:pt x="10377653" y="721987"/>
                  <a:pt x="10374438" y="718554"/>
                  <a:pt x="10370502" y="716131"/>
                </a:cubicBezTo>
                <a:cubicBezTo>
                  <a:pt x="10366480" y="713817"/>
                  <a:pt x="10361899" y="712649"/>
                  <a:pt x="10357260" y="712759"/>
                </a:cubicBezTo>
                <a:cubicBezTo>
                  <a:pt x="10351203" y="712546"/>
                  <a:pt x="10345256" y="714408"/>
                  <a:pt x="10340401" y="718036"/>
                </a:cubicBezTo>
                <a:cubicBezTo>
                  <a:pt x="10335837" y="721606"/>
                  <a:pt x="10332373" y="726390"/>
                  <a:pt x="10330408" y="731841"/>
                </a:cubicBezTo>
                <a:cubicBezTo>
                  <a:pt x="10328229" y="737695"/>
                  <a:pt x="10327134" y="743896"/>
                  <a:pt x="10327183" y="750141"/>
                </a:cubicBezTo>
                <a:cubicBezTo>
                  <a:pt x="10327164" y="754895"/>
                  <a:pt x="10327755" y="759633"/>
                  <a:pt x="10328942" y="764238"/>
                </a:cubicBezTo>
                <a:cubicBezTo>
                  <a:pt x="10330037" y="768526"/>
                  <a:pt x="10331865" y="772592"/>
                  <a:pt x="10334342" y="776259"/>
                </a:cubicBezTo>
                <a:cubicBezTo>
                  <a:pt x="10336800" y="779802"/>
                  <a:pt x="10340089" y="782687"/>
                  <a:pt x="10343920" y="784664"/>
                </a:cubicBezTo>
                <a:cubicBezTo>
                  <a:pt x="10348185" y="786824"/>
                  <a:pt x="10352918" y="787896"/>
                  <a:pt x="10357699" y="787791"/>
                </a:cubicBezTo>
                <a:cubicBezTo>
                  <a:pt x="10362427" y="787859"/>
                  <a:pt x="10367086" y="786653"/>
                  <a:pt x="10371186" y="784297"/>
                </a:cubicBezTo>
                <a:cubicBezTo>
                  <a:pt x="10375188" y="781949"/>
                  <a:pt x="10378391" y="778451"/>
                  <a:pt x="10380373" y="774255"/>
                </a:cubicBezTo>
                <a:lnTo>
                  <a:pt x="10380666" y="786643"/>
                </a:lnTo>
                <a:lnTo>
                  <a:pt x="10398404" y="786643"/>
                </a:lnTo>
                <a:cubicBezTo>
                  <a:pt x="10398282" y="784297"/>
                  <a:pt x="10398159" y="781145"/>
                  <a:pt x="10398086" y="777725"/>
                </a:cubicBezTo>
                <a:cubicBezTo>
                  <a:pt x="10398013" y="774304"/>
                  <a:pt x="10397842" y="770200"/>
                  <a:pt x="10397842" y="765509"/>
                </a:cubicBezTo>
                <a:lnTo>
                  <a:pt x="10397842" y="681045"/>
                </a:lnTo>
                <a:close/>
                <a:moveTo>
                  <a:pt x="10033946" y="681045"/>
                </a:moveTo>
                <a:lnTo>
                  <a:pt x="10033946" y="786569"/>
                </a:lnTo>
                <a:lnTo>
                  <a:pt x="10052685" y="786569"/>
                </a:lnTo>
                <a:lnTo>
                  <a:pt x="10052685" y="753146"/>
                </a:lnTo>
                <a:cubicBezTo>
                  <a:pt x="10052546" y="747150"/>
                  <a:pt x="10053800" y="741203"/>
                  <a:pt x="10056350" y="735774"/>
                </a:cubicBezTo>
                <a:cubicBezTo>
                  <a:pt x="10058647" y="730949"/>
                  <a:pt x="10063678" y="728037"/>
                  <a:pt x="10069006" y="728445"/>
                </a:cubicBezTo>
                <a:cubicBezTo>
                  <a:pt x="10074594" y="728445"/>
                  <a:pt x="10078137" y="730529"/>
                  <a:pt x="10079634" y="734699"/>
                </a:cubicBezTo>
                <a:cubicBezTo>
                  <a:pt x="10081318" y="740104"/>
                  <a:pt x="10082078" y="745755"/>
                  <a:pt x="10081882" y="751411"/>
                </a:cubicBezTo>
                <a:lnTo>
                  <a:pt x="10081882" y="786643"/>
                </a:lnTo>
                <a:lnTo>
                  <a:pt x="10100646" y="786643"/>
                </a:lnTo>
                <a:lnTo>
                  <a:pt x="10100622" y="744888"/>
                </a:lnTo>
                <a:cubicBezTo>
                  <a:pt x="10100673" y="740460"/>
                  <a:pt x="10100331" y="736036"/>
                  <a:pt x="10099596" y="731670"/>
                </a:cubicBezTo>
                <a:cubicBezTo>
                  <a:pt x="10098973" y="728208"/>
                  <a:pt x="10097705" y="724892"/>
                  <a:pt x="10095858" y="721897"/>
                </a:cubicBezTo>
                <a:cubicBezTo>
                  <a:pt x="10093969" y="719006"/>
                  <a:pt x="10091325" y="716690"/>
                  <a:pt x="10088210" y="715202"/>
                </a:cubicBezTo>
                <a:cubicBezTo>
                  <a:pt x="10084240" y="713436"/>
                  <a:pt x="10079920" y="712600"/>
                  <a:pt x="10075579" y="712759"/>
                </a:cubicBezTo>
                <a:cubicBezTo>
                  <a:pt x="10071042" y="712673"/>
                  <a:pt x="10066548" y="713653"/>
                  <a:pt x="10062458" y="715617"/>
                </a:cubicBezTo>
                <a:cubicBezTo>
                  <a:pt x="10058517" y="717665"/>
                  <a:pt x="10055156" y="720675"/>
                  <a:pt x="10052685" y="724364"/>
                </a:cubicBezTo>
                <a:lnTo>
                  <a:pt x="10052685" y="681045"/>
                </a:lnTo>
                <a:close/>
                <a:moveTo>
                  <a:pt x="11070000" y="421163"/>
                </a:moveTo>
                <a:lnTo>
                  <a:pt x="11070000" y="626363"/>
                </a:lnTo>
                <a:lnTo>
                  <a:pt x="11581200" y="626363"/>
                </a:lnTo>
                <a:lnTo>
                  <a:pt x="11581200" y="421163"/>
                </a:lnTo>
                <a:close/>
                <a:moveTo>
                  <a:pt x="0" y="0"/>
                </a:moveTo>
                <a:lnTo>
                  <a:pt x="12192000" y="0"/>
                </a:lnTo>
                <a:lnTo>
                  <a:pt x="12192000" y="5871527"/>
                </a:lnTo>
                <a:lnTo>
                  <a:pt x="12192000" y="5871528"/>
                </a:lnTo>
                <a:lnTo>
                  <a:pt x="12192000" y="6883162"/>
                </a:lnTo>
                <a:lnTo>
                  <a:pt x="0" y="6883162"/>
                </a:lnTo>
                <a:lnTo>
                  <a:pt x="0" y="5871528"/>
                </a:lnTo>
                <a:lnTo>
                  <a:pt x="0" y="5871527"/>
                </a:lnTo>
                <a:close/>
              </a:path>
            </a:pathLst>
          </a:custGeom>
          <a:solidFill>
            <a:schemeClr val="bg2"/>
          </a:solidFill>
        </p:spPr>
        <p:txBody>
          <a:bodyPr wrap="square">
            <a:noAutofit/>
          </a:bodyPr>
          <a:lstStyle>
            <a:lvl1pPr marL="0" indent="0" algn="ctr">
              <a:buNone/>
              <a:defRPr sz="1000">
                <a:solidFill>
                  <a:schemeClr val="bg1">
                    <a:lumMod val="65000"/>
                  </a:schemeClr>
                </a:solidFill>
                <a:latin typeface="Poppins Light" panose="00000400000000000000" pitchFamily="50" charset="0"/>
                <a:cs typeface="Poppins Light" panose="00000400000000000000" pitchFamily="50" charset="0"/>
              </a:defRPr>
            </a:lvl1pPr>
          </a:lstStyle>
          <a:p>
            <a:r>
              <a:rPr lang="en-GB" dirty="0"/>
              <a:t>Drag picture file or click centre icon to place new LIGHT image</a:t>
            </a:r>
          </a:p>
        </p:txBody>
      </p:sp>
      <p:sp>
        <p:nvSpPr>
          <p:cNvPr id="2" name="Title 1">
            <a:extLst>
              <a:ext uri="{FF2B5EF4-FFF2-40B4-BE49-F238E27FC236}">
                <a16:creationId xmlns:a16="http://schemas.microsoft.com/office/drawing/2014/main" id="{E6D9F4F1-9F6A-4ABE-84A4-5DB70E869BD7}"/>
              </a:ext>
            </a:extLst>
          </p:cNvPr>
          <p:cNvSpPr>
            <a:spLocks noGrp="1"/>
          </p:cNvSpPr>
          <p:nvPr>
            <p:ph type="title" hasCustomPrompt="1"/>
          </p:nvPr>
        </p:nvSpPr>
        <p:spPr>
          <a:xfrm>
            <a:off x="626485" y="367834"/>
            <a:ext cx="9122529" cy="771853"/>
          </a:xfrm>
        </p:spPr>
        <p:txBody>
          <a:bodyPr/>
          <a:lstStyle>
            <a:lvl1pPr marL="0" indent="0">
              <a:buFont typeface="Arial" panose="020B0604020202020204" pitchFamily="34" charset="0"/>
              <a:buNone/>
              <a:defRPr/>
            </a:lvl1pPr>
          </a:lstStyle>
          <a:p>
            <a:r>
              <a:rPr lang="en-US" dirty="0"/>
              <a:t>OUR Vision / STATEMENT</a:t>
            </a:r>
            <a:endParaRPr lang="en-GB" dirty="0"/>
          </a:p>
        </p:txBody>
      </p:sp>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p:txBody>
          <a:bodyPr/>
          <a:lstStyle/>
          <a:p>
            <a:fld id="{9527C9C5-01FC-45F0-893C-77E06CCB7E79}" type="slidenum">
              <a:rPr lang="en-GB" smtClean="0"/>
              <a:pPr/>
              <a:t>‹#›</a:t>
            </a:fld>
            <a:endParaRPr lang="en-GB"/>
          </a:p>
        </p:txBody>
      </p:sp>
      <p:sp>
        <p:nvSpPr>
          <p:cNvPr id="7" name="Text Placeholder 6">
            <a:extLst>
              <a:ext uri="{FF2B5EF4-FFF2-40B4-BE49-F238E27FC236}">
                <a16:creationId xmlns:a16="http://schemas.microsoft.com/office/drawing/2014/main" id="{D90A76C5-737F-413D-8548-373F14113048}"/>
              </a:ext>
            </a:extLst>
          </p:cNvPr>
          <p:cNvSpPr>
            <a:spLocks noGrp="1"/>
          </p:cNvSpPr>
          <p:nvPr>
            <p:ph type="body" sz="quarter" idx="13" hasCustomPrompt="1"/>
          </p:nvPr>
        </p:nvSpPr>
        <p:spPr>
          <a:xfrm>
            <a:off x="626484" y="2216463"/>
            <a:ext cx="4199516" cy="3830956"/>
          </a:xfrm>
        </p:spPr>
        <p:txBody>
          <a:bodyPr>
            <a:noAutofit/>
          </a:bodyPr>
          <a:lstStyle>
            <a:lvl1pPr marL="0" indent="0">
              <a:buNone/>
              <a:defRPr sz="2400">
                <a:solidFill>
                  <a:schemeClr val="tx2"/>
                </a:solidFill>
              </a:defRPr>
            </a:lvl1pPr>
            <a:lvl2pPr>
              <a:defRPr sz="2400">
                <a:solidFill>
                  <a:schemeClr val="tx2"/>
                </a:solidFill>
              </a:defRPr>
            </a:lvl2pPr>
            <a:lvl3pPr>
              <a:buSzPct val="100000"/>
              <a:defRPr sz="2400">
                <a:solidFill>
                  <a:schemeClr val="tx2"/>
                </a:solidFill>
              </a:defRPr>
            </a:lvl3pPr>
            <a:lvl4pPr>
              <a:defRPr sz="2400">
                <a:solidFill>
                  <a:schemeClr val="tx2"/>
                </a:solidFill>
              </a:defRPr>
            </a:lvl4pPr>
            <a:lvl5pPr>
              <a:defRPr sz="2400">
                <a:solidFill>
                  <a:schemeClr val="tx2"/>
                </a:solidFill>
              </a:defRPr>
            </a:lvl5pPr>
          </a:lstStyle>
          <a:p>
            <a:pPr lvl="0"/>
            <a:r>
              <a:rPr lang="en-GB" dirty="0"/>
              <a:t>With since by see of began best includes now, colour first necessary it. The always an who about will after, inside to times every around it’s which. Showing though very both a goes particular.</a:t>
            </a:r>
          </a:p>
        </p:txBody>
      </p:sp>
      <p:cxnSp>
        <p:nvCxnSpPr>
          <p:cNvPr id="12" name="Straight Connector 11">
            <a:extLst>
              <a:ext uri="{FF2B5EF4-FFF2-40B4-BE49-F238E27FC236}">
                <a16:creationId xmlns:a16="http://schemas.microsoft.com/office/drawing/2014/main" id="{11C2BBC3-3845-4E9D-BF1D-B2E5263C0C3F}"/>
              </a:ext>
            </a:extLst>
          </p:cNvPr>
          <p:cNvCxnSpPr>
            <a:cxnSpLocks/>
          </p:cNvCxnSpPr>
          <p:nvPr userDrawn="1"/>
        </p:nvCxnSpPr>
        <p:spPr>
          <a:xfrm flipV="1">
            <a:off x="513796" y="277786"/>
            <a:ext cx="0" cy="523218"/>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760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 Statement - DARK Custom Image">
    <p:bg>
      <p:bgPr>
        <a:solidFill>
          <a:schemeClr val="bg1"/>
        </a:solidFill>
        <a:effectLst/>
      </p:bgPr>
    </p:bg>
    <p:spTree>
      <p:nvGrpSpPr>
        <p:cNvPr id="1" name=""/>
        <p:cNvGrpSpPr/>
        <p:nvPr/>
      </p:nvGrpSpPr>
      <p:grpSpPr>
        <a:xfrm>
          <a:off x="0" y="0"/>
          <a:ext cx="0" cy="0"/>
          <a:chOff x="0" y="0"/>
          <a:chExt cx="0" cy="0"/>
        </a:xfrm>
      </p:grpSpPr>
      <p:pic>
        <p:nvPicPr>
          <p:cNvPr id="18" name="Picture 17" descr="NHS Master Logo">
            <a:extLst>
              <a:ext uri="{FF2B5EF4-FFF2-40B4-BE49-F238E27FC236}">
                <a16:creationId xmlns:a16="http://schemas.microsoft.com/office/drawing/2014/main" id="{1EDF4915-2E51-46A8-AAC8-7246B21830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3497"/>
          <a:stretch/>
        </p:blipFill>
        <p:spPr>
          <a:xfrm>
            <a:off x="9749014" y="213058"/>
            <a:ext cx="2039882" cy="444167"/>
          </a:xfrm>
          <a:prstGeom prst="rect">
            <a:avLst/>
          </a:prstGeom>
        </p:spPr>
      </p:pic>
      <p:sp>
        <p:nvSpPr>
          <p:cNvPr id="17" name="Picture Placeholder 13">
            <a:extLst>
              <a:ext uri="{FF2B5EF4-FFF2-40B4-BE49-F238E27FC236}">
                <a16:creationId xmlns:a16="http://schemas.microsoft.com/office/drawing/2014/main" id="{0F6853DF-D1FF-4578-8F5C-79CA7E11B04A}"/>
              </a:ext>
            </a:extLst>
          </p:cNvPr>
          <p:cNvSpPr>
            <a:spLocks noGrp="1"/>
          </p:cNvSpPr>
          <p:nvPr>
            <p:ph type="pic" sz="quarter" idx="15" hasCustomPrompt="1"/>
          </p:nvPr>
        </p:nvSpPr>
        <p:spPr>
          <a:xfrm>
            <a:off x="0" y="1164"/>
            <a:ext cx="12192000" cy="6883162"/>
          </a:xfrm>
          <a:custGeom>
            <a:avLst/>
            <a:gdLst>
              <a:gd name="connsiteX0" fmla="*/ 1200794 w 12192000"/>
              <a:gd name="connsiteY0" fmla="*/ 1522664 h 6883162"/>
              <a:gd name="connsiteX1" fmla="*/ 1099947 w 12192000"/>
              <a:gd name="connsiteY1" fmla="*/ 1705698 h 6883162"/>
              <a:gd name="connsiteX2" fmla="*/ 1099947 w 12192000"/>
              <a:gd name="connsiteY2" fmla="*/ 2001356 h 6883162"/>
              <a:gd name="connsiteX3" fmla="*/ 1395605 w 12192000"/>
              <a:gd name="connsiteY3" fmla="*/ 2001356 h 6883162"/>
              <a:gd name="connsiteX4" fmla="*/ 1395605 w 12192000"/>
              <a:gd name="connsiteY4" fmla="*/ 1705698 h 6883162"/>
              <a:gd name="connsiteX5" fmla="*/ 1250583 w 12192000"/>
              <a:gd name="connsiteY5" fmla="*/ 1705698 h 6883162"/>
              <a:gd name="connsiteX6" fmla="*/ 1351429 w 12192000"/>
              <a:gd name="connsiteY6" fmla="*/ 1522664 h 6883162"/>
              <a:gd name="connsiteX7" fmla="*/ 840372 w 12192000"/>
              <a:gd name="connsiteY7" fmla="*/ 1522664 h 6883162"/>
              <a:gd name="connsiteX8" fmla="*/ 739526 w 12192000"/>
              <a:gd name="connsiteY8" fmla="*/ 1705698 h 6883162"/>
              <a:gd name="connsiteX9" fmla="*/ 739526 w 12192000"/>
              <a:gd name="connsiteY9" fmla="*/ 2001356 h 6883162"/>
              <a:gd name="connsiteX10" fmla="*/ 1035183 w 12192000"/>
              <a:gd name="connsiteY10" fmla="*/ 2001356 h 6883162"/>
              <a:gd name="connsiteX11" fmla="*/ 1035183 w 12192000"/>
              <a:gd name="connsiteY11" fmla="*/ 1705698 h 6883162"/>
              <a:gd name="connsiteX12" fmla="*/ 890161 w 12192000"/>
              <a:gd name="connsiteY12" fmla="*/ 1705698 h 6883162"/>
              <a:gd name="connsiteX13" fmla="*/ 991007 w 12192000"/>
              <a:gd name="connsiteY13" fmla="*/ 1522664 h 6883162"/>
              <a:gd name="connsiteX14" fmla="*/ 10157549 w 12192000"/>
              <a:gd name="connsiteY14" fmla="*/ 753487 h 6883162"/>
              <a:gd name="connsiteX15" fmla="*/ 10159846 w 12192000"/>
              <a:gd name="connsiteY15" fmla="*/ 753487 h 6883162"/>
              <a:gd name="connsiteX16" fmla="*/ 10162070 w 12192000"/>
              <a:gd name="connsiteY16" fmla="*/ 753634 h 6883162"/>
              <a:gd name="connsiteX17" fmla="*/ 10157696 w 12192000"/>
              <a:gd name="connsiteY17" fmla="*/ 768635 h 6883162"/>
              <a:gd name="connsiteX18" fmla="*/ 10144820 w 12192000"/>
              <a:gd name="connsiteY18" fmla="*/ 774939 h 6883162"/>
              <a:gd name="connsiteX19" fmla="*/ 10136904 w 12192000"/>
              <a:gd name="connsiteY19" fmla="*/ 772496 h 6883162"/>
              <a:gd name="connsiteX20" fmla="*/ 10133508 w 12192000"/>
              <a:gd name="connsiteY20" fmla="*/ 765655 h 6883162"/>
              <a:gd name="connsiteX21" fmla="*/ 10137319 w 12192000"/>
              <a:gd name="connsiteY21" fmla="*/ 757616 h 6883162"/>
              <a:gd name="connsiteX22" fmla="*/ 10146286 w 12192000"/>
              <a:gd name="connsiteY22" fmla="*/ 754171 h 6883162"/>
              <a:gd name="connsiteX23" fmla="*/ 10157549 w 12192000"/>
              <a:gd name="connsiteY23" fmla="*/ 753487 h 6883162"/>
              <a:gd name="connsiteX24" fmla="*/ 10480302 w 12192000"/>
              <a:gd name="connsiteY24" fmla="*/ 743103 h 6883162"/>
              <a:gd name="connsiteX25" fmla="*/ 10491174 w 12192000"/>
              <a:gd name="connsiteY25" fmla="*/ 743103 h 6883162"/>
              <a:gd name="connsiteX26" fmla="*/ 10504563 w 12192000"/>
              <a:gd name="connsiteY26" fmla="*/ 746524 h 6883162"/>
              <a:gd name="connsiteX27" fmla="*/ 10509938 w 12192000"/>
              <a:gd name="connsiteY27" fmla="*/ 757421 h 6883162"/>
              <a:gd name="connsiteX28" fmla="*/ 10504099 w 12192000"/>
              <a:gd name="connsiteY28" fmla="*/ 768415 h 6883162"/>
              <a:gd name="connsiteX29" fmla="*/ 10489830 w 12192000"/>
              <a:gd name="connsiteY29" fmla="*/ 771665 h 6883162"/>
              <a:gd name="connsiteX30" fmla="*/ 10480302 w 12192000"/>
              <a:gd name="connsiteY30" fmla="*/ 771665 h 6883162"/>
              <a:gd name="connsiteX31" fmla="*/ 10362488 w 12192000"/>
              <a:gd name="connsiteY31" fmla="*/ 728445 h 6883162"/>
              <a:gd name="connsiteX32" fmla="*/ 10371968 w 12192000"/>
              <a:gd name="connsiteY32" fmla="*/ 731767 h 6883162"/>
              <a:gd name="connsiteX33" fmla="*/ 10377587 w 12192000"/>
              <a:gd name="connsiteY33" fmla="*/ 740123 h 6883162"/>
              <a:gd name="connsiteX34" fmla="*/ 10379371 w 12192000"/>
              <a:gd name="connsiteY34" fmla="*/ 750800 h 6883162"/>
              <a:gd name="connsiteX35" fmla="*/ 10377514 w 12192000"/>
              <a:gd name="connsiteY35" fmla="*/ 761428 h 6883162"/>
              <a:gd name="connsiteX36" fmla="*/ 10371895 w 12192000"/>
              <a:gd name="connsiteY36" fmla="*/ 769711 h 6883162"/>
              <a:gd name="connsiteX37" fmla="*/ 10362708 w 12192000"/>
              <a:gd name="connsiteY37" fmla="*/ 772961 h 6883162"/>
              <a:gd name="connsiteX38" fmla="*/ 10350663 w 12192000"/>
              <a:gd name="connsiteY38" fmla="*/ 766022 h 6883162"/>
              <a:gd name="connsiteX39" fmla="*/ 10346583 w 12192000"/>
              <a:gd name="connsiteY39" fmla="*/ 750532 h 6883162"/>
              <a:gd name="connsiteX40" fmla="*/ 10350272 w 12192000"/>
              <a:gd name="connsiteY40" fmla="*/ 734919 h 6883162"/>
              <a:gd name="connsiteX41" fmla="*/ 10362488 w 12192000"/>
              <a:gd name="connsiteY41" fmla="*/ 728445 h 6883162"/>
              <a:gd name="connsiteX42" fmla="*/ 11485623 w 12192000"/>
              <a:gd name="connsiteY42" fmla="*/ 725317 h 6883162"/>
              <a:gd name="connsiteX43" fmla="*/ 11493881 w 12192000"/>
              <a:gd name="connsiteY43" fmla="*/ 727760 h 6883162"/>
              <a:gd name="connsiteX44" fmla="*/ 11498767 w 12192000"/>
              <a:gd name="connsiteY44" fmla="*/ 734357 h 6883162"/>
              <a:gd name="connsiteX45" fmla="*/ 11500526 w 12192000"/>
              <a:gd name="connsiteY45" fmla="*/ 743299 h 6883162"/>
              <a:gd name="connsiteX46" fmla="*/ 11468886 w 12192000"/>
              <a:gd name="connsiteY46" fmla="*/ 743324 h 6883162"/>
              <a:gd name="connsiteX47" fmla="*/ 11471330 w 12192000"/>
              <a:gd name="connsiteY47" fmla="*/ 734308 h 6883162"/>
              <a:gd name="connsiteX48" fmla="*/ 11476925 w 12192000"/>
              <a:gd name="connsiteY48" fmla="*/ 727760 h 6883162"/>
              <a:gd name="connsiteX49" fmla="*/ 11485623 w 12192000"/>
              <a:gd name="connsiteY49" fmla="*/ 725317 h 6883162"/>
              <a:gd name="connsiteX50" fmla="*/ 11173376 w 12192000"/>
              <a:gd name="connsiteY50" fmla="*/ 725317 h 6883162"/>
              <a:gd name="connsiteX51" fmla="*/ 11181659 w 12192000"/>
              <a:gd name="connsiteY51" fmla="*/ 727760 h 6883162"/>
              <a:gd name="connsiteX52" fmla="*/ 11186545 w 12192000"/>
              <a:gd name="connsiteY52" fmla="*/ 734357 h 6883162"/>
              <a:gd name="connsiteX53" fmla="*/ 11188305 w 12192000"/>
              <a:gd name="connsiteY53" fmla="*/ 743299 h 6883162"/>
              <a:gd name="connsiteX54" fmla="*/ 11156664 w 12192000"/>
              <a:gd name="connsiteY54" fmla="*/ 743324 h 6883162"/>
              <a:gd name="connsiteX55" fmla="*/ 11159108 w 12192000"/>
              <a:gd name="connsiteY55" fmla="*/ 734308 h 6883162"/>
              <a:gd name="connsiteX56" fmla="*/ 11164678 w 12192000"/>
              <a:gd name="connsiteY56" fmla="*/ 727760 h 6883162"/>
              <a:gd name="connsiteX57" fmla="*/ 11173376 w 12192000"/>
              <a:gd name="connsiteY57" fmla="*/ 725317 h 6883162"/>
              <a:gd name="connsiteX58" fmla="*/ 10848938 w 12192000"/>
              <a:gd name="connsiteY58" fmla="*/ 725317 h 6883162"/>
              <a:gd name="connsiteX59" fmla="*/ 10857196 w 12192000"/>
              <a:gd name="connsiteY59" fmla="*/ 727760 h 6883162"/>
              <a:gd name="connsiteX60" fmla="*/ 10862083 w 12192000"/>
              <a:gd name="connsiteY60" fmla="*/ 734357 h 6883162"/>
              <a:gd name="connsiteX61" fmla="*/ 10863817 w 12192000"/>
              <a:gd name="connsiteY61" fmla="*/ 743299 h 6883162"/>
              <a:gd name="connsiteX62" fmla="*/ 10832226 w 12192000"/>
              <a:gd name="connsiteY62" fmla="*/ 743324 h 6883162"/>
              <a:gd name="connsiteX63" fmla="*/ 10834670 w 12192000"/>
              <a:gd name="connsiteY63" fmla="*/ 734308 h 6883162"/>
              <a:gd name="connsiteX64" fmla="*/ 10840240 w 12192000"/>
              <a:gd name="connsiteY64" fmla="*/ 727760 h 6883162"/>
              <a:gd name="connsiteX65" fmla="*/ 10848938 w 12192000"/>
              <a:gd name="connsiteY65" fmla="*/ 725317 h 6883162"/>
              <a:gd name="connsiteX66" fmla="*/ 10283645 w 12192000"/>
              <a:gd name="connsiteY66" fmla="*/ 725317 h 6883162"/>
              <a:gd name="connsiteX67" fmla="*/ 10291928 w 12192000"/>
              <a:gd name="connsiteY67" fmla="*/ 727760 h 6883162"/>
              <a:gd name="connsiteX68" fmla="*/ 10296814 w 12192000"/>
              <a:gd name="connsiteY68" fmla="*/ 734357 h 6883162"/>
              <a:gd name="connsiteX69" fmla="*/ 10298573 w 12192000"/>
              <a:gd name="connsiteY69" fmla="*/ 743299 h 6883162"/>
              <a:gd name="connsiteX70" fmla="*/ 10266933 w 12192000"/>
              <a:gd name="connsiteY70" fmla="*/ 743324 h 6883162"/>
              <a:gd name="connsiteX71" fmla="*/ 10269377 w 12192000"/>
              <a:gd name="connsiteY71" fmla="*/ 734308 h 6883162"/>
              <a:gd name="connsiteX72" fmla="*/ 10274947 w 12192000"/>
              <a:gd name="connsiteY72" fmla="*/ 727760 h 6883162"/>
              <a:gd name="connsiteX73" fmla="*/ 10283645 w 12192000"/>
              <a:gd name="connsiteY73" fmla="*/ 725317 h 6883162"/>
              <a:gd name="connsiteX74" fmla="*/ 11353932 w 12192000"/>
              <a:gd name="connsiteY74" fmla="*/ 713980 h 6883162"/>
              <a:gd name="connsiteX75" fmla="*/ 11353932 w 12192000"/>
              <a:gd name="connsiteY75" fmla="*/ 786642 h 6883162"/>
              <a:gd name="connsiteX76" fmla="*/ 11372672 w 12192000"/>
              <a:gd name="connsiteY76" fmla="*/ 786642 h 6883162"/>
              <a:gd name="connsiteX77" fmla="*/ 11372672 w 12192000"/>
              <a:gd name="connsiteY77" fmla="*/ 713980 h 6883162"/>
              <a:gd name="connsiteX78" fmla="*/ 11268028 w 12192000"/>
              <a:gd name="connsiteY78" fmla="*/ 713980 h 6883162"/>
              <a:gd name="connsiteX79" fmla="*/ 11295270 w 12192000"/>
              <a:gd name="connsiteY79" fmla="*/ 786643 h 6883162"/>
              <a:gd name="connsiteX80" fmla="*/ 11316233 w 12192000"/>
              <a:gd name="connsiteY80" fmla="*/ 786643 h 6883162"/>
              <a:gd name="connsiteX81" fmla="*/ 11343109 w 12192000"/>
              <a:gd name="connsiteY81" fmla="*/ 713980 h 6883162"/>
              <a:gd name="connsiteX82" fmla="*/ 11324271 w 12192000"/>
              <a:gd name="connsiteY82" fmla="*/ 713980 h 6883162"/>
              <a:gd name="connsiteX83" fmla="*/ 11311249 w 12192000"/>
              <a:gd name="connsiteY83" fmla="*/ 753561 h 6883162"/>
              <a:gd name="connsiteX84" fmla="*/ 11306655 w 12192000"/>
              <a:gd name="connsiteY84" fmla="*/ 770444 h 6883162"/>
              <a:gd name="connsiteX85" fmla="*/ 11300792 w 12192000"/>
              <a:gd name="connsiteY85" fmla="*/ 748919 h 6883162"/>
              <a:gd name="connsiteX86" fmla="*/ 11288575 w 12192000"/>
              <a:gd name="connsiteY86" fmla="*/ 713980 h 6883162"/>
              <a:gd name="connsiteX87" fmla="*/ 10694672 w 12192000"/>
              <a:gd name="connsiteY87" fmla="*/ 713980 h 6883162"/>
              <a:gd name="connsiteX88" fmla="*/ 10694672 w 12192000"/>
              <a:gd name="connsiteY88" fmla="*/ 786642 h 6883162"/>
              <a:gd name="connsiteX89" fmla="*/ 10713436 w 12192000"/>
              <a:gd name="connsiteY89" fmla="*/ 786642 h 6883162"/>
              <a:gd name="connsiteX90" fmla="*/ 10713436 w 12192000"/>
              <a:gd name="connsiteY90" fmla="*/ 713980 h 6883162"/>
              <a:gd name="connsiteX91" fmla="*/ 10545878 w 12192000"/>
              <a:gd name="connsiteY91" fmla="*/ 713980 h 6883162"/>
              <a:gd name="connsiteX92" fmla="*/ 10545878 w 12192000"/>
              <a:gd name="connsiteY92" fmla="*/ 754929 h 6883162"/>
              <a:gd name="connsiteX93" fmla="*/ 10547979 w 12192000"/>
              <a:gd name="connsiteY93" fmla="*/ 772179 h 6883162"/>
              <a:gd name="connsiteX94" fmla="*/ 10555749 w 12192000"/>
              <a:gd name="connsiteY94" fmla="*/ 783564 h 6883162"/>
              <a:gd name="connsiteX95" fmla="*/ 10571483 w 12192000"/>
              <a:gd name="connsiteY95" fmla="*/ 787718 h 6883162"/>
              <a:gd name="connsiteX96" fmla="*/ 10580377 w 12192000"/>
              <a:gd name="connsiteY96" fmla="*/ 786227 h 6883162"/>
              <a:gd name="connsiteX97" fmla="*/ 10588342 w 12192000"/>
              <a:gd name="connsiteY97" fmla="*/ 782049 h 6883162"/>
              <a:gd name="connsiteX98" fmla="*/ 10594401 w 12192000"/>
              <a:gd name="connsiteY98" fmla="*/ 775404 h 6883162"/>
              <a:gd name="connsiteX99" fmla="*/ 10594963 w 12192000"/>
              <a:gd name="connsiteY99" fmla="*/ 786569 h 6883162"/>
              <a:gd name="connsiteX100" fmla="*/ 10612725 w 12192000"/>
              <a:gd name="connsiteY100" fmla="*/ 786569 h 6883162"/>
              <a:gd name="connsiteX101" fmla="*/ 10612286 w 12192000"/>
              <a:gd name="connsiteY101" fmla="*/ 778116 h 6883162"/>
              <a:gd name="connsiteX102" fmla="*/ 10611968 w 12192000"/>
              <a:gd name="connsiteY102" fmla="*/ 767805 h 6883162"/>
              <a:gd name="connsiteX103" fmla="*/ 10611650 w 12192000"/>
              <a:gd name="connsiteY103" fmla="*/ 758277 h 6883162"/>
              <a:gd name="connsiteX104" fmla="*/ 10611650 w 12192000"/>
              <a:gd name="connsiteY104" fmla="*/ 713980 h 6883162"/>
              <a:gd name="connsiteX105" fmla="*/ 10592886 w 12192000"/>
              <a:gd name="connsiteY105" fmla="*/ 713980 h 6883162"/>
              <a:gd name="connsiteX106" fmla="*/ 10592886 w 12192000"/>
              <a:gd name="connsiteY106" fmla="*/ 747991 h 6883162"/>
              <a:gd name="connsiteX107" fmla="*/ 10589612 w 12192000"/>
              <a:gd name="connsiteY107" fmla="*/ 764849 h 6883162"/>
              <a:gd name="connsiteX108" fmla="*/ 10577787 w 12192000"/>
              <a:gd name="connsiteY108" fmla="*/ 772032 h 6883162"/>
              <a:gd name="connsiteX109" fmla="*/ 10568918 w 12192000"/>
              <a:gd name="connsiteY109" fmla="*/ 768563 h 6883162"/>
              <a:gd name="connsiteX110" fmla="*/ 10565302 w 12192000"/>
              <a:gd name="connsiteY110" fmla="*/ 760402 h 6883162"/>
              <a:gd name="connsiteX111" fmla="*/ 10564618 w 12192000"/>
              <a:gd name="connsiteY111" fmla="*/ 748919 h 6883162"/>
              <a:gd name="connsiteX112" fmla="*/ 10564618 w 12192000"/>
              <a:gd name="connsiteY112" fmla="*/ 713980 h 6883162"/>
              <a:gd name="connsiteX113" fmla="*/ 11424297 w 12192000"/>
              <a:gd name="connsiteY113" fmla="*/ 713662 h 6883162"/>
              <a:gd name="connsiteX114" fmla="*/ 11405289 w 12192000"/>
              <a:gd name="connsiteY114" fmla="*/ 718231 h 6883162"/>
              <a:gd name="connsiteX115" fmla="*/ 11392267 w 12192000"/>
              <a:gd name="connsiteY115" fmla="*/ 731107 h 6883162"/>
              <a:gd name="connsiteX116" fmla="*/ 11387649 w 12192000"/>
              <a:gd name="connsiteY116" fmla="*/ 750164 h 6883162"/>
              <a:gd name="connsiteX117" fmla="*/ 11390263 w 12192000"/>
              <a:gd name="connsiteY117" fmla="*/ 765581 h 6883162"/>
              <a:gd name="connsiteX118" fmla="*/ 11397837 w 12192000"/>
              <a:gd name="connsiteY118" fmla="*/ 777431 h 6883162"/>
              <a:gd name="connsiteX119" fmla="*/ 11409760 w 12192000"/>
              <a:gd name="connsiteY119" fmla="*/ 784761 h 6883162"/>
              <a:gd name="connsiteX120" fmla="*/ 11425006 w 12192000"/>
              <a:gd name="connsiteY120" fmla="*/ 787204 h 6883162"/>
              <a:gd name="connsiteX121" fmla="*/ 11441889 w 12192000"/>
              <a:gd name="connsiteY121" fmla="*/ 784419 h 6883162"/>
              <a:gd name="connsiteX122" fmla="*/ 11440838 w 12192000"/>
              <a:gd name="connsiteY122" fmla="*/ 768586 h 6883162"/>
              <a:gd name="connsiteX123" fmla="*/ 11428255 w 12192000"/>
              <a:gd name="connsiteY123" fmla="*/ 771860 h 6883162"/>
              <a:gd name="connsiteX124" fmla="*/ 11412863 w 12192000"/>
              <a:gd name="connsiteY124" fmla="*/ 765899 h 6883162"/>
              <a:gd name="connsiteX125" fmla="*/ 11407146 w 12192000"/>
              <a:gd name="connsiteY125" fmla="*/ 750164 h 6883162"/>
              <a:gd name="connsiteX126" fmla="*/ 11409589 w 12192000"/>
              <a:gd name="connsiteY126" fmla="*/ 739390 h 6883162"/>
              <a:gd name="connsiteX127" fmla="*/ 11427229 w 12192000"/>
              <a:gd name="connsiteY127" fmla="*/ 728761 h 6883162"/>
              <a:gd name="connsiteX128" fmla="*/ 11438835 w 12192000"/>
              <a:gd name="connsiteY128" fmla="*/ 731205 h 6883162"/>
              <a:gd name="connsiteX129" fmla="*/ 11440252 w 12192000"/>
              <a:gd name="connsiteY129" fmla="*/ 716105 h 6883162"/>
              <a:gd name="connsiteX130" fmla="*/ 11424297 w 12192000"/>
              <a:gd name="connsiteY130" fmla="*/ 713662 h 6883162"/>
              <a:gd name="connsiteX131" fmla="*/ 11259012 w 12192000"/>
              <a:gd name="connsiteY131" fmla="*/ 713565 h 6883162"/>
              <a:gd name="connsiteX132" fmla="*/ 11246013 w 12192000"/>
              <a:gd name="connsiteY132" fmla="*/ 718696 h 6883162"/>
              <a:gd name="connsiteX133" fmla="*/ 11238684 w 12192000"/>
              <a:gd name="connsiteY133" fmla="*/ 732451 h 6883162"/>
              <a:gd name="connsiteX134" fmla="*/ 11238268 w 12192000"/>
              <a:gd name="connsiteY134" fmla="*/ 714127 h 6883162"/>
              <a:gd name="connsiteX135" fmla="*/ 11221166 w 12192000"/>
              <a:gd name="connsiteY135" fmla="*/ 714127 h 6883162"/>
              <a:gd name="connsiteX136" fmla="*/ 11221752 w 12192000"/>
              <a:gd name="connsiteY136" fmla="*/ 735970 h 6883162"/>
              <a:gd name="connsiteX137" fmla="*/ 11221752 w 12192000"/>
              <a:gd name="connsiteY137" fmla="*/ 786643 h 6883162"/>
              <a:gd name="connsiteX138" fmla="*/ 11240467 w 12192000"/>
              <a:gd name="connsiteY138" fmla="*/ 786643 h 6883162"/>
              <a:gd name="connsiteX139" fmla="*/ 11240467 w 12192000"/>
              <a:gd name="connsiteY139" fmla="*/ 786716 h 6883162"/>
              <a:gd name="connsiteX140" fmla="*/ 11240492 w 12192000"/>
              <a:gd name="connsiteY140" fmla="*/ 786643 h 6883162"/>
              <a:gd name="connsiteX141" fmla="*/ 11240467 w 12192000"/>
              <a:gd name="connsiteY141" fmla="*/ 786643 h 6883162"/>
              <a:gd name="connsiteX142" fmla="*/ 11240467 w 12192000"/>
              <a:gd name="connsiteY142" fmla="*/ 755345 h 6883162"/>
              <a:gd name="connsiteX143" fmla="*/ 11241933 w 12192000"/>
              <a:gd name="connsiteY143" fmla="*/ 743373 h 6883162"/>
              <a:gd name="connsiteX144" fmla="*/ 11247357 w 12192000"/>
              <a:gd name="connsiteY144" fmla="*/ 734382 h 6883162"/>
              <a:gd name="connsiteX145" fmla="*/ 11257937 w 12192000"/>
              <a:gd name="connsiteY145" fmla="*/ 730888 h 6883162"/>
              <a:gd name="connsiteX146" fmla="*/ 11264533 w 12192000"/>
              <a:gd name="connsiteY146" fmla="*/ 731890 h 6883162"/>
              <a:gd name="connsiteX147" fmla="*/ 11264533 w 12192000"/>
              <a:gd name="connsiteY147" fmla="*/ 714274 h 6883162"/>
              <a:gd name="connsiteX148" fmla="*/ 11259012 w 12192000"/>
              <a:gd name="connsiteY148" fmla="*/ 713565 h 6883162"/>
              <a:gd name="connsiteX149" fmla="*/ 10235831 w 12192000"/>
              <a:gd name="connsiteY149" fmla="*/ 713565 h 6883162"/>
              <a:gd name="connsiteX150" fmla="*/ 10222833 w 12192000"/>
              <a:gd name="connsiteY150" fmla="*/ 718696 h 6883162"/>
              <a:gd name="connsiteX151" fmla="*/ 10215503 w 12192000"/>
              <a:gd name="connsiteY151" fmla="*/ 732451 h 6883162"/>
              <a:gd name="connsiteX152" fmla="*/ 10215087 w 12192000"/>
              <a:gd name="connsiteY152" fmla="*/ 714127 h 6883162"/>
              <a:gd name="connsiteX153" fmla="*/ 10197985 w 12192000"/>
              <a:gd name="connsiteY153" fmla="*/ 714127 h 6883162"/>
              <a:gd name="connsiteX154" fmla="*/ 10198571 w 12192000"/>
              <a:gd name="connsiteY154" fmla="*/ 735970 h 6883162"/>
              <a:gd name="connsiteX155" fmla="*/ 10198571 w 12192000"/>
              <a:gd name="connsiteY155" fmla="*/ 786643 h 6883162"/>
              <a:gd name="connsiteX156" fmla="*/ 10217286 w 12192000"/>
              <a:gd name="connsiteY156" fmla="*/ 786643 h 6883162"/>
              <a:gd name="connsiteX157" fmla="*/ 10217286 w 12192000"/>
              <a:gd name="connsiteY157" fmla="*/ 786716 h 6883162"/>
              <a:gd name="connsiteX158" fmla="*/ 10217311 w 12192000"/>
              <a:gd name="connsiteY158" fmla="*/ 786643 h 6883162"/>
              <a:gd name="connsiteX159" fmla="*/ 10217286 w 12192000"/>
              <a:gd name="connsiteY159" fmla="*/ 786643 h 6883162"/>
              <a:gd name="connsiteX160" fmla="*/ 10217286 w 12192000"/>
              <a:gd name="connsiteY160" fmla="*/ 755345 h 6883162"/>
              <a:gd name="connsiteX161" fmla="*/ 10218752 w 12192000"/>
              <a:gd name="connsiteY161" fmla="*/ 743373 h 6883162"/>
              <a:gd name="connsiteX162" fmla="*/ 10224176 w 12192000"/>
              <a:gd name="connsiteY162" fmla="*/ 734382 h 6883162"/>
              <a:gd name="connsiteX163" fmla="*/ 10234756 w 12192000"/>
              <a:gd name="connsiteY163" fmla="*/ 730888 h 6883162"/>
              <a:gd name="connsiteX164" fmla="*/ 10241352 w 12192000"/>
              <a:gd name="connsiteY164" fmla="*/ 731890 h 6883162"/>
              <a:gd name="connsiteX165" fmla="*/ 10241352 w 12192000"/>
              <a:gd name="connsiteY165" fmla="*/ 714274 h 6883162"/>
              <a:gd name="connsiteX166" fmla="*/ 10235831 w 12192000"/>
              <a:gd name="connsiteY166" fmla="*/ 713565 h 6883162"/>
              <a:gd name="connsiteX167" fmla="*/ 10147850 w 12192000"/>
              <a:gd name="connsiteY167" fmla="*/ 712832 h 6883162"/>
              <a:gd name="connsiteX168" fmla="*/ 10122562 w 12192000"/>
              <a:gd name="connsiteY168" fmla="*/ 717718 h 6883162"/>
              <a:gd name="connsiteX169" fmla="*/ 10123149 w 12192000"/>
              <a:gd name="connsiteY169" fmla="*/ 734039 h 6883162"/>
              <a:gd name="connsiteX170" fmla="*/ 10145626 w 12192000"/>
              <a:gd name="connsiteY170" fmla="*/ 726098 h 6883162"/>
              <a:gd name="connsiteX171" fmla="*/ 10157843 w 12192000"/>
              <a:gd name="connsiteY171" fmla="*/ 730032 h 6883162"/>
              <a:gd name="connsiteX172" fmla="*/ 10161776 w 12192000"/>
              <a:gd name="connsiteY172" fmla="*/ 742053 h 6883162"/>
              <a:gd name="connsiteX173" fmla="*/ 10157256 w 12192000"/>
              <a:gd name="connsiteY173" fmla="*/ 741809 h 6883162"/>
              <a:gd name="connsiteX174" fmla="*/ 10154398 w 12192000"/>
              <a:gd name="connsiteY174" fmla="*/ 741662 h 6883162"/>
              <a:gd name="connsiteX175" fmla="*/ 10151539 w 12192000"/>
              <a:gd name="connsiteY175" fmla="*/ 741662 h 6883162"/>
              <a:gd name="connsiteX176" fmla="*/ 10125567 w 12192000"/>
              <a:gd name="connsiteY176" fmla="*/ 746671 h 6883162"/>
              <a:gd name="connsiteX177" fmla="*/ 10114890 w 12192000"/>
              <a:gd name="connsiteY177" fmla="*/ 765288 h 6883162"/>
              <a:gd name="connsiteX178" fmla="*/ 10118287 w 12192000"/>
              <a:gd name="connsiteY178" fmla="*/ 777724 h 6883162"/>
              <a:gd name="connsiteX179" fmla="*/ 10127253 w 12192000"/>
              <a:gd name="connsiteY179" fmla="*/ 785347 h 6883162"/>
              <a:gd name="connsiteX180" fmla="*/ 10140178 w 12192000"/>
              <a:gd name="connsiteY180" fmla="*/ 787791 h 6883162"/>
              <a:gd name="connsiteX181" fmla="*/ 10153323 w 12192000"/>
              <a:gd name="connsiteY181" fmla="*/ 784663 h 6883162"/>
              <a:gd name="connsiteX182" fmla="*/ 10162729 w 12192000"/>
              <a:gd name="connsiteY182" fmla="*/ 775745 h 6883162"/>
              <a:gd name="connsiteX183" fmla="*/ 10163022 w 12192000"/>
              <a:gd name="connsiteY183" fmla="*/ 786642 h 6883162"/>
              <a:gd name="connsiteX184" fmla="*/ 10179661 w 12192000"/>
              <a:gd name="connsiteY184" fmla="*/ 786642 h 6883162"/>
              <a:gd name="connsiteX185" fmla="*/ 10179026 w 12192000"/>
              <a:gd name="connsiteY185" fmla="*/ 771347 h 6883162"/>
              <a:gd name="connsiteX186" fmla="*/ 10178903 w 12192000"/>
              <a:gd name="connsiteY186" fmla="*/ 758301 h 6883162"/>
              <a:gd name="connsiteX187" fmla="*/ 10178903 w 12192000"/>
              <a:gd name="connsiteY187" fmla="*/ 744056 h 6883162"/>
              <a:gd name="connsiteX188" fmla="*/ 10177999 w 12192000"/>
              <a:gd name="connsiteY188" fmla="*/ 732207 h 6883162"/>
              <a:gd name="connsiteX189" fmla="*/ 10174286 w 12192000"/>
              <a:gd name="connsiteY189" fmla="*/ 723362 h 6883162"/>
              <a:gd name="connsiteX190" fmla="*/ 10167200 w 12192000"/>
              <a:gd name="connsiteY190" fmla="*/ 717156 h 6883162"/>
              <a:gd name="connsiteX191" fmla="*/ 10157940 w 12192000"/>
              <a:gd name="connsiteY191" fmla="*/ 713833 h 6883162"/>
              <a:gd name="connsiteX192" fmla="*/ 10147850 w 12192000"/>
              <a:gd name="connsiteY192" fmla="*/ 712832 h 6883162"/>
              <a:gd name="connsiteX193" fmla="*/ 10775078 w 12192000"/>
              <a:gd name="connsiteY193" fmla="*/ 712831 h 6883162"/>
              <a:gd name="connsiteX194" fmla="*/ 10750646 w 12192000"/>
              <a:gd name="connsiteY194" fmla="*/ 725585 h 6883162"/>
              <a:gd name="connsiteX195" fmla="*/ 10750231 w 12192000"/>
              <a:gd name="connsiteY195" fmla="*/ 713980 h 6883162"/>
              <a:gd name="connsiteX196" fmla="*/ 10732444 w 12192000"/>
              <a:gd name="connsiteY196" fmla="*/ 714053 h 6883162"/>
              <a:gd name="connsiteX197" fmla="*/ 10733177 w 12192000"/>
              <a:gd name="connsiteY197" fmla="*/ 740465 h 6883162"/>
              <a:gd name="connsiteX198" fmla="*/ 10733177 w 12192000"/>
              <a:gd name="connsiteY198" fmla="*/ 786642 h 6883162"/>
              <a:gd name="connsiteX199" fmla="*/ 10752063 w 12192000"/>
              <a:gd name="connsiteY199" fmla="*/ 786642 h 6883162"/>
              <a:gd name="connsiteX200" fmla="*/ 10752063 w 12192000"/>
              <a:gd name="connsiteY200" fmla="*/ 752192 h 6883162"/>
              <a:gd name="connsiteX201" fmla="*/ 10755655 w 12192000"/>
              <a:gd name="connsiteY201" fmla="*/ 735480 h 6883162"/>
              <a:gd name="connsiteX202" fmla="*/ 10768017 w 12192000"/>
              <a:gd name="connsiteY202" fmla="*/ 728444 h 6883162"/>
              <a:gd name="connsiteX203" fmla="*/ 10778719 w 12192000"/>
              <a:gd name="connsiteY203" fmla="*/ 734454 h 6883162"/>
              <a:gd name="connsiteX204" fmla="*/ 10781162 w 12192000"/>
              <a:gd name="connsiteY204" fmla="*/ 750140 h 6883162"/>
              <a:gd name="connsiteX205" fmla="*/ 10781162 w 12192000"/>
              <a:gd name="connsiteY205" fmla="*/ 786569 h 6883162"/>
              <a:gd name="connsiteX206" fmla="*/ 10799853 w 12192000"/>
              <a:gd name="connsiteY206" fmla="*/ 786569 h 6883162"/>
              <a:gd name="connsiteX207" fmla="*/ 10799853 w 12192000"/>
              <a:gd name="connsiteY207" fmla="*/ 745693 h 6883162"/>
              <a:gd name="connsiteX208" fmla="*/ 10794771 w 12192000"/>
              <a:gd name="connsiteY208" fmla="*/ 721456 h 6883162"/>
              <a:gd name="connsiteX209" fmla="*/ 10775078 w 12192000"/>
              <a:gd name="connsiteY209" fmla="*/ 712831 h 6883162"/>
              <a:gd name="connsiteX210" fmla="*/ 10986859 w 12192000"/>
              <a:gd name="connsiteY210" fmla="*/ 712637 h 6883162"/>
              <a:gd name="connsiteX211" fmla="*/ 10972346 w 12192000"/>
              <a:gd name="connsiteY211" fmla="*/ 714884 h 6883162"/>
              <a:gd name="connsiteX212" fmla="*/ 10960789 w 12192000"/>
              <a:gd name="connsiteY212" fmla="*/ 722214 h 6883162"/>
              <a:gd name="connsiteX213" fmla="*/ 10956245 w 12192000"/>
              <a:gd name="connsiteY213" fmla="*/ 734846 h 6883162"/>
              <a:gd name="connsiteX214" fmla="*/ 10960594 w 12192000"/>
              <a:gd name="connsiteY214" fmla="*/ 747428 h 6883162"/>
              <a:gd name="connsiteX215" fmla="*/ 10970953 w 12192000"/>
              <a:gd name="connsiteY215" fmla="*/ 754441 h 6883162"/>
              <a:gd name="connsiteX216" fmla="*/ 10982852 w 12192000"/>
              <a:gd name="connsiteY216" fmla="*/ 759523 h 6883162"/>
              <a:gd name="connsiteX217" fmla="*/ 10988813 w 12192000"/>
              <a:gd name="connsiteY217" fmla="*/ 765753 h 6883162"/>
              <a:gd name="connsiteX218" fmla="*/ 10984660 w 12192000"/>
              <a:gd name="connsiteY218" fmla="*/ 771959 h 6883162"/>
              <a:gd name="connsiteX219" fmla="*/ 10975840 w 12192000"/>
              <a:gd name="connsiteY219" fmla="*/ 773962 h 6883162"/>
              <a:gd name="connsiteX220" fmla="*/ 10957369 w 12192000"/>
              <a:gd name="connsiteY220" fmla="*/ 768807 h 6883162"/>
              <a:gd name="connsiteX221" fmla="*/ 10956514 w 12192000"/>
              <a:gd name="connsiteY221" fmla="*/ 784688 h 6883162"/>
              <a:gd name="connsiteX222" fmla="*/ 10977721 w 12192000"/>
              <a:gd name="connsiteY222" fmla="*/ 788060 h 6883162"/>
              <a:gd name="connsiteX223" fmla="*/ 10992234 w 12192000"/>
              <a:gd name="connsiteY223" fmla="*/ 785616 h 6883162"/>
              <a:gd name="connsiteX224" fmla="*/ 11003448 w 12192000"/>
              <a:gd name="connsiteY224" fmla="*/ 777969 h 6883162"/>
              <a:gd name="connsiteX225" fmla="*/ 11007773 w 12192000"/>
              <a:gd name="connsiteY225" fmla="*/ 764947 h 6883162"/>
              <a:gd name="connsiteX226" fmla="*/ 11003302 w 12192000"/>
              <a:gd name="connsiteY226" fmla="*/ 751753 h 6883162"/>
              <a:gd name="connsiteX227" fmla="*/ 10992552 w 12192000"/>
              <a:gd name="connsiteY227" fmla="*/ 744839 h 6883162"/>
              <a:gd name="connsiteX228" fmla="*/ 10980604 w 12192000"/>
              <a:gd name="connsiteY228" fmla="*/ 740172 h 6883162"/>
              <a:gd name="connsiteX229" fmla="*/ 10974911 w 12192000"/>
              <a:gd name="connsiteY229" fmla="*/ 734357 h 6883162"/>
              <a:gd name="connsiteX230" fmla="*/ 10979065 w 12192000"/>
              <a:gd name="connsiteY230" fmla="*/ 728640 h 6883162"/>
              <a:gd name="connsiteX231" fmla="*/ 10988007 w 12192000"/>
              <a:gd name="connsiteY231" fmla="*/ 726734 h 6883162"/>
              <a:gd name="connsiteX232" fmla="*/ 11003400 w 12192000"/>
              <a:gd name="connsiteY232" fmla="*/ 729544 h 6883162"/>
              <a:gd name="connsiteX233" fmla="*/ 11004768 w 12192000"/>
              <a:gd name="connsiteY233" fmla="*/ 715446 h 6883162"/>
              <a:gd name="connsiteX234" fmla="*/ 10986859 w 12192000"/>
              <a:gd name="connsiteY234" fmla="*/ 712637 h 6883162"/>
              <a:gd name="connsiteX235" fmla="*/ 10923897 w 12192000"/>
              <a:gd name="connsiteY235" fmla="*/ 712637 h 6883162"/>
              <a:gd name="connsiteX236" fmla="*/ 10909384 w 12192000"/>
              <a:gd name="connsiteY236" fmla="*/ 714884 h 6883162"/>
              <a:gd name="connsiteX237" fmla="*/ 10897827 w 12192000"/>
              <a:gd name="connsiteY237" fmla="*/ 722214 h 6883162"/>
              <a:gd name="connsiteX238" fmla="*/ 10893258 w 12192000"/>
              <a:gd name="connsiteY238" fmla="*/ 734846 h 6883162"/>
              <a:gd name="connsiteX239" fmla="*/ 10897632 w 12192000"/>
              <a:gd name="connsiteY239" fmla="*/ 747428 h 6883162"/>
              <a:gd name="connsiteX240" fmla="*/ 10907991 w 12192000"/>
              <a:gd name="connsiteY240" fmla="*/ 754441 h 6883162"/>
              <a:gd name="connsiteX241" fmla="*/ 10919890 w 12192000"/>
              <a:gd name="connsiteY241" fmla="*/ 759523 h 6883162"/>
              <a:gd name="connsiteX242" fmla="*/ 10925851 w 12192000"/>
              <a:gd name="connsiteY242" fmla="*/ 765753 h 6883162"/>
              <a:gd name="connsiteX243" fmla="*/ 10921698 w 12192000"/>
              <a:gd name="connsiteY243" fmla="*/ 771959 h 6883162"/>
              <a:gd name="connsiteX244" fmla="*/ 10912878 w 12192000"/>
              <a:gd name="connsiteY244" fmla="*/ 773962 h 6883162"/>
              <a:gd name="connsiteX245" fmla="*/ 10894407 w 12192000"/>
              <a:gd name="connsiteY245" fmla="*/ 768807 h 6883162"/>
              <a:gd name="connsiteX246" fmla="*/ 10893551 w 12192000"/>
              <a:gd name="connsiteY246" fmla="*/ 784688 h 6883162"/>
              <a:gd name="connsiteX247" fmla="*/ 10914661 w 12192000"/>
              <a:gd name="connsiteY247" fmla="*/ 787815 h 6883162"/>
              <a:gd name="connsiteX248" fmla="*/ 10929198 w 12192000"/>
              <a:gd name="connsiteY248" fmla="*/ 785372 h 6883162"/>
              <a:gd name="connsiteX249" fmla="*/ 10940413 w 12192000"/>
              <a:gd name="connsiteY249" fmla="*/ 777725 h 6883162"/>
              <a:gd name="connsiteX250" fmla="*/ 10944737 w 12192000"/>
              <a:gd name="connsiteY250" fmla="*/ 764702 h 6883162"/>
              <a:gd name="connsiteX251" fmla="*/ 10940266 w 12192000"/>
              <a:gd name="connsiteY251" fmla="*/ 751509 h 6883162"/>
              <a:gd name="connsiteX252" fmla="*/ 10929516 w 12192000"/>
              <a:gd name="connsiteY252" fmla="*/ 744594 h 6883162"/>
              <a:gd name="connsiteX253" fmla="*/ 10917569 w 12192000"/>
              <a:gd name="connsiteY253" fmla="*/ 739928 h 6883162"/>
              <a:gd name="connsiteX254" fmla="*/ 10911876 w 12192000"/>
              <a:gd name="connsiteY254" fmla="*/ 734113 h 6883162"/>
              <a:gd name="connsiteX255" fmla="*/ 10916029 w 12192000"/>
              <a:gd name="connsiteY255" fmla="*/ 728396 h 6883162"/>
              <a:gd name="connsiteX256" fmla="*/ 10925045 w 12192000"/>
              <a:gd name="connsiteY256" fmla="*/ 726734 h 6883162"/>
              <a:gd name="connsiteX257" fmla="*/ 10940437 w 12192000"/>
              <a:gd name="connsiteY257" fmla="*/ 729544 h 6883162"/>
              <a:gd name="connsiteX258" fmla="*/ 10941806 w 12192000"/>
              <a:gd name="connsiteY258" fmla="*/ 715446 h 6883162"/>
              <a:gd name="connsiteX259" fmla="*/ 10923897 w 12192000"/>
              <a:gd name="connsiteY259" fmla="*/ 712637 h 6883162"/>
              <a:gd name="connsiteX260" fmla="*/ 10658756 w 12192000"/>
              <a:gd name="connsiteY260" fmla="*/ 712637 h 6883162"/>
              <a:gd name="connsiteX261" fmla="*/ 10644219 w 12192000"/>
              <a:gd name="connsiteY261" fmla="*/ 714884 h 6883162"/>
              <a:gd name="connsiteX262" fmla="*/ 10632662 w 12192000"/>
              <a:gd name="connsiteY262" fmla="*/ 722214 h 6883162"/>
              <a:gd name="connsiteX263" fmla="*/ 10628118 w 12192000"/>
              <a:gd name="connsiteY263" fmla="*/ 734846 h 6883162"/>
              <a:gd name="connsiteX264" fmla="*/ 10632491 w 12192000"/>
              <a:gd name="connsiteY264" fmla="*/ 747428 h 6883162"/>
              <a:gd name="connsiteX265" fmla="*/ 10642826 w 12192000"/>
              <a:gd name="connsiteY265" fmla="*/ 754441 h 6883162"/>
              <a:gd name="connsiteX266" fmla="*/ 10654749 w 12192000"/>
              <a:gd name="connsiteY266" fmla="*/ 759523 h 6883162"/>
              <a:gd name="connsiteX267" fmla="*/ 10660686 w 12192000"/>
              <a:gd name="connsiteY267" fmla="*/ 765753 h 6883162"/>
              <a:gd name="connsiteX268" fmla="*/ 10656532 w 12192000"/>
              <a:gd name="connsiteY268" fmla="*/ 771959 h 6883162"/>
              <a:gd name="connsiteX269" fmla="*/ 10647737 w 12192000"/>
              <a:gd name="connsiteY269" fmla="*/ 773962 h 6883162"/>
              <a:gd name="connsiteX270" fmla="*/ 10629266 w 12192000"/>
              <a:gd name="connsiteY270" fmla="*/ 768807 h 6883162"/>
              <a:gd name="connsiteX271" fmla="*/ 10628411 w 12192000"/>
              <a:gd name="connsiteY271" fmla="*/ 784688 h 6883162"/>
              <a:gd name="connsiteX272" fmla="*/ 10649520 w 12192000"/>
              <a:gd name="connsiteY272" fmla="*/ 787815 h 6883162"/>
              <a:gd name="connsiteX273" fmla="*/ 10664058 w 12192000"/>
              <a:gd name="connsiteY273" fmla="*/ 785372 h 6883162"/>
              <a:gd name="connsiteX274" fmla="*/ 10675248 w 12192000"/>
              <a:gd name="connsiteY274" fmla="*/ 777725 h 6883162"/>
              <a:gd name="connsiteX275" fmla="*/ 10679572 w 12192000"/>
              <a:gd name="connsiteY275" fmla="*/ 764702 h 6883162"/>
              <a:gd name="connsiteX276" fmla="*/ 10675101 w 12192000"/>
              <a:gd name="connsiteY276" fmla="*/ 751509 h 6883162"/>
              <a:gd name="connsiteX277" fmla="*/ 10664375 w 12192000"/>
              <a:gd name="connsiteY277" fmla="*/ 744594 h 6883162"/>
              <a:gd name="connsiteX278" fmla="*/ 10652403 w 12192000"/>
              <a:gd name="connsiteY278" fmla="*/ 739928 h 6883162"/>
              <a:gd name="connsiteX279" fmla="*/ 10646735 w 12192000"/>
              <a:gd name="connsiteY279" fmla="*/ 734113 h 6883162"/>
              <a:gd name="connsiteX280" fmla="*/ 10650889 w 12192000"/>
              <a:gd name="connsiteY280" fmla="*/ 728396 h 6883162"/>
              <a:gd name="connsiteX281" fmla="*/ 10659904 w 12192000"/>
              <a:gd name="connsiteY281" fmla="*/ 726734 h 6883162"/>
              <a:gd name="connsiteX282" fmla="*/ 10675297 w 12192000"/>
              <a:gd name="connsiteY282" fmla="*/ 729544 h 6883162"/>
              <a:gd name="connsiteX283" fmla="*/ 10676640 w 12192000"/>
              <a:gd name="connsiteY283" fmla="*/ 715446 h 6883162"/>
              <a:gd name="connsiteX284" fmla="*/ 10658756 w 12192000"/>
              <a:gd name="connsiteY284" fmla="*/ 712637 h 6883162"/>
              <a:gd name="connsiteX285" fmla="*/ 11560631 w 12192000"/>
              <a:gd name="connsiteY285" fmla="*/ 712636 h 6883162"/>
              <a:gd name="connsiteX286" fmla="*/ 11545971 w 12192000"/>
              <a:gd name="connsiteY286" fmla="*/ 714884 h 6883162"/>
              <a:gd name="connsiteX287" fmla="*/ 11534415 w 12192000"/>
              <a:gd name="connsiteY287" fmla="*/ 722213 h 6883162"/>
              <a:gd name="connsiteX288" fmla="*/ 11529870 w 12192000"/>
              <a:gd name="connsiteY288" fmla="*/ 734845 h 6883162"/>
              <a:gd name="connsiteX289" fmla="*/ 11534244 w 12192000"/>
              <a:gd name="connsiteY289" fmla="*/ 747428 h 6883162"/>
              <a:gd name="connsiteX290" fmla="*/ 11544579 w 12192000"/>
              <a:gd name="connsiteY290" fmla="*/ 754440 h 6883162"/>
              <a:gd name="connsiteX291" fmla="*/ 11556502 w 12192000"/>
              <a:gd name="connsiteY291" fmla="*/ 759522 h 6883162"/>
              <a:gd name="connsiteX292" fmla="*/ 11562439 w 12192000"/>
              <a:gd name="connsiteY292" fmla="*/ 765752 h 6883162"/>
              <a:gd name="connsiteX293" fmla="*/ 11558285 w 12192000"/>
              <a:gd name="connsiteY293" fmla="*/ 771958 h 6883162"/>
              <a:gd name="connsiteX294" fmla="*/ 11549489 w 12192000"/>
              <a:gd name="connsiteY294" fmla="*/ 773961 h 6883162"/>
              <a:gd name="connsiteX295" fmla="*/ 11531019 w 12192000"/>
              <a:gd name="connsiteY295" fmla="*/ 768806 h 6883162"/>
              <a:gd name="connsiteX296" fmla="*/ 11530163 w 12192000"/>
              <a:gd name="connsiteY296" fmla="*/ 784687 h 6883162"/>
              <a:gd name="connsiteX297" fmla="*/ 11551395 w 12192000"/>
              <a:gd name="connsiteY297" fmla="*/ 787815 h 6883162"/>
              <a:gd name="connsiteX298" fmla="*/ 11565933 w 12192000"/>
              <a:gd name="connsiteY298" fmla="*/ 785371 h 6883162"/>
              <a:gd name="connsiteX299" fmla="*/ 11577123 w 12192000"/>
              <a:gd name="connsiteY299" fmla="*/ 777724 h 6883162"/>
              <a:gd name="connsiteX300" fmla="*/ 11581472 w 12192000"/>
              <a:gd name="connsiteY300" fmla="*/ 764702 h 6883162"/>
              <a:gd name="connsiteX301" fmla="*/ 11576976 w 12192000"/>
              <a:gd name="connsiteY301" fmla="*/ 751508 h 6883162"/>
              <a:gd name="connsiteX302" fmla="*/ 11566250 w 12192000"/>
              <a:gd name="connsiteY302" fmla="*/ 744594 h 6883162"/>
              <a:gd name="connsiteX303" fmla="*/ 11554303 w 12192000"/>
              <a:gd name="connsiteY303" fmla="*/ 739927 h 6883162"/>
              <a:gd name="connsiteX304" fmla="*/ 11548610 w 12192000"/>
              <a:gd name="connsiteY304" fmla="*/ 734112 h 6883162"/>
              <a:gd name="connsiteX305" fmla="*/ 11552763 w 12192000"/>
              <a:gd name="connsiteY305" fmla="*/ 728395 h 6883162"/>
              <a:gd name="connsiteX306" fmla="*/ 11561779 w 12192000"/>
              <a:gd name="connsiteY306" fmla="*/ 726733 h 6883162"/>
              <a:gd name="connsiteX307" fmla="*/ 11577171 w 12192000"/>
              <a:gd name="connsiteY307" fmla="*/ 729543 h 6883162"/>
              <a:gd name="connsiteX308" fmla="*/ 11578515 w 12192000"/>
              <a:gd name="connsiteY308" fmla="*/ 715446 h 6883162"/>
              <a:gd name="connsiteX309" fmla="*/ 11560631 w 12192000"/>
              <a:gd name="connsiteY309" fmla="*/ 712636 h 6883162"/>
              <a:gd name="connsiteX310" fmla="*/ 11486136 w 12192000"/>
              <a:gd name="connsiteY310" fmla="*/ 712295 h 6883162"/>
              <a:gd name="connsiteX311" fmla="*/ 11471134 w 12192000"/>
              <a:gd name="connsiteY311" fmla="*/ 715153 h 6883162"/>
              <a:gd name="connsiteX312" fmla="*/ 11460017 w 12192000"/>
              <a:gd name="connsiteY312" fmla="*/ 723143 h 6883162"/>
              <a:gd name="connsiteX313" fmla="*/ 11453103 w 12192000"/>
              <a:gd name="connsiteY313" fmla="*/ 735237 h 6883162"/>
              <a:gd name="connsiteX314" fmla="*/ 11453274 w 12192000"/>
              <a:gd name="connsiteY314" fmla="*/ 766584 h 6883162"/>
              <a:gd name="connsiteX315" fmla="*/ 11460799 w 12192000"/>
              <a:gd name="connsiteY315" fmla="*/ 778604 h 6883162"/>
              <a:gd name="connsiteX316" fmla="*/ 11472722 w 12192000"/>
              <a:gd name="connsiteY316" fmla="*/ 786130 h 6883162"/>
              <a:gd name="connsiteX317" fmla="*/ 11488652 w 12192000"/>
              <a:gd name="connsiteY317" fmla="*/ 788573 h 6883162"/>
              <a:gd name="connsiteX318" fmla="*/ 11513549 w 12192000"/>
              <a:gd name="connsiteY318" fmla="*/ 783564 h 6883162"/>
              <a:gd name="connsiteX319" fmla="*/ 11513256 w 12192000"/>
              <a:gd name="connsiteY319" fmla="*/ 767317 h 6883162"/>
              <a:gd name="connsiteX320" fmla="*/ 11490754 w 12192000"/>
              <a:gd name="connsiteY320" fmla="*/ 774744 h 6883162"/>
              <a:gd name="connsiteX321" fmla="*/ 11475899 w 12192000"/>
              <a:gd name="connsiteY321" fmla="*/ 769858 h 6883162"/>
              <a:gd name="connsiteX322" fmla="*/ 11469204 w 12192000"/>
              <a:gd name="connsiteY322" fmla="*/ 756469 h 6883162"/>
              <a:gd name="connsiteX323" fmla="*/ 11518069 w 12192000"/>
              <a:gd name="connsiteY323" fmla="*/ 756469 h 6883162"/>
              <a:gd name="connsiteX324" fmla="*/ 11518289 w 12192000"/>
              <a:gd name="connsiteY324" fmla="*/ 754025 h 6883162"/>
              <a:gd name="connsiteX325" fmla="*/ 11518411 w 12192000"/>
              <a:gd name="connsiteY325" fmla="*/ 752242 h 6883162"/>
              <a:gd name="connsiteX326" fmla="*/ 11518411 w 12192000"/>
              <a:gd name="connsiteY326" fmla="*/ 750092 h 6883162"/>
              <a:gd name="connsiteX327" fmla="*/ 11516481 w 12192000"/>
              <a:gd name="connsiteY327" fmla="*/ 735237 h 6883162"/>
              <a:gd name="connsiteX328" fmla="*/ 11510642 w 12192000"/>
              <a:gd name="connsiteY328" fmla="*/ 723314 h 6883162"/>
              <a:gd name="connsiteX329" fmla="*/ 11500526 w 12192000"/>
              <a:gd name="connsiteY329" fmla="*/ 715227 h 6883162"/>
              <a:gd name="connsiteX330" fmla="*/ 11486136 w 12192000"/>
              <a:gd name="connsiteY330" fmla="*/ 712295 h 6883162"/>
              <a:gd name="connsiteX331" fmla="*/ 10849476 w 12192000"/>
              <a:gd name="connsiteY331" fmla="*/ 712295 h 6883162"/>
              <a:gd name="connsiteX332" fmla="*/ 10834499 w 12192000"/>
              <a:gd name="connsiteY332" fmla="*/ 715153 h 6883162"/>
              <a:gd name="connsiteX333" fmla="*/ 10823357 w 12192000"/>
              <a:gd name="connsiteY333" fmla="*/ 723143 h 6883162"/>
              <a:gd name="connsiteX334" fmla="*/ 10816443 w 12192000"/>
              <a:gd name="connsiteY334" fmla="*/ 735237 h 6883162"/>
              <a:gd name="connsiteX335" fmla="*/ 10814000 w 12192000"/>
              <a:gd name="connsiteY335" fmla="*/ 750507 h 6883162"/>
              <a:gd name="connsiteX336" fmla="*/ 10816590 w 12192000"/>
              <a:gd name="connsiteY336" fmla="*/ 766584 h 6883162"/>
              <a:gd name="connsiteX337" fmla="*/ 10824090 w 12192000"/>
              <a:gd name="connsiteY337" fmla="*/ 778604 h 6883162"/>
              <a:gd name="connsiteX338" fmla="*/ 10836013 w 12192000"/>
              <a:gd name="connsiteY338" fmla="*/ 786130 h 6883162"/>
              <a:gd name="connsiteX339" fmla="*/ 10851943 w 12192000"/>
              <a:gd name="connsiteY339" fmla="*/ 788573 h 6883162"/>
              <a:gd name="connsiteX340" fmla="*/ 10876864 w 12192000"/>
              <a:gd name="connsiteY340" fmla="*/ 783564 h 6883162"/>
              <a:gd name="connsiteX341" fmla="*/ 10876571 w 12192000"/>
              <a:gd name="connsiteY341" fmla="*/ 767317 h 6883162"/>
              <a:gd name="connsiteX342" fmla="*/ 10854020 w 12192000"/>
              <a:gd name="connsiteY342" fmla="*/ 774744 h 6883162"/>
              <a:gd name="connsiteX343" fmla="*/ 10839165 w 12192000"/>
              <a:gd name="connsiteY343" fmla="*/ 769858 h 6883162"/>
              <a:gd name="connsiteX344" fmla="*/ 10832471 w 12192000"/>
              <a:gd name="connsiteY344" fmla="*/ 756469 h 6883162"/>
              <a:gd name="connsiteX345" fmla="*/ 10881409 w 12192000"/>
              <a:gd name="connsiteY345" fmla="*/ 756469 h 6883162"/>
              <a:gd name="connsiteX346" fmla="*/ 10881629 w 12192000"/>
              <a:gd name="connsiteY346" fmla="*/ 754025 h 6883162"/>
              <a:gd name="connsiteX347" fmla="*/ 10881775 w 12192000"/>
              <a:gd name="connsiteY347" fmla="*/ 752242 h 6883162"/>
              <a:gd name="connsiteX348" fmla="*/ 10881775 w 12192000"/>
              <a:gd name="connsiteY348" fmla="*/ 750092 h 6883162"/>
              <a:gd name="connsiteX349" fmla="*/ 10879845 w 12192000"/>
              <a:gd name="connsiteY349" fmla="*/ 735237 h 6883162"/>
              <a:gd name="connsiteX350" fmla="*/ 10874006 w 12192000"/>
              <a:gd name="connsiteY350" fmla="*/ 723314 h 6883162"/>
              <a:gd name="connsiteX351" fmla="*/ 10863866 w 12192000"/>
              <a:gd name="connsiteY351" fmla="*/ 715227 h 6883162"/>
              <a:gd name="connsiteX352" fmla="*/ 10849476 w 12192000"/>
              <a:gd name="connsiteY352" fmla="*/ 712295 h 6883162"/>
              <a:gd name="connsiteX353" fmla="*/ 11174085 w 12192000"/>
              <a:gd name="connsiteY353" fmla="*/ 712294 h 6883162"/>
              <a:gd name="connsiteX354" fmla="*/ 11159083 w 12192000"/>
              <a:gd name="connsiteY354" fmla="*/ 715153 h 6883162"/>
              <a:gd name="connsiteX355" fmla="*/ 11147942 w 12192000"/>
              <a:gd name="connsiteY355" fmla="*/ 723142 h 6883162"/>
              <a:gd name="connsiteX356" fmla="*/ 11141052 w 12192000"/>
              <a:gd name="connsiteY356" fmla="*/ 735236 h 6883162"/>
              <a:gd name="connsiteX357" fmla="*/ 11138609 w 12192000"/>
              <a:gd name="connsiteY357" fmla="*/ 750507 h 6883162"/>
              <a:gd name="connsiteX358" fmla="*/ 11141052 w 12192000"/>
              <a:gd name="connsiteY358" fmla="*/ 766583 h 6883162"/>
              <a:gd name="connsiteX359" fmla="*/ 11148577 w 12192000"/>
              <a:gd name="connsiteY359" fmla="*/ 778604 h 6883162"/>
              <a:gd name="connsiteX360" fmla="*/ 11160476 w 12192000"/>
              <a:gd name="connsiteY360" fmla="*/ 786129 h 6883162"/>
              <a:gd name="connsiteX361" fmla="*/ 11176406 w 12192000"/>
              <a:gd name="connsiteY361" fmla="*/ 788573 h 6883162"/>
              <a:gd name="connsiteX362" fmla="*/ 11201327 w 12192000"/>
              <a:gd name="connsiteY362" fmla="*/ 783564 h 6883162"/>
              <a:gd name="connsiteX363" fmla="*/ 11201034 w 12192000"/>
              <a:gd name="connsiteY363" fmla="*/ 767316 h 6883162"/>
              <a:gd name="connsiteX364" fmla="*/ 11178678 w 12192000"/>
              <a:gd name="connsiteY364" fmla="*/ 774744 h 6883162"/>
              <a:gd name="connsiteX365" fmla="*/ 11163823 w 12192000"/>
              <a:gd name="connsiteY365" fmla="*/ 769857 h 6883162"/>
              <a:gd name="connsiteX366" fmla="*/ 11157129 w 12192000"/>
              <a:gd name="connsiteY366" fmla="*/ 756468 h 6883162"/>
              <a:gd name="connsiteX367" fmla="*/ 11205994 w 12192000"/>
              <a:gd name="connsiteY367" fmla="*/ 756468 h 6883162"/>
              <a:gd name="connsiteX368" fmla="*/ 11206213 w 12192000"/>
              <a:gd name="connsiteY368" fmla="*/ 754025 h 6883162"/>
              <a:gd name="connsiteX369" fmla="*/ 11206360 w 12192000"/>
              <a:gd name="connsiteY369" fmla="*/ 752241 h 6883162"/>
              <a:gd name="connsiteX370" fmla="*/ 11206360 w 12192000"/>
              <a:gd name="connsiteY370" fmla="*/ 750091 h 6883162"/>
              <a:gd name="connsiteX371" fmla="*/ 11204430 w 12192000"/>
              <a:gd name="connsiteY371" fmla="*/ 735236 h 6883162"/>
              <a:gd name="connsiteX372" fmla="*/ 11198590 w 12192000"/>
              <a:gd name="connsiteY372" fmla="*/ 723313 h 6883162"/>
              <a:gd name="connsiteX373" fmla="*/ 11188476 w 12192000"/>
              <a:gd name="connsiteY373" fmla="*/ 715226 h 6883162"/>
              <a:gd name="connsiteX374" fmla="*/ 11174085 w 12192000"/>
              <a:gd name="connsiteY374" fmla="*/ 712294 h 6883162"/>
              <a:gd name="connsiteX375" fmla="*/ 10284354 w 12192000"/>
              <a:gd name="connsiteY375" fmla="*/ 712294 h 6883162"/>
              <a:gd name="connsiteX376" fmla="*/ 10269352 w 12192000"/>
              <a:gd name="connsiteY376" fmla="*/ 715153 h 6883162"/>
              <a:gd name="connsiteX377" fmla="*/ 10258211 w 12192000"/>
              <a:gd name="connsiteY377" fmla="*/ 723142 h 6883162"/>
              <a:gd name="connsiteX378" fmla="*/ 10251321 w 12192000"/>
              <a:gd name="connsiteY378" fmla="*/ 735236 h 6883162"/>
              <a:gd name="connsiteX379" fmla="*/ 10248878 w 12192000"/>
              <a:gd name="connsiteY379" fmla="*/ 750507 h 6883162"/>
              <a:gd name="connsiteX380" fmla="*/ 10251321 w 12192000"/>
              <a:gd name="connsiteY380" fmla="*/ 766583 h 6883162"/>
              <a:gd name="connsiteX381" fmla="*/ 10258846 w 12192000"/>
              <a:gd name="connsiteY381" fmla="*/ 778604 h 6883162"/>
              <a:gd name="connsiteX382" fmla="*/ 10270745 w 12192000"/>
              <a:gd name="connsiteY382" fmla="*/ 786129 h 6883162"/>
              <a:gd name="connsiteX383" fmla="*/ 10286675 w 12192000"/>
              <a:gd name="connsiteY383" fmla="*/ 788573 h 6883162"/>
              <a:gd name="connsiteX384" fmla="*/ 10311596 w 12192000"/>
              <a:gd name="connsiteY384" fmla="*/ 783564 h 6883162"/>
              <a:gd name="connsiteX385" fmla="*/ 10311303 w 12192000"/>
              <a:gd name="connsiteY385" fmla="*/ 767316 h 6883162"/>
              <a:gd name="connsiteX386" fmla="*/ 10288947 w 12192000"/>
              <a:gd name="connsiteY386" fmla="*/ 774744 h 6883162"/>
              <a:gd name="connsiteX387" fmla="*/ 10274092 w 12192000"/>
              <a:gd name="connsiteY387" fmla="*/ 769857 h 6883162"/>
              <a:gd name="connsiteX388" fmla="*/ 10267398 w 12192000"/>
              <a:gd name="connsiteY388" fmla="*/ 756468 h 6883162"/>
              <a:gd name="connsiteX389" fmla="*/ 10316263 w 12192000"/>
              <a:gd name="connsiteY389" fmla="*/ 756468 h 6883162"/>
              <a:gd name="connsiteX390" fmla="*/ 10316482 w 12192000"/>
              <a:gd name="connsiteY390" fmla="*/ 754025 h 6883162"/>
              <a:gd name="connsiteX391" fmla="*/ 10316629 w 12192000"/>
              <a:gd name="connsiteY391" fmla="*/ 752241 h 6883162"/>
              <a:gd name="connsiteX392" fmla="*/ 10316629 w 12192000"/>
              <a:gd name="connsiteY392" fmla="*/ 750091 h 6883162"/>
              <a:gd name="connsiteX393" fmla="*/ 10314699 w 12192000"/>
              <a:gd name="connsiteY393" fmla="*/ 735236 h 6883162"/>
              <a:gd name="connsiteX394" fmla="*/ 10308860 w 12192000"/>
              <a:gd name="connsiteY394" fmla="*/ 723313 h 6883162"/>
              <a:gd name="connsiteX395" fmla="*/ 10298744 w 12192000"/>
              <a:gd name="connsiteY395" fmla="*/ 715226 h 6883162"/>
              <a:gd name="connsiteX396" fmla="*/ 10284354 w 12192000"/>
              <a:gd name="connsiteY396" fmla="*/ 712294 h 6883162"/>
              <a:gd name="connsiteX397" fmla="*/ 10480399 w 12192000"/>
              <a:gd name="connsiteY397" fmla="*/ 703962 h 6883162"/>
              <a:gd name="connsiteX398" fmla="*/ 10490417 w 12192000"/>
              <a:gd name="connsiteY398" fmla="*/ 703962 h 6883162"/>
              <a:gd name="connsiteX399" fmla="*/ 10501998 w 12192000"/>
              <a:gd name="connsiteY399" fmla="*/ 706797 h 6883162"/>
              <a:gd name="connsiteX400" fmla="*/ 10506420 w 12192000"/>
              <a:gd name="connsiteY400" fmla="*/ 716423 h 6883162"/>
              <a:gd name="connsiteX401" fmla="*/ 10501680 w 12192000"/>
              <a:gd name="connsiteY401" fmla="*/ 725732 h 6883162"/>
              <a:gd name="connsiteX402" fmla="*/ 10489684 w 12192000"/>
              <a:gd name="connsiteY402" fmla="*/ 728444 h 6883162"/>
              <a:gd name="connsiteX403" fmla="*/ 10480302 w 12192000"/>
              <a:gd name="connsiteY403" fmla="*/ 728444 h 6883162"/>
              <a:gd name="connsiteX404" fmla="*/ 10460536 w 12192000"/>
              <a:gd name="connsiteY404" fmla="*/ 688912 h 6883162"/>
              <a:gd name="connsiteX405" fmla="*/ 10460536 w 12192000"/>
              <a:gd name="connsiteY405" fmla="*/ 786642 h 6883162"/>
              <a:gd name="connsiteX406" fmla="*/ 10490050 w 12192000"/>
              <a:gd name="connsiteY406" fmla="*/ 786593 h 6883162"/>
              <a:gd name="connsiteX407" fmla="*/ 10505345 w 12192000"/>
              <a:gd name="connsiteY407" fmla="*/ 785787 h 6883162"/>
              <a:gd name="connsiteX408" fmla="*/ 10516828 w 12192000"/>
              <a:gd name="connsiteY408" fmla="*/ 781707 h 6883162"/>
              <a:gd name="connsiteX409" fmla="*/ 10523694 w 12192000"/>
              <a:gd name="connsiteY409" fmla="*/ 775965 h 6883162"/>
              <a:gd name="connsiteX410" fmla="*/ 10527994 w 12192000"/>
              <a:gd name="connsiteY410" fmla="*/ 768342 h 6883162"/>
              <a:gd name="connsiteX411" fmla="*/ 10529435 w 12192000"/>
              <a:gd name="connsiteY411" fmla="*/ 759595 h 6883162"/>
              <a:gd name="connsiteX412" fmla="*/ 10527774 w 12192000"/>
              <a:gd name="connsiteY412" fmla="*/ 750189 h 6883162"/>
              <a:gd name="connsiteX413" fmla="*/ 10523058 w 12192000"/>
              <a:gd name="connsiteY413" fmla="*/ 742859 h 6883162"/>
              <a:gd name="connsiteX414" fmla="*/ 10515729 w 12192000"/>
              <a:gd name="connsiteY414" fmla="*/ 737973 h 6883162"/>
              <a:gd name="connsiteX415" fmla="*/ 10506737 w 12192000"/>
              <a:gd name="connsiteY415" fmla="*/ 735529 h 6883162"/>
              <a:gd name="connsiteX416" fmla="*/ 10521079 w 12192000"/>
              <a:gd name="connsiteY416" fmla="*/ 728200 h 6883162"/>
              <a:gd name="connsiteX417" fmla="*/ 10525966 w 12192000"/>
              <a:gd name="connsiteY417" fmla="*/ 713540 h 6883162"/>
              <a:gd name="connsiteX418" fmla="*/ 10516193 w 12192000"/>
              <a:gd name="connsiteY418" fmla="*/ 694312 h 6883162"/>
              <a:gd name="connsiteX419" fmla="*/ 10491760 w 12192000"/>
              <a:gd name="connsiteY419" fmla="*/ 688912 h 6883162"/>
              <a:gd name="connsiteX420" fmla="*/ 11096805 w 12192000"/>
              <a:gd name="connsiteY420" fmla="*/ 686885 h 6883162"/>
              <a:gd name="connsiteX421" fmla="*/ 11079703 w 12192000"/>
              <a:gd name="connsiteY421" fmla="*/ 689841 h 6883162"/>
              <a:gd name="connsiteX422" fmla="*/ 11067071 w 12192000"/>
              <a:gd name="connsiteY422" fmla="*/ 699076 h 6883162"/>
              <a:gd name="connsiteX423" fmla="*/ 11062307 w 12192000"/>
              <a:gd name="connsiteY423" fmla="*/ 714713 h 6883162"/>
              <a:gd name="connsiteX424" fmla="*/ 11068024 w 12192000"/>
              <a:gd name="connsiteY424" fmla="*/ 732011 h 6883162"/>
              <a:gd name="connsiteX425" fmla="*/ 11085127 w 12192000"/>
              <a:gd name="connsiteY425" fmla="*/ 742957 h 6883162"/>
              <a:gd name="connsiteX426" fmla="*/ 11100861 w 12192000"/>
              <a:gd name="connsiteY426" fmla="*/ 750653 h 6883162"/>
              <a:gd name="connsiteX427" fmla="*/ 11105186 w 12192000"/>
              <a:gd name="connsiteY427" fmla="*/ 760035 h 6883162"/>
              <a:gd name="connsiteX428" fmla="*/ 11100055 w 12192000"/>
              <a:gd name="connsiteY428" fmla="*/ 769808 h 6883162"/>
              <a:gd name="connsiteX429" fmla="*/ 11088132 w 12192000"/>
              <a:gd name="connsiteY429" fmla="*/ 773180 h 6883162"/>
              <a:gd name="connsiteX430" fmla="*/ 11065972 w 12192000"/>
              <a:gd name="connsiteY430" fmla="*/ 766877 h 6883162"/>
              <a:gd name="connsiteX431" fmla="*/ 11064188 w 12192000"/>
              <a:gd name="connsiteY431" fmla="*/ 784419 h 6883162"/>
              <a:gd name="connsiteX432" fmla="*/ 11088987 w 12192000"/>
              <a:gd name="connsiteY432" fmla="*/ 788841 h 6883162"/>
              <a:gd name="connsiteX433" fmla="*/ 11103207 w 12192000"/>
              <a:gd name="connsiteY433" fmla="*/ 787058 h 6883162"/>
              <a:gd name="connsiteX434" fmla="*/ 11115105 w 12192000"/>
              <a:gd name="connsiteY434" fmla="*/ 781512 h 6883162"/>
              <a:gd name="connsiteX435" fmla="*/ 11123217 w 12192000"/>
              <a:gd name="connsiteY435" fmla="*/ 771958 h 6883162"/>
              <a:gd name="connsiteX436" fmla="*/ 11126173 w 12192000"/>
              <a:gd name="connsiteY436" fmla="*/ 758227 h 6883162"/>
              <a:gd name="connsiteX437" fmla="*/ 11120285 w 12192000"/>
              <a:gd name="connsiteY437" fmla="*/ 740856 h 6883162"/>
              <a:gd name="connsiteX438" fmla="*/ 11102034 w 12192000"/>
              <a:gd name="connsiteY438" fmla="*/ 729275 h 6883162"/>
              <a:gd name="connsiteX439" fmla="*/ 11086104 w 12192000"/>
              <a:gd name="connsiteY439" fmla="*/ 721652 h 6883162"/>
              <a:gd name="connsiteX440" fmla="*/ 11082586 w 12192000"/>
              <a:gd name="connsiteY440" fmla="*/ 713687 h 6883162"/>
              <a:gd name="connsiteX441" fmla="*/ 11087277 w 12192000"/>
              <a:gd name="connsiteY441" fmla="*/ 704794 h 6883162"/>
              <a:gd name="connsiteX442" fmla="*/ 11098271 w 12192000"/>
              <a:gd name="connsiteY442" fmla="*/ 701959 h 6883162"/>
              <a:gd name="connsiteX443" fmla="*/ 11118526 w 12192000"/>
              <a:gd name="connsiteY443" fmla="*/ 706846 h 6883162"/>
              <a:gd name="connsiteX444" fmla="*/ 11120187 w 12192000"/>
              <a:gd name="connsiteY444" fmla="*/ 690745 h 6883162"/>
              <a:gd name="connsiteX445" fmla="*/ 11096805 w 12192000"/>
              <a:gd name="connsiteY445" fmla="*/ 686885 h 6883162"/>
              <a:gd name="connsiteX446" fmla="*/ 9988037 w 12192000"/>
              <a:gd name="connsiteY446" fmla="*/ 686860 h 6883162"/>
              <a:gd name="connsiteX447" fmla="*/ 9970934 w 12192000"/>
              <a:gd name="connsiteY447" fmla="*/ 689816 h 6883162"/>
              <a:gd name="connsiteX448" fmla="*/ 9958327 w 12192000"/>
              <a:gd name="connsiteY448" fmla="*/ 699051 h 6883162"/>
              <a:gd name="connsiteX449" fmla="*/ 9953441 w 12192000"/>
              <a:gd name="connsiteY449" fmla="*/ 714688 h 6883162"/>
              <a:gd name="connsiteX450" fmla="*/ 9959158 w 12192000"/>
              <a:gd name="connsiteY450" fmla="*/ 731986 h 6883162"/>
              <a:gd name="connsiteX451" fmla="*/ 9976261 w 12192000"/>
              <a:gd name="connsiteY451" fmla="*/ 742932 h 6883162"/>
              <a:gd name="connsiteX452" fmla="*/ 9991995 w 12192000"/>
              <a:gd name="connsiteY452" fmla="*/ 750628 h 6883162"/>
              <a:gd name="connsiteX453" fmla="*/ 9996344 w 12192000"/>
              <a:gd name="connsiteY453" fmla="*/ 760035 h 6883162"/>
              <a:gd name="connsiteX454" fmla="*/ 9991238 w 12192000"/>
              <a:gd name="connsiteY454" fmla="*/ 769808 h 6883162"/>
              <a:gd name="connsiteX455" fmla="*/ 9979290 w 12192000"/>
              <a:gd name="connsiteY455" fmla="*/ 773180 h 6883162"/>
              <a:gd name="connsiteX456" fmla="*/ 9957130 w 12192000"/>
              <a:gd name="connsiteY456" fmla="*/ 766876 h 6883162"/>
              <a:gd name="connsiteX457" fmla="*/ 9955347 w 12192000"/>
              <a:gd name="connsiteY457" fmla="*/ 784419 h 6883162"/>
              <a:gd name="connsiteX458" fmla="*/ 9980219 w 12192000"/>
              <a:gd name="connsiteY458" fmla="*/ 788841 h 6883162"/>
              <a:gd name="connsiteX459" fmla="*/ 9994438 w 12192000"/>
              <a:gd name="connsiteY459" fmla="*/ 787057 h 6883162"/>
              <a:gd name="connsiteX460" fmla="*/ 10006337 w 12192000"/>
              <a:gd name="connsiteY460" fmla="*/ 781511 h 6883162"/>
              <a:gd name="connsiteX461" fmla="*/ 10014473 w 12192000"/>
              <a:gd name="connsiteY461" fmla="*/ 771958 h 6883162"/>
              <a:gd name="connsiteX462" fmla="*/ 10017405 w 12192000"/>
              <a:gd name="connsiteY462" fmla="*/ 758227 h 6883162"/>
              <a:gd name="connsiteX463" fmla="*/ 10011541 w 12192000"/>
              <a:gd name="connsiteY463" fmla="*/ 740855 h 6883162"/>
              <a:gd name="connsiteX464" fmla="*/ 9993266 w 12192000"/>
              <a:gd name="connsiteY464" fmla="*/ 729201 h 6883162"/>
              <a:gd name="connsiteX465" fmla="*/ 9977336 w 12192000"/>
              <a:gd name="connsiteY465" fmla="*/ 721578 h 6883162"/>
              <a:gd name="connsiteX466" fmla="*/ 9973842 w 12192000"/>
              <a:gd name="connsiteY466" fmla="*/ 713662 h 6883162"/>
              <a:gd name="connsiteX467" fmla="*/ 9978508 w 12192000"/>
              <a:gd name="connsiteY467" fmla="*/ 704769 h 6883162"/>
              <a:gd name="connsiteX468" fmla="*/ 9989503 w 12192000"/>
              <a:gd name="connsiteY468" fmla="*/ 701934 h 6883162"/>
              <a:gd name="connsiteX469" fmla="*/ 10009758 w 12192000"/>
              <a:gd name="connsiteY469" fmla="*/ 706821 h 6883162"/>
              <a:gd name="connsiteX470" fmla="*/ 10011419 w 12192000"/>
              <a:gd name="connsiteY470" fmla="*/ 690720 h 6883162"/>
              <a:gd name="connsiteX471" fmla="*/ 9988037 w 12192000"/>
              <a:gd name="connsiteY471" fmla="*/ 686860 h 6883162"/>
              <a:gd name="connsiteX472" fmla="*/ 11353639 w 12192000"/>
              <a:gd name="connsiteY472" fmla="*/ 683121 h 6883162"/>
              <a:gd name="connsiteX473" fmla="*/ 11353639 w 12192000"/>
              <a:gd name="connsiteY473" fmla="*/ 700884 h 6883162"/>
              <a:gd name="connsiteX474" fmla="*/ 11372965 w 12192000"/>
              <a:gd name="connsiteY474" fmla="*/ 700884 h 6883162"/>
              <a:gd name="connsiteX475" fmla="*/ 11372965 w 12192000"/>
              <a:gd name="connsiteY475" fmla="*/ 683121 h 6883162"/>
              <a:gd name="connsiteX476" fmla="*/ 10694403 w 12192000"/>
              <a:gd name="connsiteY476" fmla="*/ 683121 h 6883162"/>
              <a:gd name="connsiteX477" fmla="*/ 10694403 w 12192000"/>
              <a:gd name="connsiteY477" fmla="*/ 700884 h 6883162"/>
              <a:gd name="connsiteX478" fmla="*/ 10713729 w 12192000"/>
              <a:gd name="connsiteY478" fmla="*/ 700884 h 6883162"/>
              <a:gd name="connsiteX479" fmla="*/ 10713729 w 12192000"/>
              <a:gd name="connsiteY479" fmla="*/ 683121 h 6883162"/>
              <a:gd name="connsiteX480" fmla="*/ 10379078 w 12192000"/>
              <a:gd name="connsiteY480" fmla="*/ 681045 h 6883162"/>
              <a:gd name="connsiteX481" fmla="*/ 10379078 w 12192000"/>
              <a:gd name="connsiteY481" fmla="*/ 713199 h 6883162"/>
              <a:gd name="connsiteX482" fmla="*/ 10379811 w 12192000"/>
              <a:gd name="connsiteY482" fmla="*/ 726075 h 6883162"/>
              <a:gd name="connsiteX483" fmla="*/ 10370502 w 12192000"/>
              <a:gd name="connsiteY483" fmla="*/ 716131 h 6883162"/>
              <a:gd name="connsiteX484" fmla="*/ 10357260 w 12192000"/>
              <a:gd name="connsiteY484" fmla="*/ 712759 h 6883162"/>
              <a:gd name="connsiteX485" fmla="*/ 10340401 w 12192000"/>
              <a:gd name="connsiteY485" fmla="*/ 718036 h 6883162"/>
              <a:gd name="connsiteX486" fmla="*/ 10330408 w 12192000"/>
              <a:gd name="connsiteY486" fmla="*/ 731841 h 6883162"/>
              <a:gd name="connsiteX487" fmla="*/ 10327183 w 12192000"/>
              <a:gd name="connsiteY487" fmla="*/ 750141 h 6883162"/>
              <a:gd name="connsiteX488" fmla="*/ 10328942 w 12192000"/>
              <a:gd name="connsiteY488" fmla="*/ 764238 h 6883162"/>
              <a:gd name="connsiteX489" fmla="*/ 10334342 w 12192000"/>
              <a:gd name="connsiteY489" fmla="*/ 776259 h 6883162"/>
              <a:gd name="connsiteX490" fmla="*/ 10343920 w 12192000"/>
              <a:gd name="connsiteY490" fmla="*/ 784664 h 6883162"/>
              <a:gd name="connsiteX491" fmla="*/ 10357699 w 12192000"/>
              <a:gd name="connsiteY491" fmla="*/ 787791 h 6883162"/>
              <a:gd name="connsiteX492" fmla="*/ 10371186 w 12192000"/>
              <a:gd name="connsiteY492" fmla="*/ 784297 h 6883162"/>
              <a:gd name="connsiteX493" fmla="*/ 10380373 w 12192000"/>
              <a:gd name="connsiteY493" fmla="*/ 774255 h 6883162"/>
              <a:gd name="connsiteX494" fmla="*/ 10380666 w 12192000"/>
              <a:gd name="connsiteY494" fmla="*/ 786643 h 6883162"/>
              <a:gd name="connsiteX495" fmla="*/ 10398404 w 12192000"/>
              <a:gd name="connsiteY495" fmla="*/ 786643 h 6883162"/>
              <a:gd name="connsiteX496" fmla="*/ 10398086 w 12192000"/>
              <a:gd name="connsiteY496" fmla="*/ 777725 h 6883162"/>
              <a:gd name="connsiteX497" fmla="*/ 10397842 w 12192000"/>
              <a:gd name="connsiteY497" fmla="*/ 765509 h 6883162"/>
              <a:gd name="connsiteX498" fmla="*/ 10397842 w 12192000"/>
              <a:gd name="connsiteY498" fmla="*/ 681045 h 6883162"/>
              <a:gd name="connsiteX499" fmla="*/ 10033946 w 12192000"/>
              <a:gd name="connsiteY499" fmla="*/ 681045 h 6883162"/>
              <a:gd name="connsiteX500" fmla="*/ 10033946 w 12192000"/>
              <a:gd name="connsiteY500" fmla="*/ 786569 h 6883162"/>
              <a:gd name="connsiteX501" fmla="*/ 10052685 w 12192000"/>
              <a:gd name="connsiteY501" fmla="*/ 786569 h 6883162"/>
              <a:gd name="connsiteX502" fmla="*/ 10052685 w 12192000"/>
              <a:gd name="connsiteY502" fmla="*/ 753146 h 6883162"/>
              <a:gd name="connsiteX503" fmla="*/ 10056350 w 12192000"/>
              <a:gd name="connsiteY503" fmla="*/ 735774 h 6883162"/>
              <a:gd name="connsiteX504" fmla="*/ 10069006 w 12192000"/>
              <a:gd name="connsiteY504" fmla="*/ 728445 h 6883162"/>
              <a:gd name="connsiteX505" fmla="*/ 10079634 w 12192000"/>
              <a:gd name="connsiteY505" fmla="*/ 734699 h 6883162"/>
              <a:gd name="connsiteX506" fmla="*/ 10081882 w 12192000"/>
              <a:gd name="connsiteY506" fmla="*/ 751411 h 6883162"/>
              <a:gd name="connsiteX507" fmla="*/ 10081882 w 12192000"/>
              <a:gd name="connsiteY507" fmla="*/ 786643 h 6883162"/>
              <a:gd name="connsiteX508" fmla="*/ 10100646 w 12192000"/>
              <a:gd name="connsiteY508" fmla="*/ 786643 h 6883162"/>
              <a:gd name="connsiteX509" fmla="*/ 10100622 w 12192000"/>
              <a:gd name="connsiteY509" fmla="*/ 744888 h 6883162"/>
              <a:gd name="connsiteX510" fmla="*/ 10099596 w 12192000"/>
              <a:gd name="connsiteY510" fmla="*/ 731670 h 6883162"/>
              <a:gd name="connsiteX511" fmla="*/ 10095858 w 12192000"/>
              <a:gd name="connsiteY511" fmla="*/ 721897 h 6883162"/>
              <a:gd name="connsiteX512" fmla="*/ 10088210 w 12192000"/>
              <a:gd name="connsiteY512" fmla="*/ 715202 h 6883162"/>
              <a:gd name="connsiteX513" fmla="*/ 10075579 w 12192000"/>
              <a:gd name="connsiteY513" fmla="*/ 712759 h 6883162"/>
              <a:gd name="connsiteX514" fmla="*/ 10062458 w 12192000"/>
              <a:gd name="connsiteY514" fmla="*/ 715617 h 6883162"/>
              <a:gd name="connsiteX515" fmla="*/ 10052685 w 12192000"/>
              <a:gd name="connsiteY515" fmla="*/ 724364 h 6883162"/>
              <a:gd name="connsiteX516" fmla="*/ 10052685 w 12192000"/>
              <a:gd name="connsiteY516" fmla="*/ 681045 h 6883162"/>
              <a:gd name="connsiteX517" fmla="*/ 11070000 w 12192000"/>
              <a:gd name="connsiteY517" fmla="*/ 421163 h 6883162"/>
              <a:gd name="connsiteX518" fmla="*/ 11070000 w 12192000"/>
              <a:gd name="connsiteY518" fmla="*/ 626363 h 6883162"/>
              <a:gd name="connsiteX519" fmla="*/ 11581200 w 12192000"/>
              <a:gd name="connsiteY519" fmla="*/ 626363 h 6883162"/>
              <a:gd name="connsiteX520" fmla="*/ 11581200 w 12192000"/>
              <a:gd name="connsiteY520" fmla="*/ 421163 h 6883162"/>
              <a:gd name="connsiteX521" fmla="*/ 0 w 12192000"/>
              <a:gd name="connsiteY521" fmla="*/ 0 h 6883162"/>
              <a:gd name="connsiteX522" fmla="*/ 12192000 w 12192000"/>
              <a:gd name="connsiteY522" fmla="*/ 0 h 6883162"/>
              <a:gd name="connsiteX523" fmla="*/ 12192000 w 12192000"/>
              <a:gd name="connsiteY523" fmla="*/ 5871527 h 6883162"/>
              <a:gd name="connsiteX524" fmla="*/ 12192000 w 12192000"/>
              <a:gd name="connsiteY524" fmla="*/ 5871528 h 6883162"/>
              <a:gd name="connsiteX525" fmla="*/ 12192000 w 12192000"/>
              <a:gd name="connsiteY525" fmla="*/ 6883162 h 6883162"/>
              <a:gd name="connsiteX526" fmla="*/ 0 w 12192000"/>
              <a:gd name="connsiteY526" fmla="*/ 6883162 h 6883162"/>
              <a:gd name="connsiteX527" fmla="*/ 0 w 12192000"/>
              <a:gd name="connsiteY527" fmla="*/ 5871528 h 6883162"/>
              <a:gd name="connsiteX528" fmla="*/ 0 w 12192000"/>
              <a:gd name="connsiteY528" fmla="*/ 5871527 h 688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Lst>
            <a:rect l="l" t="t" r="r" b="b"/>
            <a:pathLst>
              <a:path w="12192000" h="6883162">
                <a:moveTo>
                  <a:pt x="1200794" y="1522664"/>
                </a:moveTo>
                <a:lnTo>
                  <a:pt x="1099947" y="1705698"/>
                </a:lnTo>
                <a:lnTo>
                  <a:pt x="1099947" y="2001356"/>
                </a:lnTo>
                <a:lnTo>
                  <a:pt x="1395605" y="2001356"/>
                </a:lnTo>
                <a:lnTo>
                  <a:pt x="1395605" y="1705698"/>
                </a:lnTo>
                <a:lnTo>
                  <a:pt x="1250583" y="1705698"/>
                </a:lnTo>
                <a:lnTo>
                  <a:pt x="1351429" y="1522664"/>
                </a:lnTo>
                <a:close/>
                <a:moveTo>
                  <a:pt x="840372" y="1522664"/>
                </a:moveTo>
                <a:lnTo>
                  <a:pt x="739526" y="1705698"/>
                </a:lnTo>
                <a:lnTo>
                  <a:pt x="739526" y="2001356"/>
                </a:lnTo>
                <a:lnTo>
                  <a:pt x="1035183" y="2001356"/>
                </a:lnTo>
                <a:lnTo>
                  <a:pt x="1035183" y="1705698"/>
                </a:lnTo>
                <a:lnTo>
                  <a:pt x="890161" y="1705698"/>
                </a:lnTo>
                <a:lnTo>
                  <a:pt x="991007" y="1522664"/>
                </a:lnTo>
                <a:close/>
                <a:moveTo>
                  <a:pt x="10157549" y="753487"/>
                </a:moveTo>
                <a:lnTo>
                  <a:pt x="10159846" y="753487"/>
                </a:lnTo>
                <a:cubicBezTo>
                  <a:pt x="10160591" y="753468"/>
                  <a:pt x="10161334" y="753517"/>
                  <a:pt x="10162070" y="753634"/>
                </a:cubicBezTo>
                <a:cubicBezTo>
                  <a:pt x="10162192" y="758965"/>
                  <a:pt x="10160665" y="764206"/>
                  <a:pt x="10157696" y="768635"/>
                </a:cubicBezTo>
                <a:cubicBezTo>
                  <a:pt x="10154794" y="772835"/>
                  <a:pt x="10149917" y="775222"/>
                  <a:pt x="10144820" y="774939"/>
                </a:cubicBezTo>
                <a:cubicBezTo>
                  <a:pt x="10141986" y="775015"/>
                  <a:pt x="10139203" y="774157"/>
                  <a:pt x="10136904" y="772496"/>
                </a:cubicBezTo>
                <a:cubicBezTo>
                  <a:pt x="10134698" y="770927"/>
                  <a:pt x="10133425" y="768359"/>
                  <a:pt x="10133508" y="765655"/>
                </a:cubicBezTo>
                <a:cubicBezTo>
                  <a:pt x="10133330" y="762500"/>
                  <a:pt x="10134764" y="759473"/>
                  <a:pt x="10137319" y="757616"/>
                </a:cubicBezTo>
                <a:cubicBezTo>
                  <a:pt x="10139975" y="755740"/>
                  <a:pt x="10143056" y="754555"/>
                  <a:pt x="10146286" y="754171"/>
                </a:cubicBezTo>
                <a:cubicBezTo>
                  <a:pt x="10150022" y="753702"/>
                  <a:pt x="10153784" y="753475"/>
                  <a:pt x="10157549" y="753487"/>
                </a:cubicBezTo>
                <a:close/>
                <a:moveTo>
                  <a:pt x="10480302" y="743103"/>
                </a:moveTo>
                <a:lnTo>
                  <a:pt x="10491174" y="743103"/>
                </a:lnTo>
                <a:cubicBezTo>
                  <a:pt x="10495872" y="742932"/>
                  <a:pt x="10500522" y="744120"/>
                  <a:pt x="10504563" y="746524"/>
                </a:cubicBezTo>
                <a:cubicBezTo>
                  <a:pt x="10508218" y="748894"/>
                  <a:pt x="10510280" y="753077"/>
                  <a:pt x="10509938" y="757421"/>
                </a:cubicBezTo>
                <a:cubicBezTo>
                  <a:pt x="10510295" y="761909"/>
                  <a:pt x="10508018" y="766197"/>
                  <a:pt x="10504099" y="768415"/>
                </a:cubicBezTo>
                <a:cubicBezTo>
                  <a:pt x="10499701" y="770707"/>
                  <a:pt x="10494788" y="771826"/>
                  <a:pt x="10489830" y="771665"/>
                </a:cubicBezTo>
                <a:lnTo>
                  <a:pt x="10480302" y="771665"/>
                </a:lnTo>
                <a:close/>
                <a:moveTo>
                  <a:pt x="10362488" y="728445"/>
                </a:moveTo>
                <a:cubicBezTo>
                  <a:pt x="10365950" y="728337"/>
                  <a:pt x="10369329" y="729522"/>
                  <a:pt x="10371968" y="731767"/>
                </a:cubicBezTo>
                <a:cubicBezTo>
                  <a:pt x="10374538" y="734015"/>
                  <a:pt x="10376476" y="736896"/>
                  <a:pt x="10377587" y="740123"/>
                </a:cubicBezTo>
                <a:cubicBezTo>
                  <a:pt x="10378792" y="743554"/>
                  <a:pt x="10379395" y="747165"/>
                  <a:pt x="10379371" y="750800"/>
                </a:cubicBezTo>
                <a:cubicBezTo>
                  <a:pt x="10379369" y="754424"/>
                  <a:pt x="10378738" y="758018"/>
                  <a:pt x="10377514" y="761428"/>
                </a:cubicBezTo>
                <a:cubicBezTo>
                  <a:pt x="10376407" y="764639"/>
                  <a:pt x="10374467" y="767495"/>
                  <a:pt x="10371895" y="769711"/>
                </a:cubicBezTo>
                <a:cubicBezTo>
                  <a:pt x="10369332" y="771881"/>
                  <a:pt x="10366065" y="773036"/>
                  <a:pt x="10362708" y="772961"/>
                </a:cubicBezTo>
                <a:cubicBezTo>
                  <a:pt x="10357702" y="773122"/>
                  <a:pt x="10353035" y="770434"/>
                  <a:pt x="10350663" y="766022"/>
                </a:cubicBezTo>
                <a:cubicBezTo>
                  <a:pt x="10347924" y="761323"/>
                  <a:pt x="10346514" y="755970"/>
                  <a:pt x="10346583" y="750532"/>
                </a:cubicBezTo>
                <a:cubicBezTo>
                  <a:pt x="10346426" y="745095"/>
                  <a:pt x="10347699" y="739710"/>
                  <a:pt x="10350272" y="734919"/>
                </a:cubicBezTo>
                <a:cubicBezTo>
                  <a:pt x="10352742" y="730573"/>
                  <a:pt x="10357504" y="728049"/>
                  <a:pt x="10362488" y="728445"/>
                </a:cubicBezTo>
                <a:close/>
                <a:moveTo>
                  <a:pt x="11485623" y="725317"/>
                </a:moveTo>
                <a:cubicBezTo>
                  <a:pt x="11488569" y="725202"/>
                  <a:pt x="11491472" y="726060"/>
                  <a:pt x="11493881" y="727760"/>
                </a:cubicBezTo>
                <a:cubicBezTo>
                  <a:pt x="11496090" y="729463"/>
                  <a:pt x="11497783" y="731748"/>
                  <a:pt x="11498767" y="734357"/>
                </a:cubicBezTo>
                <a:cubicBezTo>
                  <a:pt x="11499872" y="737213"/>
                  <a:pt x="11500466" y="740238"/>
                  <a:pt x="11500526" y="743299"/>
                </a:cubicBezTo>
                <a:lnTo>
                  <a:pt x="11468886" y="743324"/>
                </a:lnTo>
                <a:cubicBezTo>
                  <a:pt x="11469141" y="740194"/>
                  <a:pt x="11469969" y="737138"/>
                  <a:pt x="11471330" y="734308"/>
                </a:cubicBezTo>
                <a:cubicBezTo>
                  <a:pt x="11472578" y="731667"/>
                  <a:pt x="11474508" y="729405"/>
                  <a:pt x="11476925" y="727760"/>
                </a:cubicBezTo>
                <a:cubicBezTo>
                  <a:pt x="11479507" y="726077"/>
                  <a:pt x="11482542" y="725224"/>
                  <a:pt x="11485623" y="725317"/>
                </a:cubicBezTo>
                <a:close/>
                <a:moveTo>
                  <a:pt x="11173376" y="725317"/>
                </a:moveTo>
                <a:cubicBezTo>
                  <a:pt x="11176330" y="725197"/>
                  <a:pt x="11179243" y="726057"/>
                  <a:pt x="11181659" y="727760"/>
                </a:cubicBezTo>
                <a:cubicBezTo>
                  <a:pt x="11183860" y="729470"/>
                  <a:pt x="11185551" y="731752"/>
                  <a:pt x="11186545" y="734357"/>
                </a:cubicBezTo>
                <a:cubicBezTo>
                  <a:pt x="11187650" y="737213"/>
                  <a:pt x="11188243" y="740238"/>
                  <a:pt x="11188305" y="743299"/>
                </a:cubicBezTo>
                <a:lnTo>
                  <a:pt x="11156664" y="743324"/>
                </a:lnTo>
                <a:cubicBezTo>
                  <a:pt x="11156906" y="740191"/>
                  <a:pt x="11157737" y="737135"/>
                  <a:pt x="11159108" y="734308"/>
                </a:cubicBezTo>
                <a:cubicBezTo>
                  <a:pt x="11160356" y="731672"/>
                  <a:pt x="11162277" y="729414"/>
                  <a:pt x="11164678" y="727760"/>
                </a:cubicBezTo>
                <a:cubicBezTo>
                  <a:pt x="11167263" y="726082"/>
                  <a:pt x="11170295" y="725229"/>
                  <a:pt x="11173376" y="725317"/>
                </a:cubicBezTo>
                <a:close/>
                <a:moveTo>
                  <a:pt x="10848938" y="725317"/>
                </a:moveTo>
                <a:cubicBezTo>
                  <a:pt x="10851885" y="725195"/>
                  <a:pt x="10854790" y="726053"/>
                  <a:pt x="10857196" y="727760"/>
                </a:cubicBezTo>
                <a:cubicBezTo>
                  <a:pt x="10859405" y="729466"/>
                  <a:pt x="10861096" y="731748"/>
                  <a:pt x="10862083" y="734357"/>
                </a:cubicBezTo>
                <a:cubicBezTo>
                  <a:pt x="10863165" y="737218"/>
                  <a:pt x="10863752" y="740241"/>
                  <a:pt x="10863817" y="743299"/>
                </a:cubicBezTo>
                <a:lnTo>
                  <a:pt x="10832226" y="743324"/>
                </a:lnTo>
                <a:cubicBezTo>
                  <a:pt x="10832480" y="740194"/>
                  <a:pt x="10833309" y="737138"/>
                  <a:pt x="10834670" y="734308"/>
                </a:cubicBezTo>
                <a:cubicBezTo>
                  <a:pt x="10835901" y="731662"/>
                  <a:pt x="10837826" y="729400"/>
                  <a:pt x="10840240" y="727760"/>
                </a:cubicBezTo>
                <a:cubicBezTo>
                  <a:pt x="10842823" y="726079"/>
                  <a:pt x="10845857" y="725227"/>
                  <a:pt x="10848938" y="725317"/>
                </a:cubicBezTo>
                <a:close/>
                <a:moveTo>
                  <a:pt x="10283645" y="725317"/>
                </a:moveTo>
                <a:cubicBezTo>
                  <a:pt x="10286599" y="725197"/>
                  <a:pt x="10289511" y="726057"/>
                  <a:pt x="10291928" y="727760"/>
                </a:cubicBezTo>
                <a:cubicBezTo>
                  <a:pt x="10294129" y="729470"/>
                  <a:pt x="10295820" y="731752"/>
                  <a:pt x="10296814" y="734357"/>
                </a:cubicBezTo>
                <a:cubicBezTo>
                  <a:pt x="10297919" y="737213"/>
                  <a:pt x="10298512" y="740238"/>
                  <a:pt x="10298573" y="743299"/>
                </a:cubicBezTo>
                <a:lnTo>
                  <a:pt x="10266933" y="743324"/>
                </a:lnTo>
                <a:cubicBezTo>
                  <a:pt x="10267175" y="740191"/>
                  <a:pt x="10268006" y="737135"/>
                  <a:pt x="10269377" y="734308"/>
                </a:cubicBezTo>
                <a:cubicBezTo>
                  <a:pt x="10270625" y="731672"/>
                  <a:pt x="10272546" y="729414"/>
                  <a:pt x="10274947" y="727760"/>
                </a:cubicBezTo>
                <a:cubicBezTo>
                  <a:pt x="10277532" y="726082"/>
                  <a:pt x="10280564" y="725229"/>
                  <a:pt x="10283645" y="725317"/>
                </a:cubicBezTo>
                <a:close/>
                <a:moveTo>
                  <a:pt x="11353932" y="713980"/>
                </a:moveTo>
                <a:lnTo>
                  <a:pt x="11353932" y="786642"/>
                </a:lnTo>
                <a:lnTo>
                  <a:pt x="11372672" y="786642"/>
                </a:lnTo>
                <a:lnTo>
                  <a:pt x="11372672" y="713980"/>
                </a:lnTo>
                <a:close/>
                <a:moveTo>
                  <a:pt x="11268028" y="713980"/>
                </a:moveTo>
                <a:lnTo>
                  <a:pt x="11295270" y="786643"/>
                </a:lnTo>
                <a:lnTo>
                  <a:pt x="11316233" y="786643"/>
                </a:lnTo>
                <a:lnTo>
                  <a:pt x="11343109" y="713980"/>
                </a:lnTo>
                <a:lnTo>
                  <a:pt x="11324271" y="713980"/>
                </a:lnTo>
                <a:lnTo>
                  <a:pt x="11311249" y="753561"/>
                </a:lnTo>
                <a:cubicBezTo>
                  <a:pt x="11309333" y="759078"/>
                  <a:pt x="11307799" y="764717"/>
                  <a:pt x="11306655" y="770444"/>
                </a:cubicBezTo>
                <a:cubicBezTo>
                  <a:pt x="11305436" y="763090"/>
                  <a:pt x="11303472" y="755877"/>
                  <a:pt x="11300792" y="748919"/>
                </a:cubicBezTo>
                <a:lnTo>
                  <a:pt x="11288575" y="713980"/>
                </a:lnTo>
                <a:close/>
                <a:moveTo>
                  <a:pt x="10694672" y="713980"/>
                </a:moveTo>
                <a:lnTo>
                  <a:pt x="10694672" y="786642"/>
                </a:lnTo>
                <a:lnTo>
                  <a:pt x="10713436" y="786642"/>
                </a:lnTo>
                <a:lnTo>
                  <a:pt x="10713436" y="713980"/>
                </a:lnTo>
                <a:close/>
                <a:moveTo>
                  <a:pt x="10545878" y="713980"/>
                </a:moveTo>
                <a:lnTo>
                  <a:pt x="10545878" y="754929"/>
                </a:lnTo>
                <a:cubicBezTo>
                  <a:pt x="10545761" y="760749"/>
                  <a:pt x="10546469" y="766557"/>
                  <a:pt x="10547979" y="772179"/>
                </a:cubicBezTo>
                <a:cubicBezTo>
                  <a:pt x="10549223" y="776735"/>
                  <a:pt x="10551959" y="780745"/>
                  <a:pt x="10555749" y="783564"/>
                </a:cubicBezTo>
                <a:cubicBezTo>
                  <a:pt x="10560420" y="786584"/>
                  <a:pt x="10565930" y="788040"/>
                  <a:pt x="10571483" y="787718"/>
                </a:cubicBezTo>
                <a:cubicBezTo>
                  <a:pt x="10574508" y="787701"/>
                  <a:pt x="10577511" y="787197"/>
                  <a:pt x="10580377" y="786227"/>
                </a:cubicBezTo>
                <a:cubicBezTo>
                  <a:pt x="10583250" y="785296"/>
                  <a:pt x="10585942" y="783884"/>
                  <a:pt x="10588342" y="782049"/>
                </a:cubicBezTo>
                <a:cubicBezTo>
                  <a:pt x="10590741" y="780212"/>
                  <a:pt x="10592791" y="777962"/>
                  <a:pt x="10594401" y="775404"/>
                </a:cubicBezTo>
                <a:lnTo>
                  <a:pt x="10594963" y="786569"/>
                </a:lnTo>
                <a:lnTo>
                  <a:pt x="10612725" y="786569"/>
                </a:lnTo>
                <a:cubicBezTo>
                  <a:pt x="10612530" y="783515"/>
                  <a:pt x="10612383" y="780706"/>
                  <a:pt x="10612286" y="778116"/>
                </a:cubicBezTo>
                <a:cubicBezTo>
                  <a:pt x="10612188" y="775526"/>
                  <a:pt x="10612090" y="772105"/>
                  <a:pt x="10611968" y="767805"/>
                </a:cubicBezTo>
                <a:cubicBezTo>
                  <a:pt x="10611846" y="763505"/>
                  <a:pt x="10611650" y="760329"/>
                  <a:pt x="10611650" y="758277"/>
                </a:cubicBezTo>
                <a:lnTo>
                  <a:pt x="10611650" y="713980"/>
                </a:lnTo>
                <a:lnTo>
                  <a:pt x="10592886" y="713980"/>
                </a:lnTo>
                <a:lnTo>
                  <a:pt x="10592886" y="747991"/>
                </a:lnTo>
                <a:cubicBezTo>
                  <a:pt x="10593008" y="753779"/>
                  <a:pt x="10591892" y="759528"/>
                  <a:pt x="10589612" y="764849"/>
                </a:cubicBezTo>
                <a:cubicBezTo>
                  <a:pt x="10587611" y="769525"/>
                  <a:pt x="10582859" y="772411"/>
                  <a:pt x="10577787" y="772032"/>
                </a:cubicBezTo>
                <a:cubicBezTo>
                  <a:pt x="10574457" y="772289"/>
                  <a:pt x="10571190" y="771011"/>
                  <a:pt x="10568918" y="768563"/>
                </a:cubicBezTo>
                <a:cubicBezTo>
                  <a:pt x="10566963" y="766239"/>
                  <a:pt x="10565710" y="763410"/>
                  <a:pt x="10565302" y="760402"/>
                </a:cubicBezTo>
                <a:cubicBezTo>
                  <a:pt x="10564799" y="756596"/>
                  <a:pt x="10564571" y="752757"/>
                  <a:pt x="10564618" y="748919"/>
                </a:cubicBezTo>
                <a:lnTo>
                  <a:pt x="10564618" y="713980"/>
                </a:lnTo>
                <a:close/>
                <a:moveTo>
                  <a:pt x="11424297" y="713662"/>
                </a:moveTo>
                <a:cubicBezTo>
                  <a:pt x="11417676" y="713550"/>
                  <a:pt x="11411136" y="715123"/>
                  <a:pt x="11405289" y="718231"/>
                </a:cubicBezTo>
                <a:cubicBezTo>
                  <a:pt x="11399794" y="721173"/>
                  <a:pt x="11395272" y="725646"/>
                  <a:pt x="11392267" y="731107"/>
                </a:cubicBezTo>
                <a:cubicBezTo>
                  <a:pt x="11389112" y="736956"/>
                  <a:pt x="11387522" y="743521"/>
                  <a:pt x="11387649" y="750164"/>
                </a:cubicBezTo>
                <a:cubicBezTo>
                  <a:pt x="11387578" y="755420"/>
                  <a:pt x="11388462" y="760643"/>
                  <a:pt x="11390263" y="765581"/>
                </a:cubicBezTo>
                <a:cubicBezTo>
                  <a:pt x="11391885" y="770040"/>
                  <a:pt x="11394473" y="774086"/>
                  <a:pt x="11397837" y="777431"/>
                </a:cubicBezTo>
                <a:cubicBezTo>
                  <a:pt x="11401243" y="780698"/>
                  <a:pt x="11405309" y="783197"/>
                  <a:pt x="11409760" y="784761"/>
                </a:cubicBezTo>
                <a:cubicBezTo>
                  <a:pt x="11414661" y="786459"/>
                  <a:pt x="11419821" y="787287"/>
                  <a:pt x="11425006" y="787204"/>
                </a:cubicBezTo>
                <a:cubicBezTo>
                  <a:pt x="11430738" y="787082"/>
                  <a:pt x="11436423" y="786144"/>
                  <a:pt x="11441889" y="784419"/>
                </a:cubicBezTo>
                <a:lnTo>
                  <a:pt x="11440838" y="768586"/>
                </a:lnTo>
                <a:cubicBezTo>
                  <a:pt x="11436929" y="770573"/>
                  <a:pt x="11432636" y="771689"/>
                  <a:pt x="11428255" y="771860"/>
                </a:cubicBezTo>
                <a:cubicBezTo>
                  <a:pt x="11422514" y="772134"/>
                  <a:pt x="11416924" y="769969"/>
                  <a:pt x="11412863" y="765899"/>
                </a:cubicBezTo>
                <a:cubicBezTo>
                  <a:pt x="11408934" y="761628"/>
                  <a:pt x="11406875" y="755962"/>
                  <a:pt x="11407146" y="750164"/>
                </a:cubicBezTo>
                <a:cubicBezTo>
                  <a:pt x="11407080" y="746429"/>
                  <a:pt x="11407918" y="742732"/>
                  <a:pt x="11409589" y="739390"/>
                </a:cubicBezTo>
                <a:cubicBezTo>
                  <a:pt x="11412939" y="732751"/>
                  <a:pt x="11419797" y="728622"/>
                  <a:pt x="11427229" y="728761"/>
                </a:cubicBezTo>
                <a:cubicBezTo>
                  <a:pt x="11431214" y="728859"/>
                  <a:pt x="11435148" y="729687"/>
                  <a:pt x="11438835" y="731205"/>
                </a:cubicBezTo>
                <a:lnTo>
                  <a:pt x="11440252" y="716105"/>
                </a:lnTo>
                <a:cubicBezTo>
                  <a:pt x="11435077" y="714539"/>
                  <a:pt x="11429704" y="713716"/>
                  <a:pt x="11424297" y="713662"/>
                </a:cubicBezTo>
                <a:close/>
                <a:moveTo>
                  <a:pt x="11259012" y="713565"/>
                </a:moveTo>
                <a:cubicBezTo>
                  <a:pt x="11254150" y="713372"/>
                  <a:pt x="11249432" y="715234"/>
                  <a:pt x="11246013" y="718696"/>
                </a:cubicBezTo>
                <a:cubicBezTo>
                  <a:pt x="11242488" y="722617"/>
                  <a:pt x="11239971" y="727338"/>
                  <a:pt x="11238684" y="732451"/>
                </a:cubicBezTo>
                <a:lnTo>
                  <a:pt x="11238268" y="714127"/>
                </a:lnTo>
                <a:lnTo>
                  <a:pt x="11221166" y="714127"/>
                </a:lnTo>
                <a:cubicBezTo>
                  <a:pt x="11221312" y="716619"/>
                  <a:pt x="11221508" y="723876"/>
                  <a:pt x="11221752" y="735970"/>
                </a:cubicBezTo>
                <a:lnTo>
                  <a:pt x="11221752" y="786643"/>
                </a:lnTo>
                <a:lnTo>
                  <a:pt x="11240467" y="786643"/>
                </a:lnTo>
                <a:lnTo>
                  <a:pt x="11240467" y="786716"/>
                </a:lnTo>
                <a:lnTo>
                  <a:pt x="11240492" y="786643"/>
                </a:lnTo>
                <a:lnTo>
                  <a:pt x="11240467" y="786643"/>
                </a:lnTo>
                <a:lnTo>
                  <a:pt x="11240467" y="755345"/>
                </a:lnTo>
                <a:cubicBezTo>
                  <a:pt x="11240431" y="751306"/>
                  <a:pt x="11240924" y="747282"/>
                  <a:pt x="11241933" y="743373"/>
                </a:cubicBezTo>
                <a:cubicBezTo>
                  <a:pt x="11242801" y="739901"/>
                  <a:pt x="11244689" y="736766"/>
                  <a:pt x="11247357" y="734382"/>
                </a:cubicBezTo>
                <a:cubicBezTo>
                  <a:pt x="11250318" y="731926"/>
                  <a:pt x="11254096" y="730678"/>
                  <a:pt x="11257937" y="730888"/>
                </a:cubicBezTo>
                <a:cubicBezTo>
                  <a:pt x="11260170" y="730927"/>
                  <a:pt x="11262388" y="731264"/>
                  <a:pt x="11264533" y="731890"/>
                </a:cubicBezTo>
                <a:lnTo>
                  <a:pt x="11264533" y="714274"/>
                </a:lnTo>
                <a:cubicBezTo>
                  <a:pt x="11262728" y="713824"/>
                  <a:pt x="11260873" y="713585"/>
                  <a:pt x="11259012" y="713565"/>
                </a:cubicBezTo>
                <a:close/>
                <a:moveTo>
                  <a:pt x="10235831" y="713565"/>
                </a:moveTo>
                <a:cubicBezTo>
                  <a:pt x="10230969" y="713372"/>
                  <a:pt x="10226251" y="715234"/>
                  <a:pt x="10222833" y="718696"/>
                </a:cubicBezTo>
                <a:cubicBezTo>
                  <a:pt x="10219307" y="722617"/>
                  <a:pt x="10216790" y="727338"/>
                  <a:pt x="10215503" y="732451"/>
                </a:cubicBezTo>
                <a:lnTo>
                  <a:pt x="10215087" y="714127"/>
                </a:lnTo>
                <a:lnTo>
                  <a:pt x="10197985" y="714127"/>
                </a:lnTo>
                <a:cubicBezTo>
                  <a:pt x="10198131" y="716619"/>
                  <a:pt x="10198327" y="723876"/>
                  <a:pt x="10198571" y="735970"/>
                </a:cubicBezTo>
                <a:lnTo>
                  <a:pt x="10198571" y="786643"/>
                </a:lnTo>
                <a:lnTo>
                  <a:pt x="10217286" y="786643"/>
                </a:lnTo>
                <a:lnTo>
                  <a:pt x="10217286" y="786716"/>
                </a:lnTo>
                <a:lnTo>
                  <a:pt x="10217311" y="786643"/>
                </a:lnTo>
                <a:lnTo>
                  <a:pt x="10217286" y="786643"/>
                </a:lnTo>
                <a:lnTo>
                  <a:pt x="10217286" y="755345"/>
                </a:lnTo>
                <a:cubicBezTo>
                  <a:pt x="10217250" y="751306"/>
                  <a:pt x="10217743" y="747282"/>
                  <a:pt x="10218752" y="743373"/>
                </a:cubicBezTo>
                <a:cubicBezTo>
                  <a:pt x="10219620" y="739901"/>
                  <a:pt x="10221508" y="736766"/>
                  <a:pt x="10224176" y="734382"/>
                </a:cubicBezTo>
                <a:cubicBezTo>
                  <a:pt x="10227138" y="731926"/>
                  <a:pt x="10230915" y="730678"/>
                  <a:pt x="10234756" y="730888"/>
                </a:cubicBezTo>
                <a:cubicBezTo>
                  <a:pt x="10236989" y="730927"/>
                  <a:pt x="10239207" y="731264"/>
                  <a:pt x="10241352" y="731890"/>
                </a:cubicBezTo>
                <a:lnTo>
                  <a:pt x="10241352" y="714274"/>
                </a:lnTo>
                <a:cubicBezTo>
                  <a:pt x="10239547" y="713824"/>
                  <a:pt x="10237692" y="713585"/>
                  <a:pt x="10235831" y="713565"/>
                </a:cubicBezTo>
                <a:close/>
                <a:moveTo>
                  <a:pt x="10147850" y="712832"/>
                </a:moveTo>
                <a:cubicBezTo>
                  <a:pt x="10139179" y="712746"/>
                  <a:pt x="10130579" y="714408"/>
                  <a:pt x="10122562" y="717718"/>
                </a:cubicBezTo>
                <a:lnTo>
                  <a:pt x="10123149" y="734039"/>
                </a:lnTo>
                <a:cubicBezTo>
                  <a:pt x="10129496" y="728869"/>
                  <a:pt x="10137442" y="726064"/>
                  <a:pt x="10145626" y="726098"/>
                </a:cubicBezTo>
                <a:cubicBezTo>
                  <a:pt x="10150061" y="725727"/>
                  <a:pt x="10154459" y="727142"/>
                  <a:pt x="10157843" y="730032"/>
                </a:cubicBezTo>
                <a:cubicBezTo>
                  <a:pt x="10160704" y="733355"/>
                  <a:pt x="10162121" y="737682"/>
                  <a:pt x="10161776" y="742053"/>
                </a:cubicBezTo>
                <a:lnTo>
                  <a:pt x="10157256" y="741809"/>
                </a:lnTo>
                <a:lnTo>
                  <a:pt x="10154398" y="741662"/>
                </a:lnTo>
                <a:lnTo>
                  <a:pt x="10151539" y="741662"/>
                </a:lnTo>
                <a:cubicBezTo>
                  <a:pt x="10142619" y="741401"/>
                  <a:pt x="10133750" y="743111"/>
                  <a:pt x="10125567" y="746671"/>
                </a:cubicBezTo>
                <a:cubicBezTo>
                  <a:pt x="10118450" y="750025"/>
                  <a:pt x="10114890" y="756231"/>
                  <a:pt x="10114890" y="765288"/>
                </a:cubicBezTo>
                <a:cubicBezTo>
                  <a:pt x="10114783" y="769676"/>
                  <a:pt x="10115963" y="774001"/>
                  <a:pt x="10118287" y="777724"/>
                </a:cubicBezTo>
                <a:cubicBezTo>
                  <a:pt x="10120442" y="781111"/>
                  <a:pt x="10123566" y="783767"/>
                  <a:pt x="10127253" y="785347"/>
                </a:cubicBezTo>
                <a:cubicBezTo>
                  <a:pt x="10131346" y="787048"/>
                  <a:pt x="10135746" y="787881"/>
                  <a:pt x="10140178" y="787791"/>
                </a:cubicBezTo>
                <a:cubicBezTo>
                  <a:pt x="10144747" y="787825"/>
                  <a:pt x="10149260" y="786752"/>
                  <a:pt x="10153323" y="784663"/>
                </a:cubicBezTo>
                <a:cubicBezTo>
                  <a:pt x="10157264" y="782677"/>
                  <a:pt x="10160535" y="779576"/>
                  <a:pt x="10162729" y="775745"/>
                </a:cubicBezTo>
                <a:lnTo>
                  <a:pt x="10163022" y="786642"/>
                </a:lnTo>
                <a:lnTo>
                  <a:pt x="10179661" y="786642"/>
                </a:lnTo>
                <a:cubicBezTo>
                  <a:pt x="10179392" y="780339"/>
                  <a:pt x="10179148" y="775281"/>
                  <a:pt x="10179026" y="771347"/>
                </a:cubicBezTo>
                <a:cubicBezTo>
                  <a:pt x="10178903" y="767414"/>
                  <a:pt x="10178903" y="763089"/>
                  <a:pt x="10178903" y="758301"/>
                </a:cubicBezTo>
                <a:cubicBezTo>
                  <a:pt x="10178903" y="753512"/>
                  <a:pt x="10178903" y="748772"/>
                  <a:pt x="10178903" y="744056"/>
                </a:cubicBezTo>
                <a:cubicBezTo>
                  <a:pt x="10178957" y="740089"/>
                  <a:pt x="10178654" y="736121"/>
                  <a:pt x="10177999" y="732207"/>
                </a:cubicBezTo>
                <a:cubicBezTo>
                  <a:pt x="10177464" y="729011"/>
                  <a:pt x="10176194" y="725981"/>
                  <a:pt x="10174286" y="723362"/>
                </a:cubicBezTo>
                <a:cubicBezTo>
                  <a:pt x="10172414" y="720792"/>
                  <a:pt x="10169993" y="718673"/>
                  <a:pt x="10167200" y="717156"/>
                </a:cubicBezTo>
                <a:cubicBezTo>
                  <a:pt x="10164295" y="715597"/>
                  <a:pt x="10161173" y="714478"/>
                  <a:pt x="10157940" y="713833"/>
                </a:cubicBezTo>
                <a:cubicBezTo>
                  <a:pt x="10154618" y="713171"/>
                  <a:pt x="10151239" y="712837"/>
                  <a:pt x="10147850" y="712832"/>
                </a:cubicBezTo>
                <a:close/>
                <a:moveTo>
                  <a:pt x="10775078" y="712831"/>
                </a:moveTo>
                <a:cubicBezTo>
                  <a:pt x="10765264" y="712511"/>
                  <a:pt x="10755997" y="717349"/>
                  <a:pt x="10750646" y="725585"/>
                </a:cubicBezTo>
                <a:lnTo>
                  <a:pt x="10750231" y="713980"/>
                </a:lnTo>
                <a:lnTo>
                  <a:pt x="10732444" y="714053"/>
                </a:lnTo>
                <a:cubicBezTo>
                  <a:pt x="10732932" y="721400"/>
                  <a:pt x="10733177" y="730203"/>
                  <a:pt x="10733177" y="740465"/>
                </a:cubicBezTo>
                <a:lnTo>
                  <a:pt x="10733177" y="786642"/>
                </a:lnTo>
                <a:lnTo>
                  <a:pt x="10752063" y="786642"/>
                </a:lnTo>
                <a:lnTo>
                  <a:pt x="10752063" y="752192"/>
                </a:lnTo>
                <a:cubicBezTo>
                  <a:pt x="10751919" y="746416"/>
                  <a:pt x="10753150" y="740687"/>
                  <a:pt x="10755655" y="735480"/>
                </a:cubicBezTo>
                <a:cubicBezTo>
                  <a:pt x="10757954" y="730831"/>
                  <a:pt x="10762847" y="728046"/>
                  <a:pt x="10768017" y="728444"/>
                </a:cubicBezTo>
                <a:cubicBezTo>
                  <a:pt x="10773522" y="728444"/>
                  <a:pt x="10777089" y="730447"/>
                  <a:pt x="10778719" y="734454"/>
                </a:cubicBezTo>
                <a:cubicBezTo>
                  <a:pt x="10780534" y="739478"/>
                  <a:pt x="10781365" y="744804"/>
                  <a:pt x="10781162" y="750140"/>
                </a:cubicBezTo>
                <a:lnTo>
                  <a:pt x="10781162" y="786569"/>
                </a:lnTo>
                <a:lnTo>
                  <a:pt x="10799853" y="786569"/>
                </a:lnTo>
                <a:lnTo>
                  <a:pt x="10799853" y="745693"/>
                </a:lnTo>
                <a:cubicBezTo>
                  <a:pt x="10799853" y="735285"/>
                  <a:pt x="10798167" y="727198"/>
                  <a:pt x="10794771" y="721456"/>
                </a:cubicBezTo>
                <a:cubicBezTo>
                  <a:pt x="10791375" y="715714"/>
                  <a:pt x="10784851" y="712831"/>
                  <a:pt x="10775078" y="712831"/>
                </a:cubicBezTo>
                <a:close/>
                <a:moveTo>
                  <a:pt x="10986859" y="712637"/>
                </a:moveTo>
                <a:cubicBezTo>
                  <a:pt x="10981933" y="712627"/>
                  <a:pt x="10977037" y="713387"/>
                  <a:pt x="10972346" y="714884"/>
                </a:cubicBezTo>
                <a:cubicBezTo>
                  <a:pt x="10967914" y="716262"/>
                  <a:pt x="10963927" y="718794"/>
                  <a:pt x="10960789" y="722214"/>
                </a:cubicBezTo>
                <a:cubicBezTo>
                  <a:pt x="10957691" y="725674"/>
                  <a:pt x="10956062" y="730206"/>
                  <a:pt x="10956245" y="734846"/>
                </a:cubicBezTo>
                <a:cubicBezTo>
                  <a:pt x="10955954" y="739454"/>
                  <a:pt x="10957520" y="743983"/>
                  <a:pt x="10960594" y="747428"/>
                </a:cubicBezTo>
                <a:cubicBezTo>
                  <a:pt x="10963531" y="750451"/>
                  <a:pt x="10967056" y="752838"/>
                  <a:pt x="10970953" y="754441"/>
                </a:cubicBezTo>
                <a:lnTo>
                  <a:pt x="10982852" y="759523"/>
                </a:lnTo>
                <a:cubicBezTo>
                  <a:pt x="10986834" y="761233"/>
                  <a:pt x="10988813" y="763310"/>
                  <a:pt x="10988813" y="765753"/>
                </a:cubicBezTo>
                <a:cubicBezTo>
                  <a:pt x="10988860" y="768484"/>
                  <a:pt x="10987203" y="770959"/>
                  <a:pt x="10984660" y="771959"/>
                </a:cubicBezTo>
                <a:cubicBezTo>
                  <a:pt x="10981911" y="773290"/>
                  <a:pt x="10978894" y="773977"/>
                  <a:pt x="10975840" y="773962"/>
                </a:cubicBezTo>
                <a:cubicBezTo>
                  <a:pt x="10969360" y="773735"/>
                  <a:pt x="10963030" y="771968"/>
                  <a:pt x="10957369" y="768807"/>
                </a:cubicBezTo>
                <a:lnTo>
                  <a:pt x="10956514" y="784688"/>
                </a:lnTo>
                <a:cubicBezTo>
                  <a:pt x="10963414" y="786694"/>
                  <a:pt x="10970538" y="787825"/>
                  <a:pt x="10977721" y="788060"/>
                </a:cubicBezTo>
                <a:cubicBezTo>
                  <a:pt x="10982664" y="788079"/>
                  <a:pt x="10987572" y="787253"/>
                  <a:pt x="10992234" y="785616"/>
                </a:cubicBezTo>
                <a:cubicBezTo>
                  <a:pt x="10996605" y="784148"/>
                  <a:pt x="11000485" y="781502"/>
                  <a:pt x="11003448" y="777969"/>
                </a:cubicBezTo>
                <a:cubicBezTo>
                  <a:pt x="11006400" y="774285"/>
                  <a:pt x="11007934" y="769664"/>
                  <a:pt x="11007773" y="764947"/>
                </a:cubicBezTo>
                <a:cubicBezTo>
                  <a:pt x="11008091" y="760131"/>
                  <a:pt x="11006483" y="755384"/>
                  <a:pt x="11003302" y="751753"/>
                </a:cubicBezTo>
                <a:cubicBezTo>
                  <a:pt x="11000285" y="748670"/>
                  <a:pt x="10996610" y="746307"/>
                  <a:pt x="10992552" y="744839"/>
                </a:cubicBezTo>
                <a:cubicBezTo>
                  <a:pt x="10988398" y="743275"/>
                  <a:pt x="10984391" y="741711"/>
                  <a:pt x="10980604" y="740172"/>
                </a:cubicBezTo>
                <a:cubicBezTo>
                  <a:pt x="10976817" y="738633"/>
                  <a:pt x="10974911" y="736800"/>
                  <a:pt x="10974911" y="734357"/>
                </a:cubicBezTo>
                <a:cubicBezTo>
                  <a:pt x="10974845" y="731733"/>
                  <a:pt x="10976548" y="729390"/>
                  <a:pt x="10979065" y="728640"/>
                </a:cubicBezTo>
                <a:cubicBezTo>
                  <a:pt x="10981899" y="727443"/>
                  <a:pt x="10984934" y="726795"/>
                  <a:pt x="10988007" y="726734"/>
                </a:cubicBezTo>
                <a:cubicBezTo>
                  <a:pt x="10993253" y="726871"/>
                  <a:pt x="10998445" y="727819"/>
                  <a:pt x="11003400" y="729544"/>
                </a:cubicBezTo>
                <a:lnTo>
                  <a:pt x="11004768" y="715446"/>
                </a:lnTo>
                <a:cubicBezTo>
                  <a:pt x="10998953" y="713707"/>
                  <a:pt x="10992928" y="712761"/>
                  <a:pt x="10986859" y="712637"/>
                </a:cubicBezTo>
                <a:close/>
                <a:moveTo>
                  <a:pt x="10923897" y="712637"/>
                </a:moveTo>
                <a:cubicBezTo>
                  <a:pt x="10918971" y="712627"/>
                  <a:pt x="10914075" y="713387"/>
                  <a:pt x="10909384" y="714884"/>
                </a:cubicBezTo>
                <a:cubicBezTo>
                  <a:pt x="10904952" y="716262"/>
                  <a:pt x="10900964" y="718794"/>
                  <a:pt x="10897827" y="722214"/>
                </a:cubicBezTo>
                <a:cubicBezTo>
                  <a:pt x="10894724" y="725671"/>
                  <a:pt x="10893085" y="730201"/>
                  <a:pt x="10893258" y="734846"/>
                </a:cubicBezTo>
                <a:cubicBezTo>
                  <a:pt x="10892975" y="739456"/>
                  <a:pt x="10894551" y="743988"/>
                  <a:pt x="10897632" y="747428"/>
                </a:cubicBezTo>
                <a:cubicBezTo>
                  <a:pt x="10900564" y="750456"/>
                  <a:pt x="10904092" y="752845"/>
                  <a:pt x="10907991" y="754441"/>
                </a:cubicBezTo>
                <a:lnTo>
                  <a:pt x="10919890" y="759523"/>
                </a:lnTo>
                <a:cubicBezTo>
                  <a:pt x="10923848" y="761233"/>
                  <a:pt x="10925851" y="763310"/>
                  <a:pt x="10925851" y="765753"/>
                </a:cubicBezTo>
                <a:cubicBezTo>
                  <a:pt x="10925898" y="768484"/>
                  <a:pt x="10924241" y="770959"/>
                  <a:pt x="10921698" y="771959"/>
                </a:cubicBezTo>
                <a:cubicBezTo>
                  <a:pt x="10918949" y="773290"/>
                  <a:pt x="10915932" y="773977"/>
                  <a:pt x="10912878" y="773962"/>
                </a:cubicBezTo>
                <a:cubicBezTo>
                  <a:pt x="10906398" y="773735"/>
                  <a:pt x="10900068" y="771968"/>
                  <a:pt x="10894407" y="768807"/>
                </a:cubicBezTo>
                <a:lnTo>
                  <a:pt x="10893551" y="784688"/>
                </a:lnTo>
                <a:cubicBezTo>
                  <a:pt x="10900432" y="786601"/>
                  <a:pt x="10907522" y="787652"/>
                  <a:pt x="10914661" y="787815"/>
                </a:cubicBezTo>
                <a:cubicBezTo>
                  <a:pt x="10919611" y="787835"/>
                  <a:pt x="10924527" y="787009"/>
                  <a:pt x="10929198" y="785372"/>
                </a:cubicBezTo>
                <a:cubicBezTo>
                  <a:pt x="10933569" y="783904"/>
                  <a:pt x="10937449" y="781258"/>
                  <a:pt x="10940413" y="777725"/>
                </a:cubicBezTo>
                <a:cubicBezTo>
                  <a:pt x="10943364" y="774040"/>
                  <a:pt x="10944899" y="769420"/>
                  <a:pt x="10944737" y="764702"/>
                </a:cubicBezTo>
                <a:cubicBezTo>
                  <a:pt x="10945055" y="759887"/>
                  <a:pt x="10943447" y="755139"/>
                  <a:pt x="10940266" y="751509"/>
                </a:cubicBezTo>
                <a:cubicBezTo>
                  <a:pt x="10937249" y="748425"/>
                  <a:pt x="10933574" y="746063"/>
                  <a:pt x="10929516" y="744594"/>
                </a:cubicBezTo>
                <a:cubicBezTo>
                  <a:pt x="10925338" y="743031"/>
                  <a:pt x="10921356" y="741467"/>
                  <a:pt x="10917569" y="739928"/>
                </a:cubicBezTo>
                <a:cubicBezTo>
                  <a:pt x="10913782" y="738388"/>
                  <a:pt x="10911876" y="736556"/>
                  <a:pt x="10911876" y="734113"/>
                </a:cubicBezTo>
                <a:cubicBezTo>
                  <a:pt x="10911810" y="731489"/>
                  <a:pt x="10913513" y="729146"/>
                  <a:pt x="10916029" y="728396"/>
                </a:cubicBezTo>
                <a:cubicBezTo>
                  <a:pt x="10918900" y="727272"/>
                  <a:pt x="10921961" y="726707"/>
                  <a:pt x="10925045" y="726734"/>
                </a:cubicBezTo>
                <a:cubicBezTo>
                  <a:pt x="10930290" y="726871"/>
                  <a:pt x="10935482" y="727819"/>
                  <a:pt x="10940437" y="729544"/>
                </a:cubicBezTo>
                <a:lnTo>
                  <a:pt x="10941806" y="715446"/>
                </a:lnTo>
                <a:cubicBezTo>
                  <a:pt x="10935991" y="713707"/>
                  <a:pt x="10929966" y="712761"/>
                  <a:pt x="10923897" y="712637"/>
                </a:cubicBezTo>
                <a:close/>
                <a:moveTo>
                  <a:pt x="10658756" y="712637"/>
                </a:moveTo>
                <a:cubicBezTo>
                  <a:pt x="10653823" y="712627"/>
                  <a:pt x="10648919" y="713387"/>
                  <a:pt x="10644219" y="714884"/>
                </a:cubicBezTo>
                <a:cubicBezTo>
                  <a:pt x="10639789" y="716270"/>
                  <a:pt x="10635804" y="718798"/>
                  <a:pt x="10632662" y="722214"/>
                </a:cubicBezTo>
                <a:cubicBezTo>
                  <a:pt x="10629564" y="725674"/>
                  <a:pt x="10627934" y="730206"/>
                  <a:pt x="10628118" y="734846"/>
                </a:cubicBezTo>
                <a:cubicBezTo>
                  <a:pt x="10627815" y="739459"/>
                  <a:pt x="10629393" y="743998"/>
                  <a:pt x="10632491" y="747428"/>
                </a:cubicBezTo>
                <a:cubicBezTo>
                  <a:pt x="10635418" y="750451"/>
                  <a:pt x="10638936" y="752838"/>
                  <a:pt x="10642826" y="754441"/>
                </a:cubicBezTo>
                <a:lnTo>
                  <a:pt x="10654749" y="759523"/>
                </a:lnTo>
                <a:cubicBezTo>
                  <a:pt x="10658707" y="761233"/>
                  <a:pt x="10660686" y="763310"/>
                  <a:pt x="10660686" y="765753"/>
                </a:cubicBezTo>
                <a:cubicBezTo>
                  <a:pt x="10660732" y="768484"/>
                  <a:pt x="10659076" y="770959"/>
                  <a:pt x="10656532" y="771959"/>
                </a:cubicBezTo>
                <a:cubicBezTo>
                  <a:pt x="10653794" y="773293"/>
                  <a:pt x="10650784" y="773979"/>
                  <a:pt x="10647737" y="773962"/>
                </a:cubicBezTo>
                <a:cubicBezTo>
                  <a:pt x="10641257" y="773742"/>
                  <a:pt x="10634924" y="771973"/>
                  <a:pt x="10629266" y="768807"/>
                </a:cubicBezTo>
                <a:lnTo>
                  <a:pt x="10628411" y="784688"/>
                </a:lnTo>
                <a:cubicBezTo>
                  <a:pt x="10635291" y="786604"/>
                  <a:pt x="10642381" y="787654"/>
                  <a:pt x="10649520" y="787815"/>
                </a:cubicBezTo>
                <a:cubicBezTo>
                  <a:pt x="10654470" y="787833"/>
                  <a:pt x="10659386" y="787007"/>
                  <a:pt x="10664058" y="785372"/>
                </a:cubicBezTo>
                <a:cubicBezTo>
                  <a:pt x="10668419" y="783896"/>
                  <a:pt x="10672289" y="781250"/>
                  <a:pt x="10675248" y="777725"/>
                </a:cubicBezTo>
                <a:cubicBezTo>
                  <a:pt x="10678199" y="774040"/>
                  <a:pt x="10679733" y="769420"/>
                  <a:pt x="10679572" y="764702"/>
                </a:cubicBezTo>
                <a:cubicBezTo>
                  <a:pt x="10679890" y="759887"/>
                  <a:pt x="10678282" y="755139"/>
                  <a:pt x="10675101" y="751509"/>
                </a:cubicBezTo>
                <a:cubicBezTo>
                  <a:pt x="10672091" y="748425"/>
                  <a:pt x="10668426" y="746063"/>
                  <a:pt x="10664375" y="744594"/>
                </a:cubicBezTo>
                <a:cubicBezTo>
                  <a:pt x="10660197" y="743031"/>
                  <a:pt x="10656190" y="741467"/>
                  <a:pt x="10652403" y="739928"/>
                </a:cubicBezTo>
                <a:cubicBezTo>
                  <a:pt x="10648616" y="738388"/>
                  <a:pt x="10646735" y="736556"/>
                  <a:pt x="10646735" y="734113"/>
                </a:cubicBezTo>
                <a:cubicBezTo>
                  <a:pt x="10646662" y="731486"/>
                  <a:pt x="10648367" y="729138"/>
                  <a:pt x="10650889" y="728396"/>
                </a:cubicBezTo>
                <a:cubicBezTo>
                  <a:pt x="10653759" y="727272"/>
                  <a:pt x="10656821" y="726707"/>
                  <a:pt x="10659904" y="726734"/>
                </a:cubicBezTo>
                <a:cubicBezTo>
                  <a:pt x="10665150" y="726873"/>
                  <a:pt x="10670342" y="727821"/>
                  <a:pt x="10675297" y="729544"/>
                </a:cubicBezTo>
                <a:lnTo>
                  <a:pt x="10676640" y="715446"/>
                </a:lnTo>
                <a:cubicBezTo>
                  <a:pt x="10670833" y="713707"/>
                  <a:pt x="10664818" y="712761"/>
                  <a:pt x="10658756" y="712637"/>
                </a:cubicBezTo>
                <a:close/>
                <a:moveTo>
                  <a:pt x="11560631" y="712636"/>
                </a:moveTo>
                <a:cubicBezTo>
                  <a:pt x="11555656" y="712616"/>
                  <a:pt x="11550711" y="713374"/>
                  <a:pt x="11545971" y="714884"/>
                </a:cubicBezTo>
                <a:cubicBezTo>
                  <a:pt x="11541542" y="716269"/>
                  <a:pt x="11537557" y="718798"/>
                  <a:pt x="11534415" y="722213"/>
                </a:cubicBezTo>
                <a:cubicBezTo>
                  <a:pt x="11531317" y="725673"/>
                  <a:pt x="11529687" y="730205"/>
                  <a:pt x="11529870" y="734845"/>
                </a:cubicBezTo>
                <a:cubicBezTo>
                  <a:pt x="11529587" y="739455"/>
                  <a:pt x="11531163" y="743988"/>
                  <a:pt x="11534244" y="747428"/>
                </a:cubicBezTo>
                <a:cubicBezTo>
                  <a:pt x="11537171" y="750450"/>
                  <a:pt x="11540689" y="752837"/>
                  <a:pt x="11544579" y="754440"/>
                </a:cubicBezTo>
                <a:lnTo>
                  <a:pt x="11556502" y="759522"/>
                </a:lnTo>
                <a:cubicBezTo>
                  <a:pt x="11560460" y="761232"/>
                  <a:pt x="11562439" y="763309"/>
                  <a:pt x="11562439" y="765752"/>
                </a:cubicBezTo>
                <a:cubicBezTo>
                  <a:pt x="11562485" y="768484"/>
                  <a:pt x="11560829" y="770959"/>
                  <a:pt x="11558285" y="771958"/>
                </a:cubicBezTo>
                <a:cubicBezTo>
                  <a:pt x="11555546" y="773292"/>
                  <a:pt x="11552536" y="773979"/>
                  <a:pt x="11549489" y="773961"/>
                </a:cubicBezTo>
                <a:cubicBezTo>
                  <a:pt x="11543010" y="773742"/>
                  <a:pt x="11536677" y="771973"/>
                  <a:pt x="11531019" y="768806"/>
                </a:cubicBezTo>
                <a:lnTo>
                  <a:pt x="11530163" y="784687"/>
                </a:lnTo>
                <a:cubicBezTo>
                  <a:pt x="11537083" y="786613"/>
                  <a:pt x="11544215" y="787663"/>
                  <a:pt x="11551395" y="787815"/>
                </a:cubicBezTo>
                <a:cubicBezTo>
                  <a:pt x="11556345" y="787832"/>
                  <a:pt x="11561261" y="787006"/>
                  <a:pt x="11565933" y="785371"/>
                </a:cubicBezTo>
                <a:cubicBezTo>
                  <a:pt x="11570294" y="783896"/>
                  <a:pt x="11574164" y="781250"/>
                  <a:pt x="11577123" y="777724"/>
                </a:cubicBezTo>
                <a:cubicBezTo>
                  <a:pt x="11580081" y="774042"/>
                  <a:pt x="11581625" y="769422"/>
                  <a:pt x="11581472" y="764702"/>
                </a:cubicBezTo>
                <a:cubicBezTo>
                  <a:pt x="11581784" y="759881"/>
                  <a:pt x="11580167" y="755136"/>
                  <a:pt x="11576976" y="751508"/>
                </a:cubicBezTo>
                <a:cubicBezTo>
                  <a:pt x="11573966" y="748425"/>
                  <a:pt x="11570301" y="746062"/>
                  <a:pt x="11566250" y="744594"/>
                </a:cubicBezTo>
                <a:cubicBezTo>
                  <a:pt x="11562072" y="743030"/>
                  <a:pt x="11558114" y="741466"/>
                  <a:pt x="11554303" y="739927"/>
                </a:cubicBezTo>
                <a:cubicBezTo>
                  <a:pt x="11550491" y="738388"/>
                  <a:pt x="11548610" y="736555"/>
                  <a:pt x="11548610" y="734112"/>
                </a:cubicBezTo>
                <a:cubicBezTo>
                  <a:pt x="11548537" y="731486"/>
                  <a:pt x="11550242" y="729138"/>
                  <a:pt x="11552763" y="728395"/>
                </a:cubicBezTo>
                <a:cubicBezTo>
                  <a:pt x="11555634" y="727271"/>
                  <a:pt x="11558696" y="726707"/>
                  <a:pt x="11561779" y="726733"/>
                </a:cubicBezTo>
                <a:cubicBezTo>
                  <a:pt x="11567025" y="726873"/>
                  <a:pt x="11572217" y="727821"/>
                  <a:pt x="11577171" y="729543"/>
                </a:cubicBezTo>
                <a:lnTo>
                  <a:pt x="11578515" y="715446"/>
                </a:lnTo>
                <a:cubicBezTo>
                  <a:pt x="11572708" y="713706"/>
                  <a:pt x="11566692" y="712760"/>
                  <a:pt x="11560631" y="712636"/>
                </a:cubicBezTo>
                <a:close/>
                <a:moveTo>
                  <a:pt x="11486136" y="712295"/>
                </a:moveTo>
                <a:cubicBezTo>
                  <a:pt x="11480993" y="712212"/>
                  <a:pt x="11475886" y="713184"/>
                  <a:pt x="11471134" y="715153"/>
                </a:cubicBezTo>
                <a:cubicBezTo>
                  <a:pt x="11466878" y="716954"/>
                  <a:pt x="11463081" y="719683"/>
                  <a:pt x="11460017" y="723143"/>
                </a:cubicBezTo>
                <a:cubicBezTo>
                  <a:pt x="11456927" y="726671"/>
                  <a:pt x="11454576" y="730785"/>
                  <a:pt x="11453103" y="735237"/>
                </a:cubicBezTo>
                <a:cubicBezTo>
                  <a:pt x="11449851" y="745442"/>
                  <a:pt x="11449912" y="756415"/>
                  <a:pt x="11453274" y="766584"/>
                </a:cubicBezTo>
                <a:cubicBezTo>
                  <a:pt x="11454884" y="771089"/>
                  <a:pt x="11457450" y="775189"/>
                  <a:pt x="11460799" y="778604"/>
                </a:cubicBezTo>
                <a:cubicBezTo>
                  <a:pt x="11464166" y="781966"/>
                  <a:pt x="11468239" y="784539"/>
                  <a:pt x="11472722" y="786130"/>
                </a:cubicBezTo>
                <a:cubicBezTo>
                  <a:pt x="11477848" y="787867"/>
                  <a:pt x="11483241" y="788693"/>
                  <a:pt x="11488652" y="788573"/>
                </a:cubicBezTo>
                <a:cubicBezTo>
                  <a:pt x="11497209" y="788639"/>
                  <a:pt x="11505684" y="786933"/>
                  <a:pt x="11513549" y="783564"/>
                </a:cubicBezTo>
                <a:lnTo>
                  <a:pt x="11513256" y="767317"/>
                </a:lnTo>
                <a:cubicBezTo>
                  <a:pt x="11506537" y="771724"/>
                  <a:pt x="11498777" y="774287"/>
                  <a:pt x="11490754" y="774744"/>
                </a:cubicBezTo>
                <a:cubicBezTo>
                  <a:pt x="11485383" y="774908"/>
                  <a:pt x="11480123" y="773178"/>
                  <a:pt x="11475899" y="769858"/>
                </a:cubicBezTo>
                <a:cubicBezTo>
                  <a:pt x="11471853" y="766559"/>
                  <a:pt x="11469414" y="761685"/>
                  <a:pt x="11469204" y="756469"/>
                </a:cubicBezTo>
                <a:lnTo>
                  <a:pt x="11518069" y="756469"/>
                </a:lnTo>
                <a:cubicBezTo>
                  <a:pt x="11518289" y="755565"/>
                  <a:pt x="11518167" y="754734"/>
                  <a:pt x="11518289" y="754025"/>
                </a:cubicBezTo>
                <a:cubicBezTo>
                  <a:pt x="11518411" y="753317"/>
                  <a:pt x="11518411" y="752730"/>
                  <a:pt x="11518411" y="752242"/>
                </a:cubicBezTo>
                <a:cubicBezTo>
                  <a:pt x="11518411" y="751753"/>
                  <a:pt x="11518411" y="751045"/>
                  <a:pt x="11518411" y="750092"/>
                </a:cubicBezTo>
                <a:cubicBezTo>
                  <a:pt x="11518467" y="745073"/>
                  <a:pt x="11517817" y="740074"/>
                  <a:pt x="11516481" y="735237"/>
                </a:cubicBezTo>
                <a:cubicBezTo>
                  <a:pt x="11515296" y="730932"/>
                  <a:pt x="11513314" y="726888"/>
                  <a:pt x="11510642" y="723314"/>
                </a:cubicBezTo>
                <a:cubicBezTo>
                  <a:pt x="11507991" y="719822"/>
                  <a:pt x="11504514" y="717044"/>
                  <a:pt x="11500526" y="715227"/>
                </a:cubicBezTo>
                <a:cubicBezTo>
                  <a:pt x="11496007" y="713194"/>
                  <a:pt x="11491091" y="712192"/>
                  <a:pt x="11486136" y="712295"/>
                </a:cubicBezTo>
                <a:close/>
                <a:moveTo>
                  <a:pt x="10849476" y="712295"/>
                </a:moveTo>
                <a:cubicBezTo>
                  <a:pt x="10844340" y="712209"/>
                  <a:pt x="10839241" y="713182"/>
                  <a:pt x="10834499" y="715153"/>
                </a:cubicBezTo>
                <a:cubicBezTo>
                  <a:pt x="10830233" y="716947"/>
                  <a:pt x="10826424" y="719678"/>
                  <a:pt x="10823357" y="723143"/>
                </a:cubicBezTo>
                <a:cubicBezTo>
                  <a:pt x="10820276" y="726678"/>
                  <a:pt x="10817926" y="730788"/>
                  <a:pt x="10816443" y="735237"/>
                </a:cubicBezTo>
                <a:cubicBezTo>
                  <a:pt x="10814791" y="740157"/>
                  <a:pt x="10813966" y="745318"/>
                  <a:pt x="10814000" y="750507"/>
                </a:cubicBezTo>
                <a:cubicBezTo>
                  <a:pt x="10813904" y="755977"/>
                  <a:pt x="10814782" y="761421"/>
                  <a:pt x="10816590" y="766584"/>
                </a:cubicBezTo>
                <a:cubicBezTo>
                  <a:pt x="10818190" y="771087"/>
                  <a:pt x="10820750" y="775189"/>
                  <a:pt x="10824090" y="778604"/>
                </a:cubicBezTo>
                <a:cubicBezTo>
                  <a:pt x="10827460" y="781961"/>
                  <a:pt x="10831532" y="784532"/>
                  <a:pt x="10836013" y="786130"/>
                </a:cubicBezTo>
                <a:cubicBezTo>
                  <a:pt x="10841142" y="787862"/>
                  <a:pt x="10846532" y="788688"/>
                  <a:pt x="10851943" y="788573"/>
                </a:cubicBezTo>
                <a:cubicBezTo>
                  <a:pt x="10860507" y="788636"/>
                  <a:pt x="10868990" y="786931"/>
                  <a:pt x="10876864" y="783564"/>
                </a:cubicBezTo>
                <a:lnTo>
                  <a:pt x="10876571" y="767317"/>
                </a:lnTo>
                <a:cubicBezTo>
                  <a:pt x="10868215" y="772171"/>
                  <a:pt x="10860697" y="774646"/>
                  <a:pt x="10854020" y="774744"/>
                </a:cubicBezTo>
                <a:cubicBezTo>
                  <a:pt x="10848650" y="774903"/>
                  <a:pt x="10843392" y="773173"/>
                  <a:pt x="10839165" y="769858"/>
                </a:cubicBezTo>
                <a:cubicBezTo>
                  <a:pt x="10835126" y="766554"/>
                  <a:pt x="10832691" y="761683"/>
                  <a:pt x="10832471" y="756469"/>
                </a:cubicBezTo>
                <a:lnTo>
                  <a:pt x="10881409" y="756469"/>
                </a:lnTo>
                <a:cubicBezTo>
                  <a:pt x="10881507" y="755565"/>
                  <a:pt x="10881482" y="754734"/>
                  <a:pt x="10881629" y="754025"/>
                </a:cubicBezTo>
                <a:cubicBezTo>
                  <a:pt x="10881775" y="753317"/>
                  <a:pt x="10881775" y="752730"/>
                  <a:pt x="10881775" y="752242"/>
                </a:cubicBezTo>
                <a:cubicBezTo>
                  <a:pt x="10881775" y="751753"/>
                  <a:pt x="10881775" y="751045"/>
                  <a:pt x="10881775" y="750092"/>
                </a:cubicBezTo>
                <a:cubicBezTo>
                  <a:pt x="10881819" y="745076"/>
                  <a:pt x="10881169" y="740077"/>
                  <a:pt x="10879845" y="735237"/>
                </a:cubicBezTo>
                <a:cubicBezTo>
                  <a:pt x="10878650" y="730937"/>
                  <a:pt x="10876671" y="726893"/>
                  <a:pt x="10874006" y="723314"/>
                </a:cubicBezTo>
                <a:cubicBezTo>
                  <a:pt x="10871338" y="719830"/>
                  <a:pt x="10867856" y="717054"/>
                  <a:pt x="10863866" y="715227"/>
                </a:cubicBezTo>
                <a:cubicBezTo>
                  <a:pt x="10859346" y="713194"/>
                  <a:pt x="10854431" y="712192"/>
                  <a:pt x="10849476" y="712295"/>
                </a:cubicBezTo>
                <a:close/>
                <a:moveTo>
                  <a:pt x="11174085" y="712294"/>
                </a:moveTo>
                <a:cubicBezTo>
                  <a:pt x="11168942" y="712209"/>
                  <a:pt x="11163835" y="713181"/>
                  <a:pt x="11159083" y="715153"/>
                </a:cubicBezTo>
                <a:cubicBezTo>
                  <a:pt x="11154817" y="716946"/>
                  <a:pt x="11151008" y="719678"/>
                  <a:pt x="11147942" y="723142"/>
                </a:cubicBezTo>
                <a:cubicBezTo>
                  <a:pt x="11144861" y="726673"/>
                  <a:pt x="11142518" y="730785"/>
                  <a:pt x="11141052" y="735236"/>
                </a:cubicBezTo>
                <a:cubicBezTo>
                  <a:pt x="11139391" y="740155"/>
                  <a:pt x="11138562" y="745315"/>
                  <a:pt x="11138609" y="750507"/>
                </a:cubicBezTo>
                <a:cubicBezTo>
                  <a:pt x="11138479" y="755967"/>
                  <a:pt x="11139308" y="761409"/>
                  <a:pt x="11141052" y="766583"/>
                </a:cubicBezTo>
                <a:cubicBezTo>
                  <a:pt x="11142653" y="771091"/>
                  <a:pt x="11145220" y="775196"/>
                  <a:pt x="11148577" y="778604"/>
                </a:cubicBezTo>
                <a:cubicBezTo>
                  <a:pt x="11151934" y="781966"/>
                  <a:pt x="11156000" y="784536"/>
                  <a:pt x="11160476" y="786129"/>
                </a:cubicBezTo>
                <a:cubicBezTo>
                  <a:pt x="11165604" y="787862"/>
                  <a:pt x="11170994" y="788687"/>
                  <a:pt x="11176406" y="788573"/>
                </a:cubicBezTo>
                <a:cubicBezTo>
                  <a:pt x="11184970" y="788639"/>
                  <a:pt x="11193455" y="786933"/>
                  <a:pt x="11201327" y="783564"/>
                </a:cubicBezTo>
                <a:lnTo>
                  <a:pt x="11201034" y="767316"/>
                </a:lnTo>
                <a:cubicBezTo>
                  <a:pt x="11192695" y="772171"/>
                  <a:pt x="11185243" y="774646"/>
                  <a:pt x="11178678" y="774744"/>
                </a:cubicBezTo>
                <a:cubicBezTo>
                  <a:pt x="11173308" y="774903"/>
                  <a:pt x="11168050" y="773173"/>
                  <a:pt x="11163823" y="769857"/>
                </a:cubicBezTo>
                <a:cubicBezTo>
                  <a:pt x="11159784" y="766554"/>
                  <a:pt x="11157349" y="761682"/>
                  <a:pt x="11157129" y="756468"/>
                </a:cubicBezTo>
                <a:lnTo>
                  <a:pt x="11205994" y="756468"/>
                </a:lnTo>
                <a:cubicBezTo>
                  <a:pt x="11206213" y="755564"/>
                  <a:pt x="11206067" y="754734"/>
                  <a:pt x="11206213" y="754025"/>
                </a:cubicBezTo>
                <a:cubicBezTo>
                  <a:pt x="11206360" y="753317"/>
                  <a:pt x="11206360" y="752730"/>
                  <a:pt x="11206360" y="752241"/>
                </a:cubicBezTo>
                <a:cubicBezTo>
                  <a:pt x="11206360" y="751753"/>
                  <a:pt x="11206360" y="751044"/>
                  <a:pt x="11206360" y="750091"/>
                </a:cubicBezTo>
                <a:cubicBezTo>
                  <a:pt x="11206416" y="745073"/>
                  <a:pt x="11205766" y="740074"/>
                  <a:pt x="11204430" y="735236"/>
                </a:cubicBezTo>
                <a:cubicBezTo>
                  <a:pt x="11203245" y="730931"/>
                  <a:pt x="11201263" y="726888"/>
                  <a:pt x="11198590" y="723313"/>
                </a:cubicBezTo>
                <a:cubicBezTo>
                  <a:pt x="11195940" y="719822"/>
                  <a:pt x="11192463" y="717044"/>
                  <a:pt x="11188476" y="715226"/>
                </a:cubicBezTo>
                <a:cubicBezTo>
                  <a:pt x="11183955" y="713196"/>
                  <a:pt x="11179040" y="712194"/>
                  <a:pt x="11174085" y="712294"/>
                </a:cubicBezTo>
                <a:close/>
                <a:moveTo>
                  <a:pt x="10284354" y="712294"/>
                </a:moveTo>
                <a:cubicBezTo>
                  <a:pt x="10279211" y="712209"/>
                  <a:pt x="10274104" y="713181"/>
                  <a:pt x="10269352" y="715153"/>
                </a:cubicBezTo>
                <a:cubicBezTo>
                  <a:pt x="10265086" y="716946"/>
                  <a:pt x="10261277" y="719678"/>
                  <a:pt x="10258211" y="723142"/>
                </a:cubicBezTo>
                <a:cubicBezTo>
                  <a:pt x="10255130" y="726673"/>
                  <a:pt x="10252787" y="730785"/>
                  <a:pt x="10251321" y="735236"/>
                </a:cubicBezTo>
                <a:cubicBezTo>
                  <a:pt x="10249660" y="740155"/>
                  <a:pt x="10248834" y="745315"/>
                  <a:pt x="10248878" y="750507"/>
                </a:cubicBezTo>
                <a:cubicBezTo>
                  <a:pt x="10248748" y="755967"/>
                  <a:pt x="10249577" y="761409"/>
                  <a:pt x="10251321" y="766583"/>
                </a:cubicBezTo>
                <a:cubicBezTo>
                  <a:pt x="10252921" y="771091"/>
                  <a:pt x="10255489" y="775196"/>
                  <a:pt x="10258846" y="778604"/>
                </a:cubicBezTo>
                <a:cubicBezTo>
                  <a:pt x="10262203" y="781966"/>
                  <a:pt x="10266269" y="784536"/>
                  <a:pt x="10270745" y="786129"/>
                </a:cubicBezTo>
                <a:cubicBezTo>
                  <a:pt x="10275873" y="787862"/>
                  <a:pt x="10281263" y="788687"/>
                  <a:pt x="10286675" y="788573"/>
                </a:cubicBezTo>
                <a:cubicBezTo>
                  <a:pt x="10295238" y="788636"/>
                  <a:pt x="10303721" y="786931"/>
                  <a:pt x="10311596" y="783564"/>
                </a:cubicBezTo>
                <a:lnTo>
                  <a:pt x="10311303" y="767316"/>
                </a:lnTo>
                <a:cubicBezTo>
                  <a:pt x="10302964" y="772171"/>
                  <a:pt x="10295512" y="774646"/>
                  <a:pt x="10288947" y="774744"/>
                </a:cubicBezTo>
                <a:cubicBezTo>
                  <a:pt x="10283577" y="774903"/>
                  <a:pt x="10278319" y="773173"/>
                  <a:pt x="10274092" y="769857"/>
                </a:cubicBezTo>
                <a:cubicBezTo>
                  <a:pt x="10270053" y="766554"/>
                  <a:pt x="10267618" y="761682"/>
                  <a:pt x="10267398" y="756468"/>
                </a:cubicBezTo>
                <a:lnTo>
                  <a:pt x="10316263" y="756468"/>
                </a:lnTo>
                <a:cubicBezTo>
                  <a:pt x="10316360" y="755564"/>
                  <a:pt x="10316336" y="754734"/>
                  <a:pt x="10316482" y="754025"/>
                </a:cubicBezTo>
                <a:cubicBezTo>
                  <a:pt x="10316629" y="753317"/>
                  <a:pt x="10316629" y="752730"/>
                  <a:pt x="10316629" y="752241"/>
                </a:cubicBezTo>
                <a:cubicBezTo>
                  <a:pt x="10316629" y="751753"/>
                  <a:pt x="10316629" y="751044"/>
                  <a:pt x="10316629" y="750091"/>
                </a:cubicBezTo>
                <a:cubicBezTo>
                  <a:pt x="10316685" y="745073"/>
                  <a:pt x="10316035" y="740074"/>
                  <a:pt x="10314699" y="735236"/>
                </a:cubicBezTo>
                <a:cubicBezTo>
                  <a:pt x="10313514" y="730931"/>
                  <a:pt x="10311532" y="726888"/>
                  <a:pt x="10308860" y="723313"/>
                </a:cubicBezTo>
                <a:cubicBezTo>
                  <a:pt x="10306209" y="719822"/>
                  <a:pt x="10302732" y="717044"/>
                  <a:pt x="10298744" y="715226"/>
                </a:cubicBezTo>
                <a:cubicBezTo>
                  <a:pt x="10294224" y="713196"/>
                  <a:pt x="10289309" y="712194"/>
                  <a:pt x="10284354" y="712294"/>
                </a:cubicBezTo>
                <a:close/>
                <a:moveTo>
                  <a:pt x="10480399" y="703962"/>
                </a:moveTo>
                <a:lnTo>
                  <a:pt x="10490417" y="703962"/>
                </a:lnTo>
                <a:cubicBezTo>
                  <a:pt x="10494468" y="703787"/>
                  <a:pt x="10498487" y="704769"/>
                  <a:pt x="10501998" y="706797"/>
                </a:cubicBezTo>
                <a:cubicBezTo>
                  <a:pt x="10505101" y="708974"/>
                  <a:pt x="10506789" y="712651"/>
                  <a:pt x="10506420" y="716423"/>
                </a:cubicBezTo>
                <a:cubicBezTo>
                  <a:pt x="10506740" y="720176"/>
                  <a:pt x="10504903" y="723785"/>
                  <a:pt x="10501680" y="725732"/>
                </a:cubicBezTo>
                <a:cubicBezTo>
                  <a:pt x="10497983" y="727662"/>
                  <a:pt x="10493849" y="728595"/>
                  <a:pt x="10489684" y="728444"/>
                </a:cubicBezTo>
                <a:lnTo>
                  <a:pt x="10480302" y="728444"/>
                </a:lnTo>
                <a:close/>
                <a:moveTo>
                  <a:pt x="10460536" y="688912"/>
                </a:moveTo>
                <a:lnTo>
                  <a:pt x="10460536" y="786642"/>
                </a:lnTo>
                <a:lnTo>
                  <a:pt x="10490050" y="786593"/>
                </a:lnTo>
                <a:cubicBezTo>
                  <a:pt x="10495161" y="786654"/>
                  <a:pt x="10500270" y="786385"/>
                  <a:pt x="10505345" y="785787"/>
                </a:cubicBezTo>
                <a:cubicBezTo>
                  <a:pt x="10509415" y="785240"/>
                  <a:pt x="10513327" y="783852"/>
                  <a:pt x="10516828" y="781707"/>
                </a:cubicBezTo>
                <a:cubicBezTo>
                  <a:pt x="10519425" y="780194"/>
                  <a:pt x="10521746" y="778252"/>
                  <a:pt x="10523694" y="775965"/>
                </a:cubicBezTo>
                <a:cubicBezTo>
                  <a:pt x="10525590" y="773715"/>
                  <a:pt x="10527048" y="771130"/>
                  <a:pt x="10527994" y="768342"/>
                </a:cubicBezTo>
                <a:cubicBezTo>
                  <a:pt x="10528949" y="765525"/>
                  <a:pt x="10529435" y="762571"/>
                  <a:pt x="10529435" y="759595"/>
                </a:cubicBezTo>
                <a:cubicBezTo>
                  <a:pt x="10529487" y="756382"/>
                  <a:pt x="10528925" y="753189"/>
                  <a:pt x="10527774" y="750189"/>
                </a:cubicBezTo>
                <a:cubicBezTo>
                  <a:pt x="10526713" y="747452"/>
                  <a:pt x="10525111" y="744958"/>
                  <a:pt x="10523058" y="742859"/>
                </a:cubicBezTo>
                <a:cubicBezTo>
                  <a:pt x="10520938" y="740792"/>
                  <a:pt x="10518453" y="739133"/>
                  <a:pt x="10515729" y="737973"/>
                </a:cubicBezTo>
                <a:cubicBezTo>
                  <a:pt x="10512882" y="736682"/>
                  <a:pt x="10509845" y="735857"/>
                  <a:pt x="10506737" y="735529"/>
                </a:cubicBezTo>
                <a:cubicBezTo>
                  <a:pt x="10512174" y="734669"/>
                  <a:pt x="10517197" y="732101"/>
                  <a:pt x="10521079" y="728200"/>
                </a:cubicBezTo>
                <a:cubicBezTo>
                  <a:pt x="10524490" y="724100"/>
                  <a:pt x="10526235" y="718866"/>
                  <a:pt x="10525966" y="713540"/>
                </a:cubicBezTo>
                <a:cubicBezTo>
                  <a:pt x="10525966" y="704329"/>
                  <a:pt x="10522765" y="697903"/>
                  <a:pt x="10516193" y="694312"/>
                </a:cubicBezTo>
                <a:cubicBezTo>
                  <a:pt x="10508636" y="690478"/>
                  <a:pt x="10500229" y="688621"/>
                  <a:pt x="10491760" y="688912"/>
                </a:cubicBezTo>
                <a:close/>
                <a:moveTo>
                  <a:pt x="11096805" y="686885"/>
                </a:moveTo>
                <a:cubicBezTo>
                  <a:pt x="11090971" y="686819"/>
                  <a:pt x="11085176" y="687820"/>
                  <a:pt x="11079703" y="689841"/>
                </a:cubicBezTo>
                <a:cubicBezTo>
                  <a:pt x="11074696" y="691651"/>
                  <a:pt x="11070313" y="694854"/>
                  <a:pt x="11067071" y="699076"/>
                </a:cubicBezTo>
                <a:cubicBezTo>
                  <a:pt x="11063785" y="703611"/>
                  <a:pt x="11062106" y="709116"/>
                  <a:pt x="11062307" y="714713"/>
                </a:cubicBezTo>
                <a:cubicBezTo>
                  <a:pt x="11062307" y="722221"/>
                  <a:pt x="11064212" y="727987"/>
                  <a:pt x="11068024" y="732011"/>
                </a:cubicBezTo>
                <a:cubicBezTo>
                  <a:pt x="11072930" y="736773"/>
                  <a:pt x="11078747" y="740497"/>
                  <a:pt x="11085127" y="742957"/>
                </a:cubicBezTo>
                <a:cubicBezTo>
                  <a:pt x="11090546" y="745149"/>
                  <a:pt x="11095804" y="747721"/>
                  <a:pt x="11100861" y="750653"/>
                </a:cubicBezTo>
                <a:cubicBezTo>
                  <a:pt x="11103879" y="752781"/>
                  <a:pt x="11105528" y="756358"/>
                  <a:pt x="11105186" y="760035"/>
                </a:cubicBezTo>
                <a:cubicBezTo>
                  <a:pt x="11105342" y="763976"/>
                  <a:pt x="11103387" y="767700"/>
                  <a:pt x="11100055" y="769808"/>
                </a:cubicBezTo>
                <a:cubicBezTo>
                  <a:pt x="11096507" y="772100"/>
                  <a:pt x="11092354" y="773273"/>
                  <a:pt x="11088132" y="773180"/>
                </a:cubicBezTo>
                <a:cubicBezTo>
                  <a:pt x="11080333" y="772975"/>
                  <a:pt x="11072710" y="770805"/>
                  <a:pt x="11065972" y="766877"/>
                </a:cubicBezTo>
                <a:lnTo>
                  <a:pt x="11064188" y="784419"/>
                </a:lnTo>
                <a:cubicBezTo>
                  <a:pt x="11072151" y="787261"/>
                  <a:pt x="11080533" y="788753"/>
                  <a:pt x="11088987" y="788841"/>
                </a:cubicBezTo>
                <a:cubicBezTo>
                  <a:pt x="11093785" y="788873"/>
                  <a:pt x="11098564" y="788272"/>
                  <a:pt x="11103207" y="787058"/>
                </a:cubicBezTo>
                <a:cubicBezTo>
                  <a:pt x="11107480" y="785953"/>
                  <a:pt x="11111514" y="784075"/>
                  <a:pt x="11115105" y="781512"/>
                </a:cubicBezTo>
                <a:cubicBezTo>
                  <a:pt x="11118540" y="779029"/>
                  <a:pt x="11121323" y="775750"/>
                  <a:pt x="11123217" y="771958"/>
                </a:cubicBezTo>
                <a:cubicBezTo>
                  <a:pt x="11125272" y="767678"/>
                  <a:pt x="11126283" y="762975"/>
                  <a:pt x="11126173" y="758227"/>
                </a:cubicBezTo>
                <a:cubicBezTo>
                  <a:pt x="11126173" y="750768"/>
                  <a:pt x="11124211" y="744978"/>
                  <a:pt x="11120285" y="740856"/>
                </a:cubicBezTo>
                <a:cubicBezTo>
                  <a:pt x="11115005" y="735855"/>
                  <a:pt x="11108807" y="731923"/>
                  <a:pt x="11102034" y="729275"/>
                </a:cubicBezTo>
                <a:cubicBezTo>
                  <a:pt x="11093759" y="725610"/>
                  <a:pt x="11088450" y="723069"/>
                  <a:pt x="11086104" y="721652"/>
                </a:cubicBezTo>
                <a:cubicBezTo>
                  <a:pt x="11083570" y="719834"/>
                  <a:pt x="11082224" y="716785"/>
                  <a:pt x="11082586" y="713687"/>
                </a:cubicBezTo>
                <a:cubicBezTo>
                  <a:pt x="11082349" y="710076"/>
                  <a:pt x="11084162" y="706636"/>
                  <a:pt x="11087277" y="704794"/>
                </a:cubicBezTo>
                <a:cubicBezTo>
                  <a:pt x="11090607" y="702841"/>
                  <a:pt x="11094413" y="701862"/>
                  <a:pt x="11098271" y="701959"/>
                </a:cubicBezTo>
                <a:cubicBezTo>
                  <a:pt x="11105296" y="702113"/>
                  <a:pt x="11112205" y="703780"/>
                  <a:pt x="11118526" y="706846"/>
                </a:cubicBezTo>
                <a:lnTo>
                  <a:pt x="11120187" y="690745"/>
                </a:lnTo>
                <a:cubicBezTo>
                  <a:pt x="11112672" y="688131"/>
                  <a:pt x="11104763" y="686823"/>
                  <a:pt x="11096805" y="686885"/>
                </a:cubicBezTo>
                <a:close/>
                <a:moveTo>
                  <a:pt x="9988037" y="686860"/>
                </a:moveTo>
                <a:cubicBezTo>
                  <a:pt x="9982204" y="686794"/>
                  <a:pt x="9976408" y="687795"/>
                  <a:pt x="9970934" y="689816"/>
                </a:cubicBezTo>
                <a:cubicBezTo>
                  <a:pt x="9965936" y="691626"/>
                  <a:pt x="9961560" y="694832"/>
                  <a:pt x="9958327" y="699051"/>
                </a:cubicBezTo>
                <a:cubicBezTo>
                  <a:pt x="9954988" y="703567"/>
                  <a:pt x="9953267" y="709076"/>
                  <a:pt x="9953441" y="714688"/>
                </a:cubicBezTo>
                <a:cubicBezTo>
                  <a:pt x="9953441" y="722196"/>
                  <a:pt x="9955347" y="727962"/>
                  <a:pt x="9959158" y="731986"/>
                </a:cubicBezTo>
                <a:cubicBezTo>
                  <a:pt x="9964068" y="736743"/>
                  <a:pt x="9969884" y="740467"/>
                  <a:pt x="9976261" y="742932"/>
                </a:cubicBezTo>
                <a:cubicBezTo>
                  <a:pt x="9981680" y="745124"/>
                  <a:pt x="9986938" y="747696"/>
                  <a:pt x="9991995" y="750628"/>
                </a:cubicBezTo>
                <a:cubicBezTo>
                  <a:pt x="9995030" y="752754"/>
                  <a:pt x="9996691" y="756346"/>
                  <a:pt x="9996344" y="760035"/>
                </a:cubicBezTo>
                <a:cubicBezTo>
                  <a:pt x="9996496" y="763969"/>
                  <a:pt x="9994553" y="767687"/>
                  <a:pt x="9991238" y="769808"/>
                </a:cubicBezTo>
                <a:cubicBezTo>
                  <a:pt x="9987679" y="772095"/>
                  <a:pt x="9983520" y="773270"/>
                  <a:pt x="9979290" y="773180"/>
                </a:cubicBezTo>
                <a:cubicBezTo>
                  <a:pt x="9971491" y="772974"/>
                  <a:pt x="9963870" y="770805"/>
                  <a:pt x="9957130" y="766876"/>
                </a:cubicBezTo>
                <a:lnTo>
                  <a:pt x="9955347" y="784419"/>
                </a:lnTo>
                <a:cubicBezTo>
                  <a:pt x="9963333" y="787267"/>
                  <a:pt x="9971739" y="788763"/>
                  <a:pt x="9980219" y="788841"/>
                </a:cubicBezTo>
                <a:cubicBezTo>
                  <a:pt x="9985016" y="788873"/>
                  <a:pt x="9989796" y="788272"/>
                  <a:pt x="9994438" y="787057"/>
                </a:cubicBezTo>
                <a:cubicBezTo>
                  <a:pt x="9998712" y="785958"/>
                  <a:pt x="10002748" y="784079"/>
                  <a:pt x="10006337" y="781511"/>
                </a:cubicBezTo>
                <a:cubicBezTo>
                  <a:pt x="10009772" y="779021"/>
                  <a:pt x="10012562" y="775745"/>
                  <a:pt x="10014473" y="771958"/>
                </a:cubicBezTo>
                <a:cubicBezTo>
                  <a:pt x="10016518" y="767675"/>
                  <a:pt x="10017525" y="762972"/>
                  <a:pt x="10017405" y="758227"/>
                </a:cubicBezTo>
                <a:cubicBezTo>
                  <a:pt x="10017798" y="751892"/>
                  <a:pt x="10015692" y="745656"/>
                  <a:pt x="10011541" y="740855"/>
                </a:cubicBezTo>
                <a:cubicBezTo>
                  <a:pt x="10006254" y="735835"/>
                  <a:pt x="10000048" y="731876"/>
                  <a:pt x="9993266" y="729201"/>
                </a:cubicBezTo>
                <a:cubicBezTo>
                  <a:pt x="9984991" y="725536"/>
                  <a:pt x="9979681" y="722995"/>
                  <a:pt x="9977336" y="721578"/>
                </a:cubicBezTo>
                <a:cubicBezTo>
                  <a:pt x="9974824" y="719768"/>
                  <a:pt x="9973487" y="716738"/>
                  <a:pt x="9973842" y="713662"/>
                </a:cubicBezTo>
                <a:cubicBezTo>
                  <a:pt x="9973639" y="710063"/>
                  <a:pt x="9975432" y="706645"/>
                  <a:pt x="9978508" y="704769"/>
                </a:cubicBezTo>
                <a:cubicBezTo>
                  <a:pt x="9981837" y="702816"/>
                  <a:pt x="9985646" y="701837"/>
                  <a:pt x="9989503" y="701934"/>
                </a:cubicBezTo>
                <a:cubicBezTo>
                  <a:pt x="9996527" y="702088"/>
                  <a:pt x="10003437" y="703755"/>
                  <a:pt x="10009758" y="706821"/>
                </a:cubicBezTo>
                <a:lnTo>
                  <a:pt x="10011419" y="690720"/>
                </a:lnTo>
                <a:cubicBezTo>
                  <a:pt x="10003904" y="688106"/>
                  <a:pt x="9995995" y="686798"/>
                  <a:pt x="9988037" y="686860"/>
                </a:cubicBezTo>
                <a:close/>
                <a:moveTo>
                  <a:pt x="11353639" y="683121"/>
                </a:moveTo>
                <a:lnTo>
                  <a:pt x="11353639" y="700884"/>
                </a:lnTo>
                <a:lnTo>
                  <a:pt x="11372965" y="700884"/>
                </a:lnTo>
                <a:lnTo>
                  <a:pt x="11372965" y="683121"/>
                </a:lnTo>
                <a:close/>
                <a:moveTo>
                  <a:pt x="10694403" y="683121"/>
                </a:moveTo>
                <a:lnTo>
                  <a:pt x="10694403" y="700884"/>
                </a:lnTo>
                <a:lnTo>
                  <a:pt x="10713729" y="700884"/>
                </a:lnTo>
                <a:lnTo>
                  <a:pt x="10713729" y="683121"/>
                </a:lnTo>
                <a:close/>
                <a:moveTo>
                  <a:pt x="10379078" y="681045"/>
                </a:moveTo>
                <a:lnTo>
                  <a:pt x="10379078" y="713199"/>
                </a:lnTo>
                <a:cubicBezTo>
                  <a:pt x="10379031" y="717501"/>
                  <a:pt x="10379278" y="721804"/>
                  <a:pt x="10379811" y="726075"/>
                </a:cubicBezTo>
                <a:cubicBezTo>
                  <a:pt x="10377653" y="721987"/>
                  <a:pt x="10374438" y="718554"/>
                  <a:pt x="10370502" y="716131"/>
                </a:cubicBezTo>
                <a:cubicBezTo>
                  <a:pt x="10366480" y="713817"/>
                  <a:pt x="10361899" y="712649"/>
                  <a:pt x="10357260" y="712759"/>
                </a:cubicBezTo>
                <a:cubicBezTo>
                  <a:pt x="10351203" y="712546"/>
                  <a:pt x="10345256" y="714408"/>
                  <a:pt x="10340401" y="718036"/>
                </a:cubicBezTo>
                <a:cubicBezTo>
                  <a:pt x="10335837" y="721606"/>
                  <a:pt x="10332373" y="726390"/>
                  <a:pt x="10330408" y="731841"/>
                </a:cubicBezTo>
                <a:cubicBezTo>
                  <a:pt x="10328229" y="737695"/>
                  <a:pt x="10327134" y="743896"/>
                  <a:pt x="10327183" y="750141"/>
                </a:cubicBezTo>
                <a:cubicBezTo>
                  <a:pt x="10327164" y="754895"/>
                  <a:pt x="10327755" y="759633"/>
                  <a:pt x="10328942" y="764238"/>
                </a:cubicBezTo>
                <a:cubicBezTo>
                  <a:pt x="10330037" y="768526"/>
                  <a:pt x="10331865" y="772592"/>
                  <a:pt x="10334342" y="776259"/>
                </a:cubicBezTo>
                <a:cubicBezTo>
                  <a:pt x="10336800" y="779802"/>
                  <a:pt x="10340089" y="782687"/>
                  <a:pt x="10343920" y="784664"/>
                </a:cubicBezTo>
                <a:cubicBezTo>
                  <a:pt x="10348185" y="786824"/>
                  <a:pt x="10352918" y="787896"/>
                  <a:pt x="10357699" y="787791"/>
                </a:cubicBezTo>
                <a:cubicBezTo>
                  <a:pt x="10362427" y="787859"/>
                  <a:pt x="10367086" y="786653"/>
                  <a:pt x="10371186" y="784297"/>
                </a:cubicBezTo>
                <a:cubicBezTo>
                  <a:pt x="10375188" y="781949"/>
                  <a:pt x="10378391" y="778451"/>
                  <a:pt x="10380373" y="774255"/>
                </a:cubicBezTo>
                <a:lnTo>
                  <a:pt x="10380666" y="786643"/>
                </a:lnTo>
                <a:lnTo>
                  <a:pt x="10398404" y="786643"/>
                </a:lnTo>
                <a:cubicBezTo>
                  <a:pt x="10398282" y="784297"/>
                  <a:pt x="10398159" y="781145"/>
                  <a:pt x="10398086" y="777725"/>
                </a:cubicBezTo>
                <a:cubicBezTo>
                  <a:pt x="10398013" y="774304"/>
                  <a:pt x="10397842" y="770200"/>
                  <a:pt x="10397842" y="765509"/>
                </a:cubicBezTo>
                <a:lnTo>
                  <a:pt x="10397842" y="681045"/>
                </a:lnTo>
                <a:close/>
                <a:moveTo>
                  <a:pt x="10033946" y="681045"/>
                </a:moveTo>
                <a:lnTo>
                  <a:pt x="10033946" y="786569"/>
                </a:lnTo>
                <a:lnTo>
                  <a:pt x="10052685" y="786569"/>
                </a:lnTo>
                <a:lnTo>
                  <a:pt x="10052685" y="753146"/>
                </a:lnTo>
                <a:cubicBezTo>
                  <a:pt x="10052546" y="747150"/>
                  <a:pt x="10053800" y="741203"/>
                  <a:pt x="10056350" y="735774"/>
                </a:cubicBezTo>
                <a:cubicBezTo>
                  <a:pt x="10058647" y="730949"/>
                  <a:pt x="10063678" y="728037"/>
                  <a:pt x="10069006" y="728445"/>
                </a:cubicBezTo>
                <a:cubicBezTo>
                  <a:pt x="10074594" y="728445"/>
                  <a:pt x="10078137" y="730529"/>
                  <a:pt x="10079634" y="734699"/>
                </a:cubicBezTo>
                <a:cubicBezTo>
                  <a:pt x="10081318" y="740104"/>
                  <a:pt x="10082078" y="745755"/>
                  <a:pt x="10081882" y="751411"/>
                </a:cubicBezTo>
                <a:lnTo>
                  <a:pt x="10081882" y="786643"/>
                </a:lnTo>
                <a:lnTo>
                  <a:pt x="10100646" y="786643"/>
                </a:lnTo>
                <a:lnTo>
                  <a:pt x="10100622" y="744888"/>
                </a:lnTo>
                <a:cubicBezTo>
                  <a:pt x="10100673" y="740460"/>
                  <a:pt x="10100331" y="736036"/>
                  <a:pt x="10099596" y="731670"/>
                </a:cubicBezTo>
                <a:cubicBezTo>
                  <a:pt x="10098973" y="728208"/>
                  <a:pt x="10097705" y="724892"/>
                  <a:pt x="10095858" y="721897"/>
                </a:cubicBezTo>
                <a:cubicBezTo>
                  <a:pt x="10093969" y="719006"/>
                  <a:pt x="10091325" y="716690"/>
                  <a:pt x="10088210" y="715202"/>
                </a:cubicBezTo>
                <a:cubicBezTo>
                  <a:pt x="10084240" y="713436"/>
                  <a:pt x="10079920" y="712600"/>
                  <a:pt x="10075579" y="712759"/>
                </a:cubicBezTo>
                <a:cubicBezTo>
                  <a:pt x="10071042" y="712673"/>
                  <a:pt x="10066548" y="713653"/>
                  <a:pt x="10062458" y="715617"/>
                </a:cubicBezTo>
                <a:cubicBezTo>
                  <a:pt x="10058517" y="717665"/>
                  <a:pt x="10055156" y="720675"/>
                  <a:pt x="10052685" y="724364"/>
                </a:cubicBezTo>
                <a:lnTo>
                  <a:pt x="10052685" y="681045"/>
                </a:lnTo>
                <a:close/>
                <a:moveTo>
                  <a:pt x="11070000" y="421163"/>
                </a:moveTo>
                <a:lnTo>
                  <a:pt x="11070000" y="626363"/>
                </a:lnTo>
                <a:lnTo>
                  <a:pt x="11581200" y="626363"/>
                </a:lnTo>
                <a:lnTo>
                  <a:pt x="11581200" y="421163"/>
                </a:lnTo>
                <a:close/>
                <a:moveTo>
                  <a:pt x="0" y="0"/>
                </a:moveTo>
                <a:lnTo>
                  <a:pt x="12192000" y="0"/>
                </a:lnTo>
                <a:lnTo>
                  <a:pt x="12192000" y="5871527"/>
                </a:lnTo>
                <a:lnTo>
                  <a:pt x="12192000" y="5871528"/>
                </a:lnTo>
                <a:lnTo>
                  <a:pt x="12192000" y="6883162"/>
                </a:lnTo>
                <a:lnTo>
                  <a:pt x="0" y="6883162"/>
                </a:lnTo>
                <a:lnTo>
                  <a:pt x="0" y="5871528"/>
                </a:lnTo>
                <a:lnTo>
                  <a:pt x="0" y="5871527"/>
                </a:lnTo>
                <a:close/>
              </a:path>
            </a:pathLst>
          </a:custGeom>
          <a:solidFill>
            <a:schemeClr val="tx2">
              <a:lumMod val="75000"/>
            </a:schemeClr>
          </a:solidFill>
        </p:spPr>
        <p:txBody>
          <a:bodyPr wrap="square">
            <a:noAutofit/>
          </a:bodyPr>
          <a:lstStyle>
            <a:lvl1pPr marL="0" indent="0" algn="ctr">
              <a:buNone/>
              <a:defRPr sz="1000">
                <a:solidFill>
                  <a:schemeClr val="accent6"/>
                </a:solidFill>
                <a:latin typeface="Poppins Light" panose="00000400000000000000" pitchFamily="50" charset="0"/>
                <a:cs typeface="Poppins Light" panose="00000400000000000000" pitchFamily="50" charset="0"/>
              </a:defRPr>
            </a:lvl1pPr>
          </a:lstStyle>
          <a:p>
            <a:r>
              <a:rPr lang="en-GB" dirty="0"/>
              <a:t>Drag picture file or click centre icon to place new DARK image</a:t>
            </a:r>
          </a:p>
        </p:txBody>
      </p:sp>
      <p:sp>
        <p:nvSpPr>
          <p:cNvPr id="2" name="Title 1">
            <a:extLst>
              <a:ext uri="{FF2B5EF4-FFF2-40B4-BE49-F238E27FC236}">
                <a16:creationId xmlns:a16="http://schemas.microsoft.com/office/drawing/2014/main" id="{E6D9F4F1-9F6A-4ABE-84A4-5DB70E869BD7}"/>
              </a:ext>
            </a:extLst>
          </p:cNvPr>
          <p:cNvSpPr>
            <a:spLocks noGrp="1"/>
          </p:cNvSpPr>
          <p:nvPr>
            <p:ph type="title" hasCustomPrompt="1"/>
          </p:nvPr>
        </p:nvSpPr>
        <p:spPr>
          <a:xfrm>
            <a:off x="626485" y="367834"/>
            <a:ext cx="9122529" cy="771853"/>
          </a:xfrm>
        </p:spPr>
        <p:txBody>
          <a:bodyPr/>
          <a:lstStyle>
            <a:lvl1pPr marL="0" indent="0">
              <a:buFont typeface="Arial" panose="020B0604020202020204" pitchFamily="34" charset="0"/>
              <a:buNone/>
              <a:defRPr>
                <a:solidFill>
                  <a:schemeClr val="bg1"/>
                </a:solidFill>
              </a:defRPr>
            </a:lvl1pPr>
          </a:lstStyle>
          <a:p>
            <a:r>
              <a:rPr lang="en-US" dirty="0"/>
              <a:t>OUR Vision / STATEMENT</a:t>
            </a:r>
            <a:endParaRPr lang="en-GB" dirty="0"/>
          </a:p>
        </p:txBody>
      </p:sp>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lvl1pPr>
              <a:defRPr>
                <a:solidFill>
                  <a:schemeClr val="bg1"/>
                </a:solidFill>
              </a:defRPr>
            </a:lvl1p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p:txBody>
          <a:bodyPr/>
          <a:lstStyle>
            <a:lvl1pPr>
              <a:defRPr>
                <a:solidFill>
                  <a:schemeClr val="bg1"/>
                </a:solidFill>
              </a:defRPr>
            </a:lvl1pPr>
          </a:lstStyle>
          <a:p>
            <a:fld id="{9527C9C5-01FC-45F0-893C-77E06CCB7E79}" type="slidenum">
              <a:rPr lang="en-GB" smtClean="0"/>
              <a:pPr/>
              <a:t>‹#›</a:t>
            </a:fld>
            <a:endParaRPr lang="en-GB"/>
          </a:p>
        </p:txBody>
      </p:sp>
      <p:sp>
        <p:nvSpPr>
          <p:cNvPr id="7" name="Text Placeholder 6">
            <a:extLst>
              <a:ext uri="{FF2B5EF4-FFF2-40B4-BE49-F238E27FC236}">
                <a16:creationId xmlns:a16="http://schemas.microsoft.com/office/drawing/2014/main" id="{D90A76C5-737F-413D-8548-373F14113048}"/>
              </a:ext>
            </a:extLst>
          </p:cNvPr>
          <p:cNvSpPr>
            <a:spLocks noGrp="1"/>
          </p:cNvSpPr>
          <p:nvPr>
            <p:ph type="body" sz="quarter" idx="13" hasCustomPrompt="1"/>
          </p:nvPr>
        </p:nvSpPr>
        <p:spPr>
          <a:xfrm>
            <a:off x="626484" y="2216463"/>
            <a:ext cx="4199516" cy="3830956"/>
          </a:xfrm>
        </p:spPr>
        <p:txBody>
          <a:bodyPr>
            <a:noAutofit/>
          </a:bodyPr>
          <a:lstStyle>
            <a:lvl1pPr marL="0" indent="0">
              <a:buNone/>
              <a:defRPr sz="2400">
                <a:solidFill>
                  <a:schemeClr val="bg1"/>
                </a:solidFill>
              </a:defRPr>
            </a:lvl1pPr>
            <a:lvl2pPr>
              <a:defRPr sz="2400">
                <a:solidFill>
                  <a:schemeClr val="bg1"/>
                </a:solidFill>
              </a:defRPr>
            </a:lvl2pPr>
            <a:lvl3pPr>
              <a:buSzPct val="100000"/>
              <a:defRPr sz="2400">
                <a:solidFill>
                  <a:schemeClr val="bg1"/>
                </a:solidFill>
              </a:defRPr>
            </a:lvl3pPr>
            <a:lvl4pPr>
              <a:defRPr sz="2400">
                <a:solidFill>
                  <a:schemeClr val="bg1"/>
                </a:solidFill>
              </a:defRPr>
            </a:lvl4pPr>
            <a:lvl5pPr>
              <a:defRPr sz="2400">
                <a:solidFill>
                  <a:schemeClr val="bg1"/>
                </a:solidFill>
              </a:defRPr>
            </a:lvl5pPr>
          </a:lstStyle>
          <a:p>
            <a:pPr lvl="0"/>
            <a:r>
              <a:rPr lang="en-GB" dirty="0"/>
              <a:t>With since by see of began best includes now, colour first necessary it. The always an who about will after, inside to times every around it’s which. Showing though very both a goes particular.</a:t>
            </a:r>
          </a:p>
        </p:txBody>
      </p:sp>
      <p:cxnSp>
        <p:nvCxnSpPr>
          <p:cNvPr id="12" name="Straight Connector 11">
            <a:extLst>
              <a:ext uri="{FF2B5EF4-FFF2-40B4-BE49-F238E27FC236}">
                <a16:creationId xmlns:a16="http://schemas.microsoft.com/office/drawing/2014/main" id="{11C2BBC3-3845-4E9D-BF1D-B2E5263C0C3F}"/>
              </a:ext>
            </a:extLst>
          </p:cNvPr>
          <p:cNvCxnSpPr>
            <a:cxnSpLocks/>
          </p:cNvCxnSpPr>
          <p:nvPr userDrawn="1"/>
        </p:nvCxnSpPr>
        <p:spPr>
          <a:xfrm flipV="1">
            <a:off x="513796" y="277786"/>
            <a:ext cx="0" cy="523218"/>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729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pact - Icon &amp;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p:txBody>
          <a:bodyPr/>
          <a:lstStyle/>
          <a:p>
            <a:fld id="{9527C9C5-01FC-45F0-893C-77E06CCB7E79}" type="slidenum">
              <a:rPr lang="en-GB" smtClean="0"/>
              <a:pPr/>
              <a:t>‹#›</a:t>
            </a:fld>
            <a:endParaRPr lang="en-GB"/>
          </a:p>
        </p:txBody>
      </p:sp>
      <p:pic>
        <p:nvPicPr>
          <p:cNvPr id="11" name="Picture 10" descr="A person wearing a mask&#10;&#10;Description automatically generated with low confidence">
            <a:extLst>
              <a:ext uri="{FF2B5EF4-FFF2-40B4-BE49-F238E27FC236}">
                <a16:creationId xmlns:a16="http://schemas.microsoft.com/office/drawing/2014/main" id="{7373ABDF-FB36-4D33-8C3D-B9FC11C4287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16" name="Title 1">
            <a:extLst>
              <a:ext uri="{FF2B5EF4-FFF2-40B4-BE49-F238E27FC236}">
                <a16:creationId xmlns:a16="http://schemas.microsoft.com/office/drawing/2014/main" id="{185986CF-9347-4662-9E19-FE63D6C3E946}"/>
              </a:ext>
            </a:extLst>
          </p:cNvPr>
          <p:cNvSpPr>
            <a:spLocks noGrp="1"/>
          </p:cNvSpPr>
          <p:nvPr>
            <p:ph type="title" hasCustomPrompt="1"/>
          </p:nvPr>
        </p:nvSpPr>
        <p:spPr>
          <a:xfrm>
            <a:off x="626485" y="367834"/>
            <a:ext cx="9122529" cy="771853"/>
          </a:xfrm>
        </p:spPr>
        <p:txBody>
          <a:bodyPr/>
          <a:lstStyle>
            <a:lvl1pPr marL="0" indent="0">
              <a:buFont typeface="Arial" panose="020B0604020202020204" pitchFamily="34" charset="0"/>
              <a:buNone/>
              <a:defRPr>
                <a:solidFill>
                  <a:schemeClr val="bg1"/>
                </a:solidFill>
              </a:defRPr>
            </a:lvl1pPr>
          </a:lstStyle>
          <a:p>
            <a:r>
              <a:rPr lang="en-US" dirty="0"/>
              <a:t>Content with impact data</a:t>
            </a:r>
            <a:endParaRPr lang="en-GB" dirty="0"/>
          </a:p>
        </p:txBody>
      </p:sp>
      <p:cxnSp>
        <p:nvCxnSpPr>
          <p:cNvPr id="17" name="Straight Connector 16">
            <a:extLst>
              <a:ext uri="{FF2B5EF4-FFF2-40B4-BE49-F238E27FC236}">
                <a16:creationId xmlns:a16="http://schemas.microsoft.com/office/drawing/2014/main" id="{742CC963-CE5F-41A0-BD0A-3633D1B39BA1}"/>
              </a:ext>
            </a:extLst>
          </p:cNvPr>
          <p:cNvCxnSpPr>
            <a:cxnSpLocks/>
          </p:cNvCxnSpPr>
          <p:nvPr userDrawn="1"/>
        </p:nvCxnSpPr>
        <p:spPr>
          <a:xfrm flipV="1">
            <a:off x="513796" y="277786"/>
            <a:ext cx="0" cy="523218"/>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 Placeholder 6">
            <a:extLst>
              <a:ext uri="{FF2B5EF4-FFF2-40B4-BE49-F238E27FC236}">
                <a16:creationId xmlns:a16="http://schemas.microsoft.com/office/drawing/2014/main" id="{BFB37785-0718-4202-93CD-BF63B9334910}"/>
              </a:ext>
            </a:extLst>
          </p:cNvPr>
          <p:cNvSpPr>
            <a:spLocks noGrp="1"/>
          </p:cNvSpPr>
          <p:nvPr>
            <p:ph type="body" sz="quarter" idx="13" hasCustomPrompt="1"/>
          </p:nvPr>
        </p:nvSpPr>
        <p:spPr>
          <a:xfrm>
            <a:off x="5857702" y="1369658"/>
            <a:ext cx="5312916" cy="1129619"/>
          </a:xfrm>
        </p:spPr>
        <p:txBody>
          <a:bodyPr>
            <a:noAutofit/>
          </a:bodyPr>
          <a:lstStyle>
            <a:lvl1pPr>
              <a:buClr>
                <a:schemeClr val="bg1"/>
              </a:buClr>
              <a:defRPr sz="1200">
                <a:solidFill>
                  <a:schemeClr val="bg1"/>
                </a:solidFill>
              </a:defRPr>
            </a:lvl1pPr>
            <a:lvl2pPr>
              <a:defRPr>
                <a:solidFill>
                  <a:schemeClr val="bg1"/>
                </a:solidFill>
              </a:defRPr>
            </a:lvl2pPr>
            <a:lvl3pPr>
              <a:buClr>
                <a:schemeClr val="bg1"/>
              </a:buClr>
              <a:defRPr>
                <a:solidFill>
                  <a:schemeClr val="bg1"/>
                </a:solidFill>
              </a:defRPr>
            </a:lvl3pPr>
            <a:lvl4pPr>
              <a:defRPr>
                <a:solidFill>
                  <a:schemeClr val="bg1"/>
                </a:solidFill>
              </a:defRPr>
            </a:lvl4pPr>
            <a:lvl5pPr>
              <a:buClr>
                <a:schemeClr val="bg1"/>
              </a:buClr>
              <a:defRPr>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p:txBody>
      </p:sp>
      <p:sp>
        <p:nvSpPr>
          <p:cNvPr id="19" name="Text Placeholder 6">
            <a:extLst>
              <a:ext uri="{FF2B5EF4-FFF2-40B4-BE49-F238E27FC236}">
                <a16:creationId xmlns:a16="http://schemas.microsoft.com/office/drawing/2014/main" id="{40C77681-E9A7-4E49-A6AB-8B7D4BDE9354}"/>
              </a:ext>
            </a:extLst>
          </p:cNvPr>
          <p:cNvSpPr>
            <a:spLocks noGrp="1"/>
          </p:cNvSpPr>
          <p:nvPr>
            <p:ph type="body" sz="quarter" idx="40" hasCustomPrompt="1"/>
          </p:nvPr>
        </p:nvSpPr>
        <p:spPr>
          <a:xfrm>
            <a:off x="6056876" y="3910477"/>
            <a:ext cx="1312369" cy="1129619"/>
          </a:xfrm>
        </p:spPr>
        <p:txBody>
          <a:bodyPr>
            <a:noAutofit/>
          </a:bodyPr>
          <a:lstStyle>
            <a:lvl1pPr marL="180000" indent="-180000" algn="l">
              <a:lnSpc>
                <a:spcPct val="100000"/>
              </a:lnSpc>
              <a:buClr>
                <a:schemeClr val="bg1"/>
              </a:buClr>
              <a:buFont typeface="Wingdings" panose="05000000000000000000" pitchFamily="2" charset="2"/>
              <a:buChar char="§"/>
              <a:defRPr sz="1000">
                <a:solidFill>
                  <a:schemeClr val="bg1"/>
                </a:solidFill>
              </a:defRPr>
            </a:lvl1pPr>
            <a:lvl2pPr marL="360000" indent="-180000">
              <a:lnSpc>
                <a:spcPct val="100000"/>
              </a:lnSpc>
              <a:buClr>
                <a:schemeClr val="tx2"/>
              </a:buClr>
              <a:buFont typeface="Arial" panose="020B0604020202020204" pitchFamily="34" charset="0"/>
              <a:buChar char="-"/>
              <a:defRPr/>
            </a:lvl2pPr>
            <a:lvl3pPr marL="540000" indent="-180000">
              <a:lnSpc>
                <a:spcPct val="100000"/>
              </a:lnSpc>
              <a:buClr>
                <a:schemeClr val="tx2"/>
              </a:buClr>
              <a:buSzPct val="100000"/>
              <a:buFont typeface="Arial" panose="020B0604020202020204" pitchFamily="34" charset="0"/>
              <a:buChar char="•"/>
              <a:defRPr/>
            </a:lvl3pPr>
            <a:lvl4pPr marL="720000" indent="-180000">
              <a:lnSpc>
                <a:spcPct val="100000"/>
              </a:lnSpc>
              <a:buClr>
                <a:schemeClr val="accent1"/>
              </a:buClr>
              <a:buFont typeface="Arial" panose="020B0604020202020204" pitchFamily="34" charset="0"/>
              <a:buChar char="-"/>
              <a:defRPr/>
            </a:lvl4pPr>
            <a:lvl5pPr marL="900000" indent="-180000">
              <a:lnSpc>
                <a:spcPct val="100000"/>
              </a:lnSpc>
              <a:spcBef>
                <a:spcPts val="50"/>
              </a:spcBef>
              <a:buClr>
                <a:schemeClr val="tx2"/>
              </a:buClr>
              <a:buFont typeface="Wingdings" panose="05000000000000000000" pitchFamily="2" charset="2"/>
              <a:buChar char="§"/>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endParaRPr lang="en-GB" dirty="0"/>
          </a:p>
        </p:txBody>
      </p:sp>
      <p:sp>
        <p:nvSpPr>
          <p:cNvPr id="20" name="Text Placeholder 6">
            <a:extLst>
              <a:ext uri="{FF2B5EF4-FFF2-40B4-BE49-F238E27FC236}">
                <a16:creationId xmlns:a16="http://schemas.microsoft.com/office/drawing/2014/main" id="{C997F86C-AA63-4486-868F-3BDB42C6A75F}"/>
              </a:ext>
            </a:extLst>
          </p:cNvPr>
          <p:cNvSpPr>
            <a:spLocks noGrp="1"/>
          </p:cNvSpPr>
          <p:nvPr>
            <p:ph type="body" sz="quarter" idx="41" hasCustomPrompt="1"/>
          </p:nvPr>
        </p:nvSpPr>
        <p:spPr>
          <a:xfrm>
            <a:off x="6056876" y="3535792"/>
            <a:ext cx="1312369" cy="374686"/>
          </a:xfrm>
        </p:spPr>
        <p:txBody>
          <a:bodyPr anchor="ctr">
            <a:noAutofit/>
          </a:bodyPr>
          <a:lstStyle>
            <a:lvl1pPr marL="0" indent="0" algn="l">
              <a:buFont typeface="Arial" panose="020B0604020202020204" pitchFamily="34" charset="0"/>
              <a:buNone/>
              <a:defRPr sz="1200" b="0">
                <a:solidFill>
                  <a:schemeClr val="bg1"/>
                </a:solidFill>
                <a:latin typeface="+mn-lt"/>
                <a:cs typeface="Poppins Medium" panose="00000600000000000000" pitchFamily="50" charset="0"/>
              </a:defRPr>
            </a:lvl1pPr>
            <a:lvl2pPr>
              <a:defRPr sz="1800" b="1">
                <a:solidFill>
                  <a:schemeClr val="tx2"/>
                </a:solidFill>
                <a:latin typeface="Poppins Medium" panose="00000600000000000000" pitchFamily="50" charset="0"/>
                <a:cs typeface="Poppins Medium" panose="00000600000000000000" pitchFamily="50" charset="0"/>
              </a:defRPr>
            </a:lvl2pPr>
            <a:lvl3pPr>
              <a:defRPr sz="1800" b="0">
                <a:solidFill>
                  <a:schemeClr val="tx2"/>
                </a:solidFill>
                <a:latin typeface="Poppins Medium" panose="00000600000000000000" pitchFamily="50" charset="0"/>
                <a:cs typeface="Poppins Medium" panose="00000600000000000000" pitchFamily="50" charset="0"/>
              </a:defRPr>
            </a:lvl3pPr>
            <a:lvl4pPr>
              <a:defRPr sz="1800" b="0">
                <a:solidFill>
                  <a:schemeClr val="tx2"/>
                </a:solidFill>
                <a:latin typeface="Poppins Medium" panose="00000600000000000000" pitchFamily="50" charset="0"/>
                <a:cs typeface="Poppins Medium" panose="00000600000000000000" pitchFamily="50" charset="0"/>
              </a:defRPr>
            </a:lvl4pPr>
            <a:lvl5pPr>
              <a:defRPr sz="1800" b="0">
                <a:solidFill>
                  <a:schemeClr val="tx2"/>
                </a:solidFill>
                <a:latin typeface="Poppins Medium" panose="00000600000000000000" pitchFamily="50" charset="0"/>
                <a:cs typeface="Poppins Medium" panose="00000600000000000000" pitchFamily="50" charset="0"/>
              </a:defRPr>
            </a:lvl5pPr>
          </a:lstStyle>
          <a:p>
            <a:pPr lvl="0"/>
            <a:r>
              <a:rPr lang="en-US" dirty="0"/>
              <a:t>Data</a:t>
            </a:r>
            <a:endParaRPr lang="en-GB" dirty="0"/>
          </a:p>
        </p:txBody>
      </p:sp>
      <p:sp>
        <p:nvSpPr>
          <p:cNvPr id="21" name="Text Placeholder 13">
            <a:extLst>
              <a:ext uri="{FF2B5EF4-FFF2-40B4-BE49-F238E27FC236}">
                <a16:creationId xmlns:a16="http://schemas.microsoft.com/office/drawing/2014/main" id="{C04D22FD-7B21-4547-97C4-D7BC506DAD08}"/>
              </a:ext>
            </a:extLst>
          </p:cNvPr>
          <p:cNvSpPr>
            <a:spLocks noGrp="1"/>
          </p:cNvSpPr>
          <p:nvPr>
            <p:ph type="body" sz="quarter" idx="17" hasCustomPrompt="1"/>
          </p:nvPr>
        </p:nvSpPr>
        <p:spPr>
          <a:xfrm rot="16200000">
            <a:off x="5111873" y="4288230"/>
            <a:ext cx="1656000" cy="28800"/>
          </a:xfrm>
          <a:solidFill>
            <a:schemeClr val="tx2"/>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22" name="Picture Placeholder 39">
            <a:extLst>
              <a:ext uri="{FF2B5EF4-FFF2-40B4-BE49-F238E27FC236}">
                <a16:creationId xmlns:a16="http://schemas.microsoft.com/office/drawing/2014/main" id="{65D20B37-3054-4C65-B8F7-D41D89B2A559}"/>
              </a:ext>
            </a:extLst>
          </p:cNvPr>
          <p:cNvSpPr>
            <a:spLocks noGrp="1"/>
          </p:cNvSpPr>
          <p:nvPr>
            <p:ph type="pic" sz="quarter" idx="15" hasCustomPrompt="1"/>
          </p:nvPr>
        </p:nvSpPr>
        <p:spPr>
          <a:xfrm>
            <a:off x="6040286" y="2713014"/>
            <a:ext cx="786832" cy="786832"/>
          </a:xfrm>
          <a:custGeom>
            <a:avLst/>
            <a:gdLst>
              <a:gd name="connsiteX0" fmla="*/ 576000 w 1152000"/>
              <a:gd name="connsiteY0" fmla="*/ 0 h 1152000"/>
              <a:gd name="connsiteX1" fmla="*/ 1152000 w 1152000"/>
              <a:gd name="connsiteY1" fmla="*/ 576000 h 1152000"/>
              <a:gd name="connsiteX2" fmla="*/ 576000 w 1152000"/>
              <a:gd name="connsiteY2" fmla="*/ 1152000 h 1152000"/>
              <a:gd name="connsiteX3" fmla="*/ 0 w 1152000"/>
              <a:gd name="connsiteY3" fmla="*/ 576000 h 1152000"/>
              <a:gd name="connsiteX4" fmla="*/ 576000 w 1152000"/>
              <a:gd name="connsiteY4" fmla="*/ 0 h 115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0" h="1152000">
                <a:moveTo>
                  <a:pt x="576000" y="0"/>
                </a:moveTo>
                <a:cubicBezTo>
                  <a:pt x="894116" y="0"/>
                  <a:pt x="1152000" y="257884"/>
                  <a:pt x="1152000" y="576000"/>
                </a:cubicBezTo>
                <a:cubicBezTo>
                  <a:pt x="1152000" y="894116"/>
                  <a:pt x="894116" y="1152000"/>
                  <a:pt x="576000" y="1152000"/>
                </a:cubicBezTo>
                <a:cubicBezTo>
                  <a:pt x="257884" y="1152000"/>
                  <a:pt x="0" y="894116"/>
                  <a:pt x="0" y="576000"/>
                </a:cubicBezTo>
                <a:cubicBezTo>
                  <a:pt x="0" y="257884"/>
                  <a:pt x="257884" y="0"/>
                  <a:pt x="576000" y="0"/>
                </a:cubicBezTo>
                <a:close/>
              </a:path>
            </a:pathLst>
          </a:custGeom>
          <a:noFill/>
          <a:ln w="9525">
            <a:solidFill>
              <a:schemeClr val="bg1"/>
            </a:solidFill>
          </a:ln>
        </p:spPr>
        <p:txBody>
          <a:bodyPr wrap="square" lIns="180000" tIns="180000" rIns="180000">
            <a:noAutofit/>
          </a:bodyPr>
          <a:lstStyle>
            <a:lvl1pPr marL="0" indent="0" algn="ctr">
              <a:lnSpc>
                <a:spcPct val="100000"/>
              </a:lnSpc>
              <a:buNone/>
              <a:defRPr sz="800">
                <a:solidFill>
                  <a:schemeClr val="bg1"/>
                </a:solidFill>
                <a:latin typeface="Poppins Light" panose="00000400000000000000" pitchFamily="50" charset="0"/>
                <a:cs typeface="Poppins Light" panose="00000400000000000000" pitchFamily="50" charset="0"/>
              </a:defRPr>
            </a:lvl1pPr>
          </a:lstStyle>
          <a:p>
            <a:r>
              <a:rPr lang="en-GB" dirty="0"/>
              <a:t>Click icon to place graphic</a:t>
            </a:r>
          </a:p>
        </p:txBody>
      </p:sp>
      <p:sp>
        <p:nvSpPr>
          <p:cNvPr id="23" name="Text Placeholder 6">
            <a:extLst>
              <a:ext uri="{FF2B5EF4-FFF2-40B4-BE49-F238E27FC236}">
                <a16:creationId xmlns:a16="http://schemas.microsoft.com/office/drawing/2014/main" id="{85D1880B-432C-41CB-8984-07FDBD61AC94}"/>
              </a:ext>
            </a:extLst>
          </p:cNvPr>
          <p:cNvSpPr>
            <a:spLocks noGrp="1"/>
          </p:cNvSpPr>
          <p:nvPr>
            <p:ph type="body" sz="quarter" idx="42" hasCustomPrompt="1"/>
          </p:nvPr>
        </p:nvSpPr>
        <p:spPr>
          <a:xfrm>
            <a:off x="7594554" y="3910476"/>
            <a:ext cx="1312369" cy="1129619"/>
          </a:xfrm>
        </p:spPr>
        <p:txBody>
          <a:bodyPr>
            <a:noAutofit/>
          </a:bodyPr>
          <a:lstStyle>
            <a:lvl1pPr marL="180000" indent="-180000" algn="l">
              <a:lnSpc>
                <a:spcPct val="100000"/>
              </a:lnSpc>
              <a:buClr>
                <a:schemeClr val="bg1"/>
              </a:buClr>
              <a:buFont typeface="Wingdings" panose="05000000000000000000" pitchFamily="2" charset="2"/>
              <a:buChar char="§"/>
              <a:defRPr sz="1000">
                <a:solidFill>
                  <a:schemeClr val="bg1"/>
                </a:solidFill>
              </a:defRPr>
            </a:lvl1pPr>
            <a:lvl2pPr marL="360000" indent="-180000">
              <a:lnSpc>
                <a:spcPct val="100000"/>
              </a:lnSpc>
              <a:buClr>
                <a:schemeClr val="tx2"/>
              </a:buClr>
              <a:buFont typeface="Arial" panose="020B0604020202020204" pitchFamily="34" charset="0"/>
              <a:buChar char="-"/>
              <a:defRPr/>
            </a:lvl2pPr>
            <a:lvl3pPr marL="540000" indent="-180000">
              <a:lnSpc>
                <a:spcPct val="100000"/>
              </a:lnSpc>
              <a:buClr>
                <a:schemeClr val="tx2"/>
              </a:buClr>
              <a:buSzPct val="100000"/>
              <a:buFont typeface="Arial" panose="020B0604020202020204" pitchFamily="34" charset="0"/>
              <a:buChar char="•"/>
              <a:defRPr/>
            </a:lvl3pPr>
            <a:lvl4pPr marL="720000" indent="-180000">
              <a:lnSpc>
                <a:spcPct val="100000"/>
              </a:lnSpc>
              <a:buClr>
                <a:schemeClr val="accent1"/>
              </a:buClr>
              <a:buFont typeface="Arial" panose="020B0604020202020204" pitchFamily="34" charset="0"/>
              <a:buChar char="-"/>
              <a:defRPr/>
            </a:lvl4pPr>
            <a:lvl5pPr marL="900000" indent="-180000">
              <a:lnSpc>
                <a:spcPct val="100000"/>
              </a:lnSpc>
              <a:spcBef>
                <a:spcPts val="50"/>
              </a:spcBef>
              <a:buClr>
                <a:schemeClr val="tx2"/>
              </a:buClr>
              <a:buFont typeface="Wingdings" panose="05000000000000000000" pitchFamily="2" charset="2"/>
              <a:buChar char="§"/>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endParaRPr lang="en-GB" dirty="0"/>
          </a:p>
        </p:txBody>
      </p:sp>
      <p:sp>
        <p:nvSpPr>
          <p:cNvPr id="24" name="Text Placeholder 6">
            <a:extLst>
              <a:ext uri="{FF2B5EF4-FFF2-40B4-BE49-F238E27FC236}">
                <a16:creationId xmlns:a16="http://schemas.microsoft.com/office/drawing/2014/main" id="{6B720243-134E-4283-91D6-6572798909E0}"/>
              </a:ext>
            </a:extLst>
          </p:cNvPr>
          <p:cNvSpPr>
            <a:spLocks noGrp="1"/>
          </p:cNvSpPr>
          <p:nvPr>
            <p:ph type="body" sz="quarter" idx="43" hasCustomPrompt="1"/>
          </p:nvPr>
        </p:nvSpPr>
        <p:spPr>
          <a:xfrm>
            <a:off x="7594554" y="3535791"/>
            <a:ext cx="1312369" cy="374686"/>
          </a:xfrm>
        </p:spPr>
        <p:txBody>
          <a:bodyPr anchor="ctr">
            <a:noAutofit/>
          </a:bodyPr>
          <a:lstStyle>
            <a:lvl1pPr marL="0" indent="0" algn="l">
              <a:buFont typeface="Arial" panose="020B0604020202020204" pitchFamily="34" charset="0"/>
              <a:buNone/>
              <a:defRPr sz="1200" b="0">
                <a:solidFill>
                  <a:schemeClr val="bg1"/>
                </a:solidFill>
                <a:latin typeface="+mn-lt"/>
                <a:cs typeface="Poppins Medium" panose="00000600000000000000" pitchFamily="50" charset="0"/>
              </a:defRPr>
            </a:lvl1pPr>
            <a:lvl2pPr>
              <a:defRPr sz="1800" b="1">
                <a:solidFill>
                  <a:schemeClr val="tx2"/>
                </a:solidFill>
                <a:latin typeface="Poppins Medium" panose="00000600000000000000" pitchFamily="50" charset="0"/>
                <a:cs typeface="Poppins Medium" panose="00000600000000000000" pitchFamily="50" charset="0"/>
              </a:defRPr>
            </a:lvl2pPr>
            <a:lvl3pPr>
              <a:defRPr sz="1800" b="0">
                <a:solidFill>
                  <a:schemeClr val="tx2"/>
                </a:solidFill>
                <a:latin typeface="Poppins Medium" panose="00000600000000000000" pitchFamily="50" charset="0"/>
                <a:cs typeface="Poppins Medium" panose="00000600000000000000" pitchFamily="50" charset="0"/>
              </a:defRPr>
            </a:lvl3pPr>
            <a:lvl4pPr>
              <a:defRPr sz="1800" b="0">
                <a:solidFill>
                  <a:schemeClr val="tx2"/>
                </a:solidFill>
                <a:latin typeface="Poppins Medium" panose="00000600000000000000" pitchFamily="50" charset="0"/>
                <a:cs typeface="Poppins Medium" panose="00000600000000000000" pitchFamily="50" charset="0"/>
              </a:defRPr>
            </a:lvl4pPr>
            <a:lvl5pPr>
              <a:defRPr sz="1800" b="0">
                <a:solidFill>
                  <a:schemeClr val="tx2"/>
                </a:solidFill>
                <a:latin typeface="Poppins Medium" panose="00000600000000000000" pitchFamily="50" charset="0"/>
                <a:cs typeface="Poppins Medium" panose="00000600000000000000" pitchFamily="50" charset="0"/>
              </a:defRPr>
            </a:lvl5pPr>
          </a:lstStyle>
          <a:p>
            <a:pPr lvl="0"/>
            <a:r>
              <a:rPr lang="en-US" dirty="0"/>
              <a:t>Data</a:t>
            </a:r>
            <a:endParaRPr lang="en-GB" dirty="0"/>
          </a:p>
        </p:txBody>
      </p:sp>
      <p:sp>
        <p:nvSpPr>
          <p:cNvPr id="25" name="Text Placeholder 13">
            <a:extLst>
              <a:ext uri="{FF2B5EF4-FFF2-40B4-BE49-F238E27FC236}">
                <a16:creationId xmlns:a16="http://schemas.microsoft.com/office/drawing/2014/main" id="{74F8EBE7-2FE1-4334-A3DB-BB556C3FE3BE}"/>
              </a:ext>
            </a:extLst>
          </p:cNvPr>
          <p:cNvSpPr>
            <a:spLocks noGrp="1"/>
          </p:cNvSpPr>
          <p:nvPr>
            <p:ph type="body" sz="quarter" idx="44" hasCustomPrompt="1"/>
          </p:nvPr>
        </p:nvSpPr>
        <p:spPr>
          <a:xfrm rot="16200000">
            <a:off x="6649551" y="4288229"/>
            <a:ext cx="1656000" cy="28800"/>
          </a:xfrm>
          <a:solidFill>
            <a:schemeClr val="tx2"/>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26" name="Picture Placeholder 39">
            <a:extLst>
              <a:ext uri="{FF2B5EF4-FFF2-40B4-BE49-F238E27FC236}">
                <a16:creationId xmlns:a16="http://schemas.microsoft.com/office/drawing/2014/main" id="{B5573E3A-D545-4A2C-9533-E9A641ABB768}"/>
              </a:ext>
            </a:extLst>
          </p:cNvPr>
          <p:cNvSpPr>
            <a:spLocks noGrp="1"/>
          </p:cNvSpPr>
          <p:nvPr>
            <p:ph type="pic" sz="quarter" idx="45" hasCustomPrompt="1"/>
          </p:nvPr>
        </p:nvSpPr>
        <p:spPr>
          <a:xfrm>
            <a:off x="7577964" y="2713013"/>
            <a:ext cx="786832" cy="786832"/>
          </a:xfrm>
          <a:custGeom>
            <a:avLst/>
            <a:gdLst>
              <a:gd name="connsiteX0" fmla="*/ 576000 w 1152000"/>
              <a:gd name="connsiteY0" fmla="*/ 0 h 1152000"/>
              <a:gd name="connsiteX1" fmla="*/ 1152000 w 1152000"/>
              <a:gd name="connsiteY1" fmla="*/ 576000 h 1152000"/>
              <a:gd name="connsiteX2" fmla="*/ 576000 w 1152000"/>
              <a:gd name="connsiteY2" fmla="*/ 1152000 h 1152000"/>
              <a:gd name="connsiteX3" fmla="*/ 0 w 1152000"/>
              <a:gd name="connsiteY3" fmla="*/ 576000 h 1152000"/>
              <a:gd name="connsiteX4" fmla="*/ 576000 w 1152000"/>
              <a:gd name="connsiteY4" fmla="*/ 0 h 115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0" h="1152000">
                <a:moveTo>
                  <a:pt x="576000" y="0"/>
                </a:moveTo>
                <a:cubicBezTo>
                  <a:pt x="894116" y="0"/>
                  <a:pt x="1152000" y="257884"/>
                  <a:pt x="1152000" y="576000"/>
                </a:cubicBezTo>
                <a:cubicBezTo>
                  <a:pt x="1152000" y="894116"/>
                  <a:pt x="894116" y="1152000"/>
                  <a:pt x="576000" y="1152000"/>
                </a:cubicBezTo>
                <a:cubicBezTo>
                  <a:pt x="257884" y="1152000"/>
                  <a:pt x="0" y="894116"/>
                  <a:pt x="0" y="576000"/>
                </a:cubicBezTo>
                <a:cubicBezTo>
                  <a:pt x="0" y="257884"/>
                  <a:pt x="257884" y="0"/>
                  <a:pt x="576000" y="0"/>
                </a:cubicBezTo>
                <a:close/>
              </a:path>
            </a:pathLst>
          </a:custGeom>
          <a:noFill/>
          <a:ln w="9525">
            <a:solidFill>
              <a:schemeClr val="bg1"/>
            </a:solidFill>
          </a:ln>
        </p:spPr>
        <p:txBody>
          <a:bodyPr wrap="square" lIns="180000" tIns="180000" rIns="180000">
            <a:noAutofit/>
          </a:bodyPr>
          <a:lstStyle>
            <a:lvl1pPr marL="0" indent="0" algn="ctr">
              <a:lnSpc>
                <a:spcPct val="100000"/>
              </a:lnSpc>
              <a:buNone/>
              <a:defRPr sz="800">
                <a:solidFill>
                  <a:schemeClr val="bg1"/>
                </a:solidFill>
                <a:latin typeface="Poppins Light" panose="00000400000000000000" pitchFamily="50" charset="0"/>
                <a:cs typeface="Poppins Light" panose="00000400000000000000" pitchFamily="50" charset="0"/>
              </a:defRPr>
            </a:lvl1pPr>
          </a:lstStyle>
          <a:p>
            <a:r>
              <a:rPr lang="en-GB" dirty="0"/>
              <a:t>Click icon to place graphic</a:t>
            </a:r>
          </a:p>
        </p:txBody>
      </p:sp>
      <p:sp>
        <p:nvSpPr>
          <p:cNvPr id="27" name="Text Placeholder 6">
            <a:extLst>
              <a:ext uri="{FF2B5EF4-FFF2-40B4-BE49-F238E27FC236}">
                <a16:creationId xmlns:a16="http://schemas.microsoft.com/office/drawing/2014/main" id="{0E61044D-9177-4CE3-848A-B8456D32C2EE}"/>
              </a:ext>
            </a:extLst>
          </p:cNvPr>
          <p:cNvSpPr>
            <a:spLocks noGrp="1"/>
          </p:cNvSpPr>
          <p:nvPr>
            <p:ph type="body" sz="quarter" idx="46" hasCustomPrompt="1"/>
          </p:nvPr>
        </p:nvSpPr>
        <p:spPr>
          <a:xfrm>
            <a:off x="9132231" y="3905707"/>
            <a:ext cx="1312369" cy="1129619"/>
          </a:xfrm>
        </p:spPr>
        <p:txBody>
          <a:bodyPr>
            <a:noAutofit/>
          </a:bodyPr>
          <a:lstStyle>
            <a:lvl1pPr marL="180000" indent="-180000" algn="l">
              <a:lnSpc>
                <a:spcPct val="100000"/>
              </a:lnSpc>
              <a:buClr>
                <a:schemeClr val="bg1"/>
              </a:buClr>
              <a:buFont typeface="Wingdings" panose="05000000000000000000" pitchFamily="2" charset="2"/>
              <a:buChar char="§"/>
              <a:defRPr sz="1000">
                <a:solidFill>
                  <a:schemeClr val="bg1"/>
                </a:solidFill>
              </a:defRPr>
            </a:lvl1pPr>
            <a:lvl2pPr marL="360000" indent="-180000">
              <a:lnSpc>
                <a:spcPct val="100000"/>
              </a:lnSpc>
              <a:buClr>
                <a:schemeClr val="tx2"/>
              </a:buClr>
              <a:buFont typeface="Arial" panose="020B0604020202020204" pitchFamily="34" charset="0"/>
              <a:buChar char="-"/>
              <a:defRPr/>
            </a:lvl2pPr>
            <a:lvl3pPr marL="540000" indent="-180000">
              <a:lnSpc>
                <a:spcPct val="100000"/>
              </a:lnSpc>
              <a:buClr>
                <a:schemeClr val="tx2"/>
              </a:buClr>
              <a:buSzPct val="100000"/>
              <a:buFont typeface="Arial" panose="020B0604020202020204" pitchFamily="34" charset="0"/>
              <a:buChar char="•"/>
              <a:defRPr/>
            </a:lvl3pPr>
            <a:lvl4pPr marL="720000" indent="-180000">
              <a:lnSpc>
                <a:spcPct val="100000"/>
              </a:lnSpc>
              <a:buClr>
                <a:schemeClr val="accent1"/>
              </a:buClr>
              <a:buFont typeface="Arial" panose="020B0604020202020204" pitchFamily="34" charset="0"/>
              <a:buChar char="-"/>
              <a:defRPr/>
            </a:lvl4pPr>
            <a:lvl5pPr marL="900000" indent="-180000">
              <a:lnSpc>
                <a:spcPct val="100000"/>
              </a:lnSpc>
              <a:spcBef>
                <a:spcPts val="50"/>
              </a:spcBef>
              <a:buClr>
                <a:schemeClr val="tx2"/>
              </a:buClr>
              <a:buFont typeface="Wingdings" panose="05000000000000000000" pitchFamily="2" charset="2"/>
              <a:buChar char="§"/>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endParaRPr lang="en-GB" dirty="0"/>
          </a:p>
        </p:txBody>
      </p:sp>
      <p:sp>
        <p:nvSpPr>
          <p:cNvPr id="28" name="Text Placeholder 6">
            <a:extLst>
              <a:ext uri="{FF2B5EF4-FFF2-40B4-BE49-F238E27FC236}">
                <a16:creationId xmlns:a16="http://schemas.microsoft.com/office/drawing/2014/main" id="{2408221F-9BA0-443B-B14A-147BFDA98913}"/>
              </a:ext>
            </a:extLst>
          </p:cNvPr>
          <p:cNvSpPr>
            <a:spLocks noGrp="1"/>
          </p:cNvSpPr>
          <p:nvPr>
            <p:ph type="body" sz="quarter" idx="47" hasCustomPrompt="1"/>
          </p:nvPr>
        </p:nvSpPr>
        <p:spPr>
          <a:xfrm>
            <a:off x="9132231" y="3531022"/>
            <a:ext cx="1312369" cy="374686"/>
          </a:xfrm>
        </p:spPr>
        <p:txBody>
          <a:bodyPr anchor="ctr">
            <a:noAutofit/>
          </a:bodyPr>
          <a:lstStyle>
            <a:lvl1pPr marL="0" indent="0" algn="l">
              <a:buFont typeface="Arial" panose="020B0604020202020204" pitchFamily="34" charset="0"/>
              <a:buNone/>
              <a:defRPr sz="1200" b="0">
                <a:solidFill>
                  <a:schemeClr val="bg1"/>
                </a:solidFill>
                <a:latin typeface="+mn-lt"/>
                <a:cs typeface="Poppins Medium" panose="00000600000000000000" pitchFamily="50" charset="0"/>
              </a:defRPr>
            </a:lvl1pPr>
            <a:lvl2pPr>
              <a:defRPr sz="1800" b="1">
                <a:solidFill>
                  <a:schemeClr val="tx2"/>
                </a:solidFill>
                <a:latin typeface="Poppins Medium" panose="00000600000000000000" pitchFamily="50" charset="0"/>
                <a:cs typeface="Poppins Medium" panose="00000600000000000000" pitchFamily="50" charset="0"/>
              </a:defRPr>
            </a:lvl2pPr>
            <a:lvl3pPr>
              <a:defRPr sz="1800" b="0">
                <a:solidFill>
                  <a:schemeClr val="tx2"/>
                </a:solidFill>
                <a:latin typeface="Poppins Medium" panose="00000600000000000000" pitchFamily="50" charset="0"/>
                <a:cs typeface="Poppins Medium" panose="00000600000000000000" pitchFamily="50" charset="0"/>
              </a:defRPr>
            </a:lvl3pPr>
            <a:lvl4pPr>
              <a:defRPr sz="1800" b="0">
                <a:solidFill>
                  <a:schemeClr val="tx2"/>
                </a:solidFill>
                <a:latin typeface="Poppins Medium" panose="00000600000000000000" pitchFamily="50" charset="0"/>
                <a:cs typeface="Poppins Medium" panose="00000600000000000000" pitchFamily="50" charset="0"/>
              </a:defRPr>
            </a:lvl4pPr>
            <a:lvl5pPr>
              <a:defRPr sz="1800" b="0">
                <a:solidFill>
                  <a:schemeClr val="tx2"/>
                </a:solidFill>
                <a:latin typeface="Poppins Medium" panose="00000600000000000000" pitchFamily="50" charset="0"/>
                <a:cs typeface="Poppins Medium" panose="00000600000000000000" pitchFamily="50" charset="0"/>
              </a:defRPr>
            </a:lvl5pPr>
          </a:lstStyle>
          <a:p>
            <a:pPr lvl="0"/>
            <a:r>
              <a:rPr lang="en-US" dirty="0"/>
              <a:t>Data</a:t>
            </a:r>
            <a:endParaRPr lang="en-GB" dirty="0"/>
          </a:p>
        </p:txBody>
      </p:sp>
      <p:sp>
        <p:nvSpPr>
          <p:cNvPr id="29" name="Text Placeholder 13">
            <a:extLst>
              <a:ext uri="{FF2B5EF4-FFF2-40B4-BE49-F238E27FC236}">
                <a16:creationId xmlns:a16="http://schemas.microsoft.com/office/drawing/2014/main" id="{58E3A994-29BD-4919-A5E7-C8301C6566E6}"/>
              </a:ext>
            </a:extLst>
          </p:cNvPr>
          <p:cNvSpPr>
            <a:spLocks noGrp="1"/>
          </p:cNvSpPr>
          <p:nvPr>
            <p:ph type="body" sz="quarter" idx="48" hasCustomPrompt="1"/>
          </p:nvPr>
        </p:nvSpPr>
        <p:spPr>
          <a:xfrm rot="16200000">
            <a:off x="8187228" y="4283460"/>
            <a:ext cx="1656000" cy="28800"/>
          </a:xfrm>
          <a:solidFill>
            <a:schemeClr val="tx2"/>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30" name="Picture Placeholder 39">
            <a:extLst>
              <a:ext uri="{FF2B5EF4-FFF2-40B4-BE49-F238E27FC236}">
                <a16:creationId xmlns:a16="http://schemas.microsoft.com/office/drawing/2014/main" id="{AE7DBD88-142C-4CCD-84E7-C5C250074CDC}"/>
              </a:ext>
            </a:extLst>
          </p:cNvPr>
          <p:cNvSpPr>
            <a:spLocks noGrp="1"/>
          </p:cNvSpPr>
          <p:nvPr>
            <p:ph type="pic" sz="quarter" idx="49" hasCustomPrompt="1"/>
          </p:nvPr>
        </p:nvSpPr>
        <p:spPr>
          <a:xfrm>
            <a:off x="9115641" y="2708244"/>
            <a:ext cx="786832" cy="786832"/>
          </a:xfrm>
          <a:custGeom>
            <a:avLst/>
            <a:gdLst>
              <a:gd name="connsiteX0" fmla="*/ 576000 w 1152000"/>
              <a:gd name="connsiteY0" fmla="*/ 0 h 1152000"/>
              <a:gd name="connsiteX1" fmla="*/ 1152000 w 1152000"/>
              <a:gd name="connsiteY1" fmla="*/ 576000 h 1152000"/>
              <a:gd name="connsiteX2" fmla="*/ 576000 w 1152000"/>
              <a:gd name="connsiteY2" fmla="*/ 1152000 h 1152000"/>
              <a:gd name="connsiteX3" fmla="*/ 0 w 1152000"/>
              <a:gd name="connsiteY3" fmla="*/ 576000 h 1152000"/>
              <a:gd name="connsiteX4" fmla="*/ 576000 w 1152000"/>
              <a:gd name="connsiteY4" fmla="*/ 0 h 115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0" h="1152000">
                <a:moveTo>
                  <a:pt x="576000" y="0"/>
                </a:moveTo>
                <a:cubicBezTo>
                  <a:pt x="894116" y="0"/>
                  <a:pt x="1152000" y="257884"/>
                  <a:pt x="1152000" y="576000"/>
                </a:cubicBezTo>
                <a:cubicBezTo>
                  <a:pt x="1152000" y="894116"/>
                  <a:pt x="894116" y="1152000"/>
                  <a:pt x="576000" y="1152000"/>
                </a:cubicBezTo>
                <a:cubicBezTo>
                  <a:pt x="257884" y="1152000"/>
                  <a:pt x="0" y="894116"/>
                  <a:pt x="0" y="576000"/>
                </a:cubicBezTo>
                <a:cubicBezTo>
                  <a:pt x="0" y="257884"/>
                  <a:pt x="257884" y="0"/>
                  <a:pt x="576000" y="0"/>
                </a:cubicBezTo>
                <a:close/>
              </a:path>
            </a:pathLst>
          </a:custGeom>
          <a:noFill/>
          <a:ln w="9525">
            <a:solidFill>
              <a:schemeClr val="bg1"/>
            </a:solidFill>
          </a:ln>
        </p:spPr>
        <p:txBody>
          <a:bodyPr wrap="square" lIns="180000" tIns="180000" rIns="180000">
            <a:noAutofit/>
          </a:bodyPr>
          <a:lstStyle>
            <a:lvl1pPr marL="0" indent="0" algn="ctr">
              <a:lnSpc>
                <a:spcPct val="100000"/>
              </a:lnSpc>
              <a:buNone/>
              <a:defRPr sz="800">
                <a:solidFill>
                  <a:schemeClr val="bg1"/>
                </a:solidFill>
                <a:latin typeface="Poppins Light" panose="00000400000000000000" pitchFamily="50" charset="0"/>
                <a:cs typeface="Poppins Light" panose="00000400000000000000" pitchFamily="50" charset="0"/>
              </a:defRPr>
            </a:lvl1pPr>
          </a:lstStyle>
          <a:p>
            <a:r>
              <a:rPr lang="en-GB" dirty="0"/>
              <a:t>Click icon to place graphic</a:t>
            </a:r>
          </a:p>
        </p:txBody>
      </p:sp>
      <p:sp>
        <p:nvSpPr>
          <p:cNvPr id="31" name="Text Placeholder 6">
            <a:extLst>
              <a:ext uri="{FF2B5EF4-FFF2-40B4-BE49-F238E27FC236}">
                <a16:creationId xmlns:a16="http://schemas.microsoft.com/office/drawing/2014/main" id="{1B2E9E77-ADF5-404D-A5CA-D11B5B4CEC8C}"/>
              </a:ext>
            </a:extLst>
          </p:cNvPr>
          <p:cNvSpPr>
            <a:spLocks noGrp="1"/>
          </p:cNvSpPr>
          <p:nvPr>
            <p:ph type="body" sz="quarter" idx="50" hasCustomPrompt="1"/>
          </p:nvPr>
        </p:nvSpPr>
        <p:spPr>
          <a:xfrm>
            <a:off x="10669908" y="3911833"/>
            <a:ext cx="1312369" cy="1129619"/>
          </a:xfrm>
        </p:spPr>
        <p:txBody>
          <a:bodyPr>
            <a:noAutofit/>
          </a:bodyPr>
          <a:lstStyle>
            <a:lvl1pPr marL="180000" indent="-180000" algn="l">
              <a:lnSpc>
                <a:spcPct val="100000"/>
              </a:lnSpc>
              <a:buClr>
                <a:schemeClr val="bg1"/>
              </a:buClr>
              <a:buFont typeface="Wingdings" panose="05000000000000000000" pitchFamily="2" charset="2"/>
              <a:buChar char="§"/>
              <a:defRPr sz="1000">
                <a:solidFill>
                  <a:schemeClr val="bg1"/>
                </a:solidFill>
              </a:defRPr>
            </a:lvl1pPr>
            <a:lvl2pPr marL="360000" indent="-180000">
              <a:lnSpc>
                <a:spcPct val="100000"/>
              </a:lnSpc>
              <a:buClr>
                <a:schemeClr val="tx2"/>
              </a:buClr>
              <a:buFont typeface="Arial" panose="020B0604020202020204" pitchFamily="34" charset="0"/>
              <a:buChar char="-"/>
              <a:defRPr/>
            </a:lvl2pPr>
            <a:lvl3pPr marL="540000" indent="-180000">
              <a:lnSpc>
                <a:spcPct val="100000"/>
              </a:lnSpc>
              <a:buClr>
                <a:schemeClr val="tx2"/>
              </a:buClr>
              <a:buSzPct val="100000"/>
              <a:buFont typeface="Arial" panose="020B0604020202020204" pitchFamily="34" charset="0"/>
              <a:buChar char="•"/>
              <a:defRPr/>
            </a:lvl3pPr>
            <a:lvl4pPr marL="720000" indent="-180000">
              <a:lnSpc>
                <a:spcPct val="100000"/>
              </a:lnSpc>
              <a:buClr>
                <a:schemeClr val="accent1"/>
              </a:buClr>
              <a:buFont typeface="Arial" panose="020B0604020202020204" pitchFamily="34" charset="0"/>
              <a:buChar char="-"/>
              <a:defRPr/>
            </a:lvl4pPr>
            <a:lvl5pPr marL="900000" indent="-180000">
              <a:lnSpc>
                <a:spcPct val="100000"/>
              </a:lnSpc>
              <a:spcBef>
                <a:spcPts val="50"/>
              </a:spcBef>
              <a:buClr>
                <a:schemeClr val="tx2"/>
              </a:buClr>
              <a:buFont typeface="Wingdings" panose="05000000000000000000" pitchFamily="2" charset="2"/>
              <a:buChar char="§"/>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endParaRPr lang="en-GB" dirty="0"/>
          </a:p>
        </p:txBody>
      </p:sp>
      <p:sp>
        <p:nvSpPr>
          <p:cNvPr id="32" name="Text Placeholder 6">
            <a:extLst>
              <a:ext uri="{FF2B5EF4-FFF2-40B4-BE49-F238E27FC236}">
                <a16:creationId xmlns:a16="http://schemas.microsoft.com/office/drawing/2014/main" id="{1BBBB738-F834-4194-8855-F77E936299D0}"/>
              </a:ext>
            </a:extLst>
          </p:cNvPr>
          <p:cNvSpPr>
            <a:spLocks noGrp="1"/>
          </p:cNvSpPr>
          <p:nvPr>
            <p:ph type="body" sz="quarter" idx="51" hasCustomPrompt="1"/>
          </p:nvPr>
        </p:nvSpPr>
        <p:spPr>
          <a:xfrm>
            <a:off x="10669908" y="3537148"/>
            <a:ext cx="1312369" cy="374686"/>
          </a:xfrm>
        </p:spPr>
        <p:txBody>
          <a:bodyPr anchor="ctr">
            <a:noAutofit/>
          </a:bodyPr>
          <a:lstStyle>
            <a:lvl1pPr marL="0" indent="0" algn="l">
              <a:buFont typeface="Arial" panose="020B0604020202020204" pitchFamily="34" charset="0"/>
              <a:buNone/>
              <a:defRPr sz="1200" b="0">
                <a:solidFill>
                  <a:schemeClr val="bg1"/>
                </a:solidFill>
                <a:latin typeface="+mn-lt"/>
                <a:cs typeface="Poppins Medium" panose="00000600000000000000" pitchFamily="50" charset="0"/>
              </a:defRPr>
            </a:lvl1pPr>
            <a:lvl2pPr>
              <a:defRPr sz="1800" b="1">
                <a:solidFill>
                  <a:schemeClr val="tx2"/>
                </a:solidFill>
                <a:latin typeface="Poppins Medium" panose="00000600000000000000" pitchFamily="50" charset="0"/>
                <a:cs typeface="Poppins Medium" panose="00000600000000000000" pitchFamily="50" charset="0"/>
              </a:defRPr>
            </a:lvl2pPr>
            <a:lvl3pPr>
              <a:defRPr sz="1800" b="0">
                <a:solidFill>
                  <a:schemeClr val="tx2"/>
                </a:solidFill>
                <a:latin typeface="Poppins Medium" panose="00000600000000000000" pitchFamily="50" charset="0"/>
                <a:cs typeface="Poppins Medium" panose="00000600000000000000" pitchFamily="50" charset="0"/>
              </a:defRPr>
            </a:lvl3pPr>
            <a:lvl4pPr>
              <a:defRPr sz="1800" b="0">
                <a:solidFill>
                  <a:schemeClr val="tx2"/>
                </a:solidFill>
                <a:latin typeface="Poppins Medium" panose="00000600000000000000" pitchFamily="50" charset="0"/>
                <a:cs typeface="Poppins Medium" panose="00000600000000000000" pitchFamily="50" charset="0"/>
              </a:defRPr>
            </a:lvl4pPr>
            <a:lvl5pPr>
              <a:defRPr sz="1800" b="0">
                <a:solidFill>
                  <a:schemeClr val="tx2"/>
                </a:solidFill>
                <a:latin typeface="Poppins Medium" panose="00000600000000000000" pitchFamily="50" charset="0"/>
                <a:cs typeface="Poppins Medium" panose="00000600000000000000" pitchFamily="50" charset="0"/>
              </a:defRPr>
            </a:lvl5pPr>
          </a:lstStyle>
          <a:p>
            <a:pPr lvl="0"/>
            <a:r>
              <a:rPr lang="en-US" dirty="0"/>
              <a:t>Data</a:t>
            </a:r>
            <a:endParaRPr lang="en-GB" dirty="0"/>
          </a:p>
        </p:txBody>
      </p:sp>
      <p:sp>
        <p:nvSpPr>
          <p:cNvPr id="33" name="Text Placeholder 13">
            <a:extLst>
              <a:ext uri="{FF2B5EF4-FFF2-40B4-BE49-F238E27FC236}">
                <a16:creationId xmlns:a16="http://schemas.microsoft.com/office/drawing/2014/main" id="{BF34F7CD-7171-4AFB-BB73-74091E6B53CB}"/>
              </a:ext>
            </a:extLst>
          </p:cNvPr>
          <p:cNvSpPr>
            <a:spLocks noGrp="1"/>
          </p:cNvSpPr>
          <p:nvPr>
            <p:ph type="body" sz="quarter" idx="52" hasCustomPrompt="1"/>
          </p:nvPr>
        </p:nvSpPr>
        <p:spPr>
          <a:xfrm rot="16200000">
            <a:off x="9724905" y="4289586"/>
            <a:ext cx="1656000" cy="28800"/>
          </a:xfrm>
          <a:solidFill>
            <a:schemeClr val="tx2"/>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34" name="Picture Placeholder 39">
            <a:extLst>
              <a:ext uri="{FF2B5EF4-FFF2-40B4-BE49-F238E27FC236}">
                <a16:creationId xmlns:a16="http://schemas.microsoft.com/office/drawing/2014/main" id="{830D2695-B546-4786-8D9A-1FD1213C0E17}"/>
              </a:ext>
            </a:extLst>
          </p:cNvPr>
          <p:cNvSpPr>
            <a:spLocks noGrp="1"/>
          </p:cNvSpPr>
          <p:nvPr>
            <p:ph type="pic" sz="quarter" idx="53" hasCustomPrompt="1"/>
          </p:nvPr>
        </p:nvSpPr>
        <p:spPr>
          <a:xfrm>
            <a:off x="10653318" y="2714370"/>
            <a:ext cx="786832" cy="786832"/>
          </a:xfrm>
          <a:custGeom>
            <a:avLst/>
            <a:gdLst>
              <a:gd name="connsiteX0" fmla="*/ 576000 w 1152000"/>
              <a:gd name="connsiteY0" fmla="*/ 0 h 1152000"/>
              <a:gd name="connsiteX1" fmla="*/ 1152000 w 1152000"/>
              <a:gd name="connsiteY1" fmla="*/ 576000 h 1152000"/>
              <a:gd name="connsiteX2" fmla="*/ 576000 w 1152000"/>
              <a:gd name="connsiteY2" fmla="*/ 1152000 h 1152000"/>
              <a:gd name="connsiteX3" fmla="*/ 0 w 1152000"/>
              <a:gd name="connsiteY3" fmla="*/ 576000 h 1152000"/>
              <a:gd name="connsiteX4" fmla="*/ 576000 w 1152000"/>
              <a:gd name="connsiteY4" fmla="*/ 0 h 115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0" h="1152000">
                <a:moveTo>
                  <a:pt x="576000" y="0"/>
                </a:moveTo>
                <a:cubicBezTo>
                  <a:pt x="894116" y="0"/>
                  <a:pt x="1152000" y="257884"/>
                  <a:pt x="1152000" y="576000"/>
                </a:cubicBezTo>
                <a:cubicBezTo>
                  <a:pt x="1152000" y="894116"/>
                  <a:pt x="894116" y="1152000"/>
                  <a:pt x="576000" y="1152000"/>
                </a:cubicBezTo>
                <a:cubicBezTo>
                  <a:pt x="257884" y="1152000"/>
                  <a:pt x="0" y="894116"/>
                  <a:pt x="0" y="576000"/>
                </a:cubicBezTo>
                <a:cubicBezTo>
                  <a:pt x="0" y="257884"/>
                  <a:pt x="257884" y="0"/>
                  <a:pt x="576000" y="0"/>
                </a:cubicBezTo>
                <a:close/>
              </a:path>
            </a:pathLst>
          </a:custGeom>
          <a:noFill/>
          <a:ln w="9525">
            <a:solidFill>
              <a:schemeClr val="bg1"/>
            </a:solidFill>
          </a:ln>
        </p:spPr>
        <p:txBody>
          <a:bodyPr wrap="square" lIns="180000" tIns="180000" rIns="180000">
            <a:noAutofit/>
          </a:bodyPr>
          <a:lstStyle>
            <a:lvl1pPr marL="0" indent="0" algn="ctr">
              <a:lnSpc>
                <a:spcPct val="100000"/>
              </a:lnSpc>
              <a:buNone/>
              <a:defRPr sz="800">
                <a:solidFill>
                  <a:schemeClr val="bg1"/>
                </a:solidFill>
                <a:latin typeface="Poppins Light" panose="00000400000000000000" pitchFamily="50" charset="0"/>
                <a:cs typeface="Poppins Light" panose="00000400000000000000" pitchFamily="50" charset="0"/>
              </a:defRPr>
            </a:lvl1pPr>
          </a:lstStyle>
          <a:p>
            <a:r>
              <a:rPr lang="en-GB" dirty="0"/>
              <a:t>Click icon to place graphic</a:t>
            </a:r>
          </a:p>
        </p:txBody>
      </p:sp>
      <p:pic>
        <p:nvPicPr>
          <p:cNvPr id="37" name="Picture 36">
            <a:extLst>
              <a:ext uri="{FF2B5EF4-FFF2-40B4-BE49-F238E27FC236}">
                <a16:creationId xmlns:a16="http://schemas.microsoft.com/office/drawing/2014/main" id="{4131FBC5-BB2B-480F-B349-B67B2E7DA2A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50525" y="188292"/>
            <a:ext cx="2036859" cy="786095"/>
          </a:xfrm>
          <a:prstGeom prst="rect">
            <a:avLst/>
          </a:prstGeom>
        </p:spPr>
      </p:pic>
    </p:spTree>
    <p:extLst>
      <p:ext uri="{BB962C8B-B14F-4D97-AF65-F5344CB8AC3E}">
        <p14:creationId xmlns:p14="http://schemas.microsoft.com/office/powerpoint/2010/main" val="33313786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pact - Text">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FB0DD0-2E03-460D-B345-D3E85A74572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2691256"/>
          </a:xfrm>
          <a:prstGeom prst="rect">
            <a:avLst/>
          </a:prstGeom>
        </p:spPr>
      </p:pic>
      <p:sp>
        <p:nvSpPr>
          <p:cNvPr id="7" name="Date Placeholder 2">
            <a:extLst>
              <a:ext uri="{FF2B5EF4-FFF2-40B4-BE49-F238E27FC236}">
                <a16:creationId xmlns:a16="http://schemas.microsoft.com/office/drawing/2014/main" id="{86586001-9D32-49F7-A068-9AD08BF25613}"/>
              </a:ext>
            </a:extLst>
          </p:cNvPr>
          <p:cNvSpPr>
            <a:spLocks noGrp="1"/>
          </p:cNvSpPr>
          <p:nvPr>
            <p:ph type="dt" sz="half" idx="10"/>
          </p:nvPr>
        </p:nvSpPr>
        <p:spPr>
          <a:xfrm>
            <a:off x="626485" y="6394916"/>
            <a:ext cx="1440000" cy="365125"/>
          </a:xfrm>
        </p:spPr>
        <p:txBody>
          <a:bodyPr/>
          <a:lstStyle/>
          <a:p>
            <a:fld id="{832BC62A-3CEB-45AF-809A-60C0F0BE6F1D}" type="datetimeFigureOut">
              <a:rPr lang="en-GB" smtClean="0"/>
              <a:pPr/>
              <a:t>30/10/2024</a:t>
            </a:fld>
            <a:endParaRPr lang="en-GB"/>
          </a:p>
        </p:txBody>
      </p:sp>
      <p:sp>
        <p:nvSpPr>
          <p:cNvPr id="8" name="Footer Placeholder 3">
            <a:extLst>
              <a:ext uri="{FF2B5EF4-FFF2-40B4-BE49-F238E27FC236}">
                <a16:creationId xmlns:a16="http://schemas.microsoft.com/office/drawing/2014/main" id="{B2954AF9-F8C6-4C7D-95AB-B099D45AD4F5}"/>
              </a:ext>
            </a:extLst>
          </p:cNvPr>
          <p:cNvSpPr>
            <a:spLocks noGrp="1"/>
          </p:cNvSpPr>
          <p:nvPr>
            <p:ph type="ftr" sz="quarter" idx="11"/>
          </p:nvPr>
        </p:nvSpPr>
        <p:spPr>
          <a:xfrm>
            <a:off x="2856000" y="6394916"/>
            <a:ext cx="6480000" cy="365125"/>
          </a:xfrm>
        </p:spPr>
        <p:txBody>
          <a:bodyPr/>
          <a:lstStyle/>
          <a:p>
            <a:endParaRPr lang="en-GB" dirty="0"/>
          </a:p>
        </p:txBody>
      </p:sp>
      <p:sp>
        <p:nvSpPr>
          <p:cNvPr id="9" name="Slide Number Placeholder 4">
            <a:extLst>
              <a:ext uri="{FF2B5EF4-FFF2-40B4-BE49-F238E27FC236}">
                <a16:creationId xmlns:a16="http://schemas.microsoft.com/office/drawing/2014/main" id="{A96C83F0-A2FB-40C8-B5CE-CD94BB5677E7}"/>
              </a:ext>
            </a:extLst>
          </p:cNvPr>
          <p:cNvSpPr>
            <a:spLocks noGrp="1"/>
          </p:cNvSpPr>
          <p:nvPr>
            <p:ph type="sldNum" sz="quarter" idx="12"/>
          </p:nvPr>
        </p:nvSpPr>
        <p:spPr>
          <a:xfrm>
            <a:off x="10125514" y="6394916"/>
            <a:ext cx="1440000" cy="365125"/>
          </a:xfrm>
        </p:spPr>
        <p:txBody>
          <a:bodyPr/>
          <a:lstStyle/>
          <a:p>
            <a:fld id="{9527C9C5-01FC-45F0-893C-77E06CCB7E79}" type="slidenum">
              <a:rPr lang="en-GB" smtClean="0"/>
              <a:pPr/>
              <a:t>‹#›</a:t>
            </a:fld>
            <a:endParaRPr lang="en-GB"/>
          </a:p>
        </p:txBody>
      </p:sp>
      <p:sp>
        <p:nvSpPr>
          <p:cNvPr id="11" name="Title 1">
            <a:extLst>
              <a:ext uri="{FF2B5EF4-FFF2-40B4-BE49-F238E27FC236}">
                <a16:creationId xmlns:a16="http://schemas.microsoft.com/office/drawing/2014/main" id="{5FBC15D3-9991-4A6E-8792-11ABCD5C893D}"/>
              </a:ext>
            </a:extLst>
          </p:cNvPr>
          <p:cNvSpPr>
            <a:spLocks noGrp="1"/>
          </p:cNvSpPr>
          <p:nvPr>
            <p:ph type="title" hasCustomPrompt="1"/>
          </p:nvPr>
        </p:nvSpPr>
        <p:spPr>
          <a:xfrm>
            <a:off x="626485" y="367834"/>
            <a:ext cx="9122529" cy="771853"/>
          </a:xfrm>
        </p:spPr>
        <p:txBody>
          <a:bodyPr/>
          <a:lstStyle>
            <a:lvl1pPr marL="0" indent="0">
              <a:buFont typeface="Arial" panose="020B0604020202020204" pitchFamily="34" charset="0"/>
              <a:buNone/>
              <a:defRPr>
                <a:solidFill>
                  <a:schemeClr val="tx2"/>
                </a:solidFill>
              </a:defRPr>
            </a:lvl1pPr>
          </a:lstStyle>
          <a:p>
            <a:r>
              <a:rPr lang="en-US" dirty="0"/>
              <a:t>Content with impact data</a:t>
            </a:r>
            <a:endParaRPr lang="en-GB" dirty="0"/>
          </a:p>
        </p:txBody>
      </p:sp>
      <p:cxnSp>
        <p:nvCxnSpPr>
          <p:cNvPr id="12" name="Straight Connector 11">
            <a:extLst>
              <a:ext uri="{FF2B5EF4-FFF2-40B4-BE49-F238E27FC236}">
                <a16:creationId xmlns:a16="http://schemas.microsoft.com/office/drawing/2014/main" id="{38EDFC4A-F67A-4305-9D27-4CF86DF3F9A4}"/>
              </a:ext>
            </a:extLst>
          </p:cNvPr>
          <p:cNvCxnSpPr>
            <a:cxnSpLocks/>
          </p:cNvCxnSpPr>
          <p:nvPr userDrawn="1"/>
        </p:nvCxnSpPr>
        <p:spPr>
          <a:xfrm flipV="1">
            <a:off x="513796" y="277786"/>
            <a:ext cx="0" cy="523218"/>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48AEC35F-D2BF-4DDB-8C39-A30727D08018}"/>
              </a:ext>
            </a:extLst>
          </p:cNvPr>
          <p:cNvSpPr>
            <a:spLocks noGrp="1"/>
          </p:cNvSpPr>
          <p:nvPr>
            <p:ph type="body" sz="quarter" idx="40" hasCustomPrompt="1"/>
          </p:nvPr>
        </p:nvSpPr>
        <p:spPr>
          <a:xfrm>
            <a:off x="626485" y="4247686"/>
            <a:ext cx="2427800" cy="1918164"/>
          </a:xfrm>
        </p:spPr>
        <p:txBody>
          <a:bodyPr>
            <a:noAutofit/>
          </a:bodyPr>
          <a:lstStyle>
            <a:lvl1pPr marL="180000" indent="-180000" algn="l">
              <a:lnSpc>
                <a:spcPct val="100000"/>
              </a:lnSpc>
              <a:buClr>
                <a:schemeClr val="bg1"/>
              </a:buClr>
              <a:buFont typeface="Wingdings" panose="05000000000000000000" pitchFamily="2" charset="2"/>
              <a:buChar char="§"/>
              <a:defRPr sz="1050">
                <a:solidFill>
                  <a:schemeClr val="bg1"/>
                </a:solidFill>
              </a:defRPr>
            </a:lvl1pPr>
            <a:lvl2pPr marL="360000" indent="-180000">
              <a:lnSpc>
                <a:spcPct val="100000"/>
              </a:lnSpc>
              <a:buClr>
                <a:schemeClr val="tx2"/>
              </a:buClr>
              <a:buFont typeface="Arial" panose="020B0604020202020204" pitchFamily="34" charset="0"/>
              <a:buChar char="-"/>
              <a:defRPr/>
            </a:lvl2pPr>
            <a:lvl3pPr marL="540000" indent="-180000">
              <a:lnSpc>
                <a:spcPct val="100000"/>
              </a:lnSpc>
              <a:buClr>
                <a:schemeClr val="tx2"/>
              </a:buClr>
              <a:buSzPct val="100000"/>
              <a:buFont typeface="Arial" panose="020B0604020202020204" pitchFamily="34" charset="0"/>
              <a:buChar char="•"/>
              <a:defRPr/>
            </a:lvl3pPr>
            <a:lvl4pPr marL="720000" indent="-180000">
              <a:lnSpc>
                <a:spcPct val="100000"/>
              </a:lnSpc>
              <a:buClr>
                <a:schemeClr val="accent1"/>
              </a:buClr>
              <a:buFont typeface="Arial" panose="020B0604020202020204" pitchFamily="34" charset="0"/>
              <a:buChar char="-"/>
              <a:defRPr/>
            </a:lvl4pPr>
            <a:lvl5pPr marL="900000" indent="-180000">
              <a:lnSpc>
                <a:spcPct val="100000"/>
              </a:lnSpc>
              <a:spcBef>
                <a:spcPts val="50"/>
              </a:spcBef>
              <a:buClr>
                <a:schemeClr val="tx2"/>
              </a:buClr>
              <a:buFont typeface="Wingdings" panose="05000000000000000000" pitchFamily="2" charset="2"/>
              <a:buChar char="§"/>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endParaRPr lang="en-GB" dirty="0"/>
          </a:p>
        </p:txBody>
      </p:sp>
      <p:sp>
        <p:nvSpPr>
          <p:cNvPr id="14" name="Text Placeholder 6">
            <a:extLst>
              <a:ext uri="{FF2B5EF4-FFF2-40B4-BE49-F238E27FC236}">
                <a16:creationId xmlns:a16="http://schemas.microsoft.com/office/drawing/2014/main" id="{7A3AAFB7-96FF-4AF4-B241-B18EDF553E4E}"/>
              </a:ext>
            </a:extLst>
          </p:cNvPr>
          <p:cNvSpPr>
            <a:spLocks noGrp="1"/>
          </p:cNvSpPr>
          <p:nvPr>
            <p:ph type="body" sz="quarter" idx="41" hasCustomPrompt="1"/>
          </p:nvPr>
        </p:nvSpPr>
        <p:spPr>
          <a:xfrm>
            <a:off x="626485" y="3873001"/>
            <a:ext cx="2427800" cy="374686"/>
          </a:xfrm>
        </p:spPr>
        <p:txBody>
          <a:bodyPr anchor="ctr">
            <a:noAutofit/>
          </a:bodyPr>
          <a:lstStyle>
            <a:lvl1pPr marL="0" indent="0" algn="l">
              <a:buFont typeface="Arial" panose="020B0604020202020204" pitchFamily="34" charset="0"/>
              <a:buNone/>
              <a:defRPr sz="1200" b="0">
                <a:solidFill>
                  <a:schemeClr val="bg1"/>
                </a:solidFill>
                <a:latin typeface="+mn-lt"/>
                <a:cs typeface="Poppins Medium" panose="00000600000000000000" pitchFamily="50" charset="0"/>
              </a:defRPr>
            </a:lvl1pPr>
            <a:lvl2pPr>
              <a:defRPr sz="1800" b="1">
                <a:solidFill>
                  <a:schemeClr val="tx2"/>
                </a:solidFill>
                <a:latin typeface="Poppins Medium" panose="00000600000000000000" pitchFamily="50" charset="0"/>
                <a:cs typeface="Poppins Medium" panose="00000600000000000000" pitchFamily="50" charset="0"/>
              </a:defRPr>
            </a:lvl2pPr>
            <a:lvl3pPr>
              <a:defRPr sz="1800" b="0">
                <a:solidFill>
                  <a:schemeClr val="tx2"/>
                </a:solidFill>
                <a:latin typeface="Poppins Medium" panose="00000600000000000000" pitchFamily="50" charset="0"/>
                <a:cs typeface="Poppins Medium" panose="00000600000000000000" pitchFamily="50" charset="0"/>
              </a:defRPr>
            </a:lvl3pPr>
            <a:lvl4pPr>
              <a:defRPr sz="1800" b="0">
                <a:solidFill>
                  <a:schemeClr val="tx2"/>
                </a:solidFill>
                <a:latin typeface="Poppins Medium" panose="00000600000000000000" pitchFamily="50" charset="0"/>
                <a:cs typeface="Poppins Medium" panose="00000600000000000000" pitchFamily="50" charset="0"/>
              </a:defRPr>
            </a:lvl4pPr>
            <a:lvl5pPr>
              <a:defRPr sz="1800" b="0">
                <a:solidFill>
                  <a:schemeClr val="tx2"/>
                </a:solidFill>
                <a:latin typeface="Poppins Medium" panose="00000600000000000000" pitchFamily="50" charset="0"/>
                <a:cs typeface="Poppins Medium" panose="00000600000000000000" pitchFamily="50" charset="0"/>
              </a:defRPr>
            </a:lvl5pPr>
          </a:lstStyle>
          <a:p>
            <a:pPr lvl="0"/>
            <a:r>
              <a:rPr lang="en-US" dirty="0"/>
              <a:t>Lorem Ipsum</a:t>
            </a:r>
            <a:endParaRPr lang="en-GB" dirty="0"/>
          </a:p>
        </p:txBody>
      </p:sp>
      <p:sp>
        <p:nvSpPr>
          <p:cNvPr id="15" name="Text Placeholder 13">
            <a:extLst>
              <a:ext uri="{FF2B5EF4-FFF2-40B4-BE49-F238E27FC236}">
                <a16:creationId xmlns:a16="http://schemas.microsoft.com/office/drawing/2014/main" id="{AA908770-A3D9-4283-9D2C-C02373EF6685}"/>
              </a:ext>
            </a:extLst>
          </p:cNvPr>
          <p:cNvSpPr>
            <a:spLocks noGrp="1"/>
          </p:cNvSpPr>
          <p:nvPr>
            <p:ph type="body" sz="quarter" idx="17" hasCustomPrompt="1"/>
          </p:nvPr>
        </p:nvSpPr>
        <p:spPr>
          <a:xfrm rot="16200000">
            <a:off x="-697018" y="5003939"/>
            <a:ext cx="2413000" cy="28800"/>
          </a:xfrm>
          <a:solidFill>
            <a:schemeClr val="bg1"/>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16" name="Text Placeholder 6">
            <a:extLst>
              <a:ext uri="{FF2B5EF4-FFF2-40B4-BE49-F238E27FC236}">
                <a16:creationId xmlns:a16="http://schemas.microsoft.com/office/drawing/2014/main" id="{71D24A0E-B7B9-47AE-B65F-3FE2CC192F62}"/>
              </a:ext>
            </a:extLst>
          </p:cNvPr>
          <p:cNvSpPr>
            <a:spLocks noGrp="1"/>
          </p:cNvSpPr>
          <p:nvPr>
            <p:ph type="body" sz="quarter" idx="13" hasCustomPrompt="1"/>
          </p:nvPr>
        </p:nvSpPr>
        <p:spPr>
          <a:xfrm>
            <a:off x="626486" y="2861333"/>
            <a:ext cx="10939029" cy="806583"/>
          </a:xfrm>
        </p:spPr>
        <p:txBody>
          <a:bodyPr>
            <a:noAutofit/>
          </a:bodyPr>
          <a:lstStyle>
            <a:lvl1pPr>
              <a:buClr>
                <a:schemeClr val="bg1"/>
              </a:buClr>
              <a:defRPr sz="1400">
                <a:solidFill>
                  <a:schemeClr val="bg1"/>
                </a:solidFill>
              </a:defRPr>
            </a:lvl1pPr>
            <a:lvl2pPr>
              <a:defRPr>
                <a:solidFill>
                  <a:schemeClr val="bg1"/>
                </a:solidFill>
              </a:defRPr>
            </a:lvl2pPr>
            <a:lvl3pPr>
              <a:buClr>
                <a:schemeClr val="bg1"/>
              </a:buClr>
              <a:defRPr>
                <a:solidFill>
                  <a:schemeClr val="bg1"/>
                </a:solidFill>
              </a:defRPr>
            </a:lvl3pPr>
            <a:lvl4pPr>
              <a:defRPr>
                <a:solidFill>
                  <a:schemeClr val="bg1"/>
                </a:solidFill>
              </a:defRPr>
            </a:lvl4pPr>
            <a:lvl5pPr>
              <a:buClr>
                <a:schemeClr val="bg1"/>
              </a:buClr>
              <a:defRPr>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a:t>
            </a:r>
          </a:p>
        </p:txBody>
      </p:sp>
      <p:sp>
        <p:nvSpPr>
          <p:cNvPr id="29" name="Text Placeholder 6">
            <a:extLst>
              <a:ext uri="{FF2B5EF4-FFF2-40B4-BE49-F238E27FC236}">
                <a16:creationId xmlns:a16="http://schemas.microsoft.com/office/drawing/2014/main" id="{79DEF3FA-5607-4E7C-B5E1-FCD5B0CCF701}"/>
              </a:ext>
            </a:extLst>
          </p:cNvPr>
          <p:cNvSpPr>
            <a:spLocks noGrp="1"/>
          </p:cNvSpPr>
          <p:nvPr>
            <p:ph type="body" sz="quarter" idx="42" hasCustomPrompt="1"/>
          </p:nvPr>
        </p:nvSpPr>
        <p:spPr>
          <a:xfrm>
            <a:off x="3467404" y="4247686"/>
            <a:ext cx="2427800" cy="1918164"/>
          </a:xfrm>
        </p:spPr>
        <p:txBody>
          <a:bodyPr>
            <a:noAutofit/>
          </a:bodyPr>
          <a:lstStyle>
            <a:lvl1pPr marL="180000" indent="-180000" algn="l">
              <a:lnSpc>
                <a:spcPct val="100000"/>
              </a:lnSpc>
              <a:buClr>
                <a:schemeClr val="bg1"/>
              </a:buClr>
              <a:buFont typeface="Wingdings" panose="05000000000000000000" pitchFamily="2" charset="2"/>
              <a:buChar char="§"/>
              <a:defRPr sz="1050">
                <a:solidFill>
                  <a:schemeClr val="bg1"/>
                </a:solidFill>
              </a:defRPr>
            </a:lvl1pPr>
            <a:lvl2pPr marL="360000" indent="-180000">
              <a:lnSpc>
                <a:spcPct val="100000"/>
              </a:lnSpc>
              <a:buClr>
                <a:schemeClr val="tx2"/>
              </a:buClr>
              <a:buFont typeface="Arial" panose="020B0604020202020204" pitchFamily="34" charset="0"/>
              <a:buChar char="-"/>
              <a:defRPr/>
            </a:lvl2pPr>
            <a:lvl3pPr marL="540000" indent="-180000">
              <a:lnSpc>
                <a:spcPct val="100000"/>
              </a:lnSpc>
              <a:buClr>
                <a:schemeClr val="tx2"/>
              </a:buClr>
              <a:buSzPct val="100000"/>
              <a:buFont typeface="Arial" panose="020B0604020202020204" pitchFamily="34" charset="0"/>
              <a:buChar char="•"/>
              <a:defRPr/>
            </a:lvl3pPr>
            <a:lvl4pPr marL="720000" indent="-180000">
              <a:lnSpc>
                <a:spcPct val="100000"/>
              </a:lnSpc>
              <a:buClr>
                <a:schemeClr val="accent1"/>
              </a:buClr>
              <a:buFont typeface="Arial" panose="020B0604020202020204" pitchFamily="34" charset="0"/>
              <a:buChar char="-"/>
              <a:defRPr/>
            </a:lvl4pPr>
            <a:lvl5pPr marL="900000" indent="-180000">
              <a:lnSpc>
                <a:spcPct val="100000"/>
              </a:lnSpc>
              <a:spcBef>
                <a:spcPts val="50"/>
              </a:spcBef>
              <a:buClr>
                <a:schemeClr val="tx2"/>
              </a:buClr>
              <a:buFont typeface="Wingdings" panose="05000000000000000000" pitchFamily="2" charset="2"/>
              <a:buChar char="§"/>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endParaRPr lang="en-GB" dirty="0"/>
          </a:p>
        </p:txBody>
      </p:sp>
      <p:sp>
        <p:nvSpPr>
          <p:cNvPr id="30" name="Text Placeholder 6">
            <a:extLst>
              <a:ext uri="{FF2B5EF4-FFF2-40B4-BE49-F238E27FC236}">
                <a16:creationId xmlns:a16="http://schemas.microsoft.com/office/drawing/2014/main" id="{72252253-CBAE-4BAC-A55E-F079F8CB5BFB}"/>
              </a:ext>
            </a:extLst>
          </p:cNvPr>
          <p:cNvSpPr>
            <a:spLocks noGrp="1"/>
          </p:cNvSpPr>
          <p:nvPr>
            <p:ph type="body" sz="quarter" idx="43" hasCustomPrompt="1"/>
          </p:nvPr>
        </p:nvSpPr>
        <p:spPr>
          <a:xfrm>
            <a:off x="3467404" y="3873001"/>
            <a:ext cx="2427800" cy="374686"/>
          </a:xfrm>
        </p:spPr>
        <p:txBody>
          <a:bodyPr anchor="ctr">
            <a:noAutofit/>
          </a:bodyPr>
          <a:lstStyle>
            <a:lvl1pPr marL="0" indent="0" algn="l">
              <a:buFont typeface="Arial" panose="020B0604020202020204" pitchFamily="34" charset="0"/>
              <a:buNone/>
              <a:defRPr sz="1200" b="0">
                <a:solidFill>
                  <a:schemeClr val="bg1"/>
                </a:solidFill>
                <a:latin typeface="+mn-lt"/>
                <a:cs typeface="Poppins Medium" panose="00000600000000000000" pitchFamily="50" charset="0"/>
              </a:defRPr>
            </a:lvl1pPr>
            <a:lvl2pPr>
              <a:defRPr sz="1800" b="1">
                <a:solidFill>
                  <a:schemeClr val="tx2"/>
                </a:solidFill>
                <a:latin typeface="Poppins Medium" panose="00000600000000000000" pitchFamily="50" charset="0"/>
                <a:cs typeface="Poppins Medium" panose="00000600000000000000" pitchFamily="50" charset="0"/>
              </a:defRPr>
            </a:lvl2pPr>
            <a:lvl3pPr>
              <a:defRPr sz="1800" b="0">
                <a:solidFill>
                  <a:schemeClr val="tx2"/>
                </a:solidFill>
                <a:latin typeface="Poppins Medium" panose="00000600000000000000" pitchFamily="50" charset="0"/>
                <a:cs typeface="Poppins Medium" panose="00000600000000000000" pitchFamily="50" charset="0"/>
              </a:defRPr>
            </a:lvl3pPr>
            <a:lvl4pPr>
              <a:defRPr sz="1800" b="0">
                <a:solidFill>
                  <a:schemeClr val="tx2"/>
                </a:solidFill>
                <a:latin typeface="Poppins Medium" panose="00000600000000000000" pitchFamily="50" charset="0"/>
                <a:cs typeface="Poppins Medium" panose="00000600000000000000" pitchFamily="50" charset="0"/>
              </a:defRPr>
            </a:lvl4pPr>
            <a:lvl5pPr>
              <a:defRPr sz="1800" b="0">
                <a:solidFill>
                  <a:schemeClr val="tx2"/>
                </a:solidFill>
                <a:latin typeface="Poppins Medium" panose="00000600000000000000" pitchFamily="50" charset="0"/>
                <a:cs typeface="Poppins Medium" panose="00000600000000000000" pitchFamily="50" charset="0"/>
              </a:defRPr>
            </a:lvl5pPr>
          </a:lstStyle>
          <a:p>
            <a:pPr lvl="0"/>
            <a:r>
              <a:rPr lang="en-US" dirty="0"/>
              <a:t>Lorem Ipsum</a:t>
            </a:r>
            <a:endParaRPr lang="en-GB" dirty="0"/>
          </a:p>
        </p:txBody>
      </p:sp>
      <p:sp>
        <p:nvSpPr>
          <p:cNvPr id="31" name="Text Placeholder 13">
            <a:extLst>
              <a:ext uri="{FF2B5EF4-FFF2-40B4-BE49-F238E27FC236}">
                <a16:creationId xmlns:a16="http://schemas.microsoft.com/office/drawing/2014/main" id="{91C96785-5BE7-4434-B7C7-97EA109AC349}"/>
              </a:ext>
            </a:extLst>
          </p:cNvPr>
          <p:cNvSpPr>
            <a:spLocks noGrp="1"/>
          </p:cNvSpPr>
          <p:nvPr>
            <p:ph type="body" sz="quarter" idx="44" hasCustomPrompt="1"/>
          </p:nvPr>
        </p:nvSpPr>
        <p:spPr>
          <a:xfrm rot="16200000">
            <a:off x="2143901" y="5003939"/>
            <a:ext cx="2413000" cy="28800"/>
          </a:xfrm>
          <a:solidFill>
            <a:schemeClr val="bg1"/>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32" name="Text Placeholder 6">
            <a:extLst>
              <a:ext uri="{FF2B5EF4-FFF2-40B4-BE49-F238E27FC236}">
                <a16:creationId xmlns:a16="http://schemas.microsoft.com/office/drawing/2014/main" id="{02014B81-A87F-410E-A5C6-3D425D1A2E66}"/>
              </a:ext>
            </a:extLst>
          </p:cNvPr>
          <p:cNvSpPr>
            <a:spLocks noGrp="1"/>
          </p:cNvSpPr>
          <p:nvPr>
            <p:ph type="body" sz="quarter" idx="45" hasCustomPrompt="1"/>
          </p:nvPr>
        </p:nvSpPr>
        <p:spPr>
          <a:xfrm>
            <a:off x="6242335" y="4247686"/>
            <a:ext cx="2427800" cy="1918164"/>
          </a:xfrm>
        </p:spPr>
        <p:txBody>
          <a:bodyPr>
            <a:noAutofit/>
          </a:bodyPr>
          <a:lstStyle>
            <a:lvl1pPr marL="180000" indent="-180000" algn="l">
              <a:lnSpc>
                <a:spcPct val="100000"/>
              </a:lnSpc>
              <a:buClr>
                <a:schemeClr val="bg1"/>
              </a:buClr>
              <a:buFont typeface="Wingdings" panose="05000000000000000000" pitchFamily="2" charset="2"/>
              <a:buChar char="§"/>
              <a:defRPr sz="1050">
                <a:solidFill>
                  <a:schemeClr val="bg1"/>
                </a:solidFill>
              </a:defRPr>
            </a:lvl1pPr>
            <a:lvl2pPr marL="360000" indent="-180000">
              <a:lnSpc>
                <a:spcPct val="100000"/>
              </a:lnSpc>
              <a:buClr>
                <a:schemeClr val="tx2"/>
              </a:buClr>
              <a:buFont typeface="Arial" panose="020B0604020202020204" pitchFamily="34" charset="0"/>
              <a:buChar char="-"/>
              <a:defRPr/>
            </a:lvl2pPr>
            <a:lvl3pPr marL="540000" indent="-180000">
              <a:lnSpc>
                <a:spcPct val="100000"/>
              </a:lnSpc>
              <a:buClr>
                <a:schemeClr val="tx2"/>
              </a:buClr>
              <a:buSzPct val="100000"/>
              <a:buFont typeface="Arial" panose="020B0604020202020204" pitchFamily="34" charset="0"/>
              <a:buChar char="•"/>
              <a:defRPr/>
            </a:lvl3pPr>
            <a:lvl4pPr marL="720000" indent="-180000">
              <a:lnSpc>
                <a:spcPct val="100000"/>
              </a:lnSpc>
              <a:buClr>
                <a:schemeClr val="accent1"/>
              </a:buClr>
              <a:buFont typeface="Arial" panose="020B0604020202020204" pitchFamily="34" charset="0"/>
              <a:buChar char="-"/>
              <a:defRPr/>
            </a:lvl4pPr>
            <a:lvl5pPr marL="900000" indent="-180000">
              <a:lnSpc>
                <a:spcPct val="100000"/>
              </a:lnSpc>
              <a:spcBef>
                <a:spcPts val="50"/>
              </a:spcBef>
              <a:buClr>
                <a:schemeClr val="tx2"/>
              </a:buClr>
              <a:buFont typeface="Wingdings" panose="05000000000000000000" pitchFamily="2" charset="2"/>
              <a:buChar char="§"/>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endParaRPr lang="en-GB" dirty="0"/>
          </a:p>
        </p:txBody>
      </p:sp>
      <p:sp>
        <p:nvSpPr>
          <p:cNvPr id="33" name="Text Placeholder 6">
            <a:extLst>
              <a:ext uri="{FF2B5EF4-FFF2-40B4-BE49-F238E27FC236}">
                <a16:creationId xmlns:a16="http://schemas.microsoft.com/office/drawing/2014/main" id="{F148B9EC-CCE6-4B53-8A10-C22598B163ED}"/>
              </a:ext>
            </a:extLst>
          </p:cNvPr>
          <p:cNvSpPr>
            <a:spLocks noGrp="1"/>
          </p:cNvSpPr>
          <p:nvPr>
            <p:ph type="body" sz="quarter" idx="46" hasCustomPrompt="1"/>
          </p:nvPr>
        </p:nvSpPr>
        <p:spPr>
          <a:xfrm>
            <a:off x="6242335" y="3873001"/>
            <a:ext cx="2427800" cy="374686"/>
          </a:xfrm>
        </p:spPr>
        <p:txBody>
          <a:bodyPr anchor="ctr">
            <a:noAutofit/>
          </a:bodyPr>
          <a:lstStyle>
            <a:lvl1pPr marL="0" indent="0" algn="l">
              <a:buFont typeface="Arial" panose="020B0604020202020204" pitchFamily="34" charset="0"/>
              <a:buNone/>
              <a:defRPr sz="1200" b="0">
                <a:solidFill>
                  <a:schemeClr val="bg1"/>
                </a:solidFill>
                <a:latin typeface="+mn-lt"/>
                <a:cs typeface="Poppins Medium" panose="00000600000000000000" pitchFamily="50" charset="0"/>
              </a:defRPr>
            </a:lvl1pPr>
            <a:lvl2pPr>
              <a:defRPr sz="1800" b="1">
                <a:solidFill>
                  <a:schemeClr val="tx2"/>
                </a:solidFill>
                <a:latin typeface="Poppins Medium" panose="00000600000000000000" pitchFamily="50" charset="0"/>
                <a:cs typeface="Poppins Medium" panose="00000600000000000000" pitchFamily="50" charset="0"/>
              </a:defRPr>
            </a:lvl2pPr>
            <a:lvl3pPr>
              <a:defRPr sz="1800" b="0">
                <a:solidFill>
                  <a:schemeClr val="tx2"/>
                </a:solidFill>
                <a:latin typeface="Poppins Medium" panose="00000600000000000000" pitchFamily="50" charset="0"/>
                <a:cs typeface="Poppins Medium" panose="00000600000000000000" pitchFamily="50" charset="0"/>
              </a:defRPr>
            </a:lvl3pPr>
            <a:lvl4pPr>
              <a:defRPr sz="1800" b="0">
                <a:solidFill>
                  <a:schemeClr val="tx2"/>
                </a:solidFill>
                <a:latin typeface="Poppins Medium" panose="00000600000000000000" pitchFamily="50" charset="0"/>
                <a:cs typeface="Poppins Medium" panose="00000600000000000000" pitchFamily="50" charset="0"/>
              </a:defRPr>
            </a:lvl4pPr>
            <a:lvl5pPr>
              <a:defRPr sz="1800" b="0">
                <a:solidFill>
                  <a:schemeClr val="tx2"/>
                </a:solidFill>
                <a:latin typeface="Poppins Medium" panose="00000600000000000000" pitchFamily="50" charset="0"/>
                <a:cs typeface="Poppins Medium" panose="00000600000000000000" pitchFamily="50" charset="0"/>
              </a:defRPr>
            </a:lvl5pPr>
          </a:lstStyle>
          <a:p>
            <a:pPr lvl="0"/>
            <a:r>
              <a:rPr lang="en-US" dirty="0"/>
              <a:t>Lorem Ipsum</a:t>
            </a:r>
            <a:endParaRPr lang="en-GB" dirty="0"/>
          </a:p>
        </p:txBody>
      </p:sp>
      <p:sp>
        <p:nvSpPr>
          <p:cNvPr id="34" name="Text Placeholder 13">
            <a:extLst>
              <a:ext uri="{FF2B5EF4-FFF2-40B4-BE49-F238E27FC236}">
                <a16:creationId xmlns:a16="http://schemas.microsoft.com/office/drawing/2014/main" id="{72AADB46-FD0F-48F1-B4DC-A4C351D4341F}"/>
              </a:ext>
            </a:extLst>
          </p:cNvPr>
          <p:cNvSpPr>
            <a:spLocks noGrp="1"/>
          </p:cNvSpPr>
          <p:nvPr>
            <p:ph type="body" sz="quarter" idx="47" hasCustomPrompt="1"/>
          </p:nvPr>
        </p:nvSpPr>
        <p:spPr>
          <a:xfrm rot="16200000">
            <a:off x="4918832" y="5003939"/>
            <a:ext cx="2413000" cy="28800"/>
          </a:xfrm>
          <a:solidFill>
            <a:schemeClr val="bg1"/>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35" name="Text Placeholder 6">
            <a:extLst>
              <a:ext uri="{FF2B5EF4-FFF2-40B4-BE49-F238E27FC236}">
                <a16:creationId xmlns:a16="http://schemas.microsoft.com/office/drawing/2014/main" id="{C6EFF1F7-C153-4C8B-BBAD-7AA3ACBDF748}"/>
              </a:ext>
            </a:extLst>
          </p:cNvPr>
          <p:cNvSpPr>
            <a:spLocks noGrp="1"/>
          </p:cNvSpPr>
          <p:nvPr>
            <p:ph type="body" sz="quarter" idx="48" hasCustomPrompt="1"/>
          </p:nvPr>
        </p:nvSpPr>
        <p:spPr>
          <a:xfrm>
            <a:off x="9017265" y="4247686"/>
            <a:ext cx="2427800" cy="1918164"/>
          </a:xfrm>
        </p:spPr>
        <p:txBody>
          <a:bodyPr>
            <a:noAutofit/>
          </a:bodyPr>
          <a:lstStyle>
            <a:lvl1pPr marL="180000" indent="-180000" algn="l">
              <a:lnSpc>
                <a:spcPct val="100000"/>
              </a:lnSpc>
              <a:buClr>
                <a:schemeClr val="bg1"/>
              </a:buClr>
              <a:buFont typeface="Wingdings" panose="05000000000000000000" pitchFamily="2" charset="2"/>
              <a:buChar char="§"/>
              <a:defRPr sz="1050">
                <a:solidFill>
                  <a:schemeClr val="bg1"/>
                </a:solidFill>
              </a:defRPr>
            </a:lvl1pPr>
            <a:lvl2pPr marL="360000" indent="-180000">
              <a:lnSpc>
                <a:spcPct val="100000"/>
              </a:lnSpc>
              <a:buClr>
                <a:schemeClr val="tx2"/>
              </a:buClr>
              <a:buFont typeface="Arial" panose="020B0604020202020204" pitchFamily="34" charset="0"/>
              <a:buChar char="-"/>
              <a:defRPr/>
            </a:lvl2pPr>
            <a:lvl3pPr marL="540000" indent="-180000">
              <a:lnSpc>
                <a:spcPct val="100000"/>
              </a:lnSpc>
              <a:buClr>
                <a:schemeClr val="tx2"/>
              </a:buClr>
              <a:buSzPct val="100000"/>
              <a:buFont typeface="Arial" panose="020B0604020202020204" pitchFamily="34" charset="0"/>
              <a:buChar char="•"/>
              <a:defRPr/>
            </a:lvl3pPr>
            <a:lvl4pPr marL="720000" indent="-180000">
              <a:lnSpc>
                <a:spcPct val="100000"/>
              </a:lnSpc>
              <a:buClr>
                <a:schemeClr val="accent1"/>
              </a:buClr>
              <a:buFont typeface="Arial" panose="020B0604020202020204" pitchFamily="34" charset="0"/>
              <a:buChar char="-"/>
              <a:defRPr/>
            </a:lvl4pPr>
            <a:lvl5pPr marL="900000" indent="-180000">
              <a:lnSpc>
                <a:spcPct val="100000"/>
              </a:lnSpc>
              <a:spcBef>
                <a:spcPts val="50"/>
              </a:spcBef>
              <a:buClr>
                <a:schemeClr val="tx2"/>
              </a:buClr>
              <a:buFont typeface="Wingdings" panose="05000000000000000000" pitchFamily="2" charset="2"/>
              <a:buChar char="§"/>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endParaRPr lang="en-GB" dirty="0"/>
          </a:p>
        </p:txBody>
      </p:sp>
      <p:sp>
        <p:nvSpPr>
          <p:cNvPr id="36" name="Text Placeholder 6">
            <a:extLst>
              <a:ext uri="{FF2B5EF4-FFF2-40B4-BE49-F238E27FC236}">
                <a16:creationId xmlns:a16="http://schemas.microsoft.com/office/drawing/2014/main" id="{731C1ECB-1984-48CF-A0E8-D4420708BB97}"/>
              </a:ext>
            </a:extLst>
          </p:cNvPr>
          <p:cNvSpPr>
            <a:spLocks noGrp="1"/>
          </p:cNvSpPr>
          <p:nvPr>
            <p:ph type="body" sz="quarter" idx="49" hasCustomPrompt="1"/>
          </p:nvPr>
        </p:nvSpPr>
        <p:spPr>
          <a:xfrm>
            <a:off x="9017265" y="3873001"/>
            <a:ext cx="2427800" cy="374686"/>
          </a:xfrm>
        </p:spPr>
        <p:txBody>
          <a:bodyPr anchor="ctr">
            <a:noAutofit/>
          </a:bodyPr>
          <a:lstStyle>
            <a:lvl1pPr marL="0" indent="0" algn="l">
              <a:buFont typeface="Arial" panose="020B0604020202020204" pitchFamily="34" charset="0"/>
              <a:buNone/>
              <a:defRPr sz="1200" b="0">
                <a:solidFill>
                  <a:schemeClr val="bg1"/>
                </a:solidFill>
                <a:latin typeface="+mn-lt"/>
                <a:cs typeface="Poppins Medium" panose="00000600000000000000" pitchFamily="50" charset="0"/>
              </a:defRPr>
            </a:lvl1pPr>
            <a:lvl2pPr>
              <a:defRPr sz="1800" b="1">
                <a:solidFill>
                  <a:schemeClr val="tx2"/>
                </a:solidFill>
                <a:latin typeface="Poppins Medium" panose="00000600000000000000" pitchFamily="50" charset="0"/>
                <a:cs typeface="Poppins Medium" panose="00000600000000000000" pitchFamily="50" charset="0"/>
              </a:defRPr>
            </a:lvl2pPr>
            <a:lvl3pPr>
              <a:defRPr sz="1800" b="0">
                <a:solidFill>
                  <a:schemeClr val="tx2"/>
                </a:solidFill>
                <a:latin typeface="Poppins Medium" panose="00000600000000000000" pitchFamily="50" charset="0"/>
                <a:cs typeface="Poppins Medium" panose="00000600000000000000" pitchFamily="50" charset="0"/>
              </a:defRPr>
            </a:lvl3pPr>
            <a:lvl4pPr>
              <a:defRPr sz="1800" b="0">
                <a:solidFill>
                  <a:schemeClr val="tx2"/>
                </a:solidFill>
                <a:latin typeface="Poppins Medium" panose="00000600000000000000" pitchFamily="50" charset="0"/>
                <a:cs typeface="Poppins Medium" panose="00000600000000000000" pitchFamily="50" charset="0"/>
              </a:defRPr>
            </a:lvl4pPr>
            <a:lvl5pPr>
              <a:defRPr sz="1800" b="0">
                <a:solidFill>
                  <a:schemeClr val="tx2"/>
                </a:solidFill>
                <a:latin typeface="Poppins Medium" panose="00000600000000000000" pitchFamily="50" charset="0"/>
                <a:cs typeface="Poppins Medium" panose="00000600000000000000" pitchFamily="50" charset="0"/>
              </a:defRPr>
            </a:lvl5pPr>
          </a:lstStyle>
          <a:p>
            <a:pPr lvl="0"/>
            <a:r>
              <a:rPr lang="en-US" dirty="0"/>
              <a:t>Lorem Ipsum</a:t>
            </a:r>
            <a:endParaRPr lang="en-GB" dirty="0"/>
          </a:p>
        </p:txBody>
      </p:sp>
      <p:sp>
        <p:nvSpPr>
          <p:cNvPr id="37" name="Text Placeholder 13">
            <a:extLst>
              <a:ext uri="{FF2B5EF4-FFF2-40B4-BE49-F238E27FC236}">
                <a16:creationId xmlns:a16="http://schemas.microsoft.com/office/drawing/2014/main" id="{AF3695D8-769C-4A99-9BFB-6EBFE0781B83}"/>
              </a:ext>
            </a:extLst>
          </p:cNvPr>
          <p:cNvSpPr>
            <a:spLocks noGrp="1"/>
          </p:cNvSpPr>
          <p:nvPr>
            <p:ph type="body" sz="quarter" idx="50" hasCustomPrompt="1"/>
          </p:nvPr>
        </p:nvSpPr>
        <p:spPr>
          <a:xfrm rot="16200000">
            <a:off x="7693762" y="5003939"/>
            <a:ext cx="2413000" cy="28800"/>
          </a:xfrm>
          <a:solidFill>
            <a:schemeClr val="bg1"/>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pic>
        <p:nvPicPr>
          <p:cNvPr id="38" name="Picture 37">
            <a:extLst>
              <a:ext uri="{FF2B5EF4-FFF2-40B4-BE49-F238E27FC236}">
                <a16:creationId xmlns:a16="http://schemas.microsoft.com/office/drawing/2014/main" id="{2BA8E2F2-42C6-4E2E-A5FC-F05AB36F5A2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50525" y="188292"/>
            <a:ext cx="2036859" cy="786095"/>
          </a:xfrm>
          <a:prstGeom prst="rect">
            <a:avLst/>
          </a:prstGeom>
        </p:spPr>
      </p:pic>
    </p:spTree>
    <p:extLst>
      <p:ext uri="{BB962C8B-B14F-4D97-AF65-F5344CB8AC3E}">
        <p14:creationId xmlns:p14="http://schemas.microsoft.com/office/powerpoint/2010/main" val="16252047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Icon Slide (3-4)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9F4F1-9F6A-4ABE-84A4-5DB70E869BD7}"/>
              </a:ext>
            </a:extLst>
          </p:cNvPr>
          <p:cNvSpPr>
            <a:spLocks noGrp="1"/>
          </p:cNvSpPr>
          <p:nvPr>
            <p:ph type="title" hasCustomPrompt="1"/>
          </p:nvPr>
        </p:nvSpPr>
        <p:spPr>
          <a:xfrm>
            <a:off x="626485" y="367834"/>
            <a:ext cx="9122529" cy="771853"/>
          </a:xfrm>
        </p:spPr>
        <p:txBody>
          <a:bodyPr/>
          <a:lstStyle>
            <a:lvl1pPr marL="0" indent="0" algn="l" defTabSz="914400" rtl="0" eaLnBrk="1" latinLnBrk="0" hangingPunct="1">
              <a:lnSpc>
                <a:spcPct val="90000"/>
              </a:lnSpc>
              <a:spcBef>
                <a:spcPct val="0"/>
              </a:spcBef>
              <a:buFont typeface="Arial" panose="020B0604020202020204" pitchFamily="34" charset="0"/>
              <a:buNone/>
              <a:defRPr lang="en-GB" sz="2800" b="1" kern="1200" cap="all" baseline="0" dirty="0">
                <a:solidFill>
                  <a:schemeClr val="tx2"/>
                </a:solidFill>
                <a:latin typeface="+mj-lt"/>
                <a:ea typeface="+mj-ea"/>
                <a:cs typeface="+mj-cs"/>
              </a:defRPr>
            </a:lvl1pPr>
          </a:lstStyle>
          <a:p>
            <a:r>
              <a:rPr lang="en-US" dirty="0"/>
              <a:t>Custom four Icon Slide - White</a:t>
            </a:r>
            <a:endParaRPr lang="en-GB" dirty="0"/>
          </a:p>
        </p:txBody>
      </p:sp>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a:xfrm>
            <a:off x="10125514" y="6394916"/>
            <a:ext cx="1440000" cy="365125"/>
          </a:xfrm>
        </p:spPr>
        <p:txBody>
          <a:bodyPr/>
          <a:lstStyle/>
          <a:p>
            <a:fld id="{9527C9C5-01FC-45F0-893C-77E06CCB7E79}" type="slidenum">
              <a:rPr lang="en-GB" smtClean="0"/>
              <a:pPr/>
              <a:t>‹#›</a:t>
            </a:fld>
            <a:endParaRPr lang="en-GB"/>
          </a:p>
        </p:txBody>
      </p:sp>
      <p:sp>
        <p:nvSpPr>
          <p:cNvPr id="7" name="Text Placeholder 6">
            <a:extLst>
              <a:ext uri="{FF2B5EF4-FFF2-40B4-BE49-F238E27FC236}">
                <a16:creationId xmlns:a16="http://schemas.microsoft.com/office/drawing/2014/main" id="{D90A76C5-737F-413D-8548-373F14113048}"/>
              </a:ext>
            </a:extLst>
          </p:cNvPr>
          <p:cNvSpPr>
            <a:spLocks noGrp="1"/>
          </p:cNvSpPr>
          <p:nvPr>
            <p:ph type="body" sz="quarter" idx="13" hasCustomPrompt="1"/>
          </p:nvPr>
        </p:nvSpPr>
        <p:spPr>
          <a:xfrm>
            <a:off x="626484" y="1594279"/>
            <a:ext cx="10939030" cy="619893"/>
          </a:xfrm>
        </p:spPr>
        <p:txBody>
          <a:bodyPr>
            <a:noAutofit/>
          </a:bodyPr>
          <a:lstStyle>
            <a:lvl1pPr marL="0" indent="0">
              <a:buNone/>
              <a:defRPr/>
            </a:lvl1pPr>
            <a:lvl3pPr>
              <a:buSzPct val="100000"/>
              <a:defRPr/>
            </a:lvl3pPr>
          </a:lstStyle>
          <a:p>
            <a:pPr lvl="0"/>
            <a:r>
              <a:rPr lang="en-GB" dirty="0"/>
              <a:t>With since by see of began best includes now, colour first necessary it. The always an who about will after, inside to times every around it’s which. Showing though very both a goes particular.</a:t>
            </a:r>
          </a:p>
        </p:txBody>
      </p:sp>
      <p:pic>
        <p:nvPicPr>
          <p:cNvPr id="10" name="Picture 9" descr="NHS Master Logo">
            <a:extLst>
              <a:ext uri="{FF2B5EF4-FFF2-40B4-BE49-F238E27FC236}">
                <a16:creationId xmlns:a16="http://schemas.microsoft.com/office/drawing/2014/main" id="{248289B9-03E2-45B5-90A2-204D0424CE0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749014" y="188293"/>
            <a:ext cx="2039882" cy="434560"/>
          </a:xfrm>
          <a:prstGeom prst="rect">
            <a:avLst/>
          </a:prstGeom>
        </p:spPr>
      </p:pic>
      <p:cxnSp>
        <p:nvCxnSpPr>
          <p:cNvPr id="21" name="Straight Connector 20">
            <a:extLst>
              <a:ext uri="{FF2B5EF4-FFF2-40B4-BE49-F238E27FC236}">
                <a16:creationId xmlns:a16="http://schemas.microsoft.com/office/drawing/2014/main" id="{F1AF0958-449A-41BB-B5E2-7757E9C989E9}"/>
              </a:ext>
            </a:extLst>
          </p:cNvPr>
          <p:cNvCxnSpPr>
            <a:cxnSpLocks/>
          </p:cNvCxnSpPr>
          <p:nvPr userDrawn="1"/>
        </p:nvCxnSpPr>
        <p:spPr>
          <a:xfrm flipV="1">
            <a:off x="513796" y="277786"/>
            <a:ext cx="0" cy="523218"/>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AE7BF14D-0A19-47CA-B29C-58BBFA1D7F6D}"/>
              </a:ext>
            </a:extLst>
          </p:cNvPr>
          <p:cNvSpPr>
            <a:spLocks noGrp="1"/>
          </p:cNvSpPr>
          <p:nvPr>
            <p:ph type="body" sz="quarter" idx="40" hasCustomPrompt="1"/>
          </p:nvPr>
        </p:nvSpPr>
        <p:spPr>
          <a:xfrm>
            <a:off x="669771" y="4509102"/>
            <a:ext cx="2186229" cy="1129619"/>
          </a:xfrm>
        </p:spPr>
        <p:txBody>
          <a:bodyPr>
            <a:noAutofit/>
          </a:bodyPr>
          <a:lstStyle>
            <a:lvl1pPr marL="180000" indent="-180000" algn="l">
              <a:lnSpc>
                <a:spcPct val="100000"/>
              </a:lnSpc>
              <a:buFont typeface="Wingdings" panose="05000000000000000000" pitchFamily="2" charset="2"/>
              <a:buChar char="§"/>
              <a:defRPr/>
            </a:lvl1pPr>
            <a:lvl2pPr marL="360000" indent="-180000">
              <a:lnSpc>
                <a:spcPct val="100000"/>
              </a:lnSpc>
              <a:buClr>
                <a:schemeClr val="tx2"/>
              </a:buClr>
              <a:buFont typeface="Arial" panose="020B0604020202020204" pitchFamily="34" charset="0"/>
              <a:buChar char="-"/>
              <a:defRPr/>
            </a:lvl2pPr>
            <a:lvl3pPr marL="540000" indent="-180000">
              <a:lnSpc>
                <a:spcPct val="100000"/>
              </a:lnSpc>
              <a:buClr>
                <a:schemeClr val="tx2"/>
              </a:buClr>
              <a:buSzPct val="100000"/>
              <a:buFont typeface="Arial" panose="020B0604020202020204" pitchFamily="34" charset="0"/>
              <a:buChar char="•"/>
              <a:defRPr/>
            </a:lvl3pPr>
            <a:lvl4pPr marL="720000" indent="-180000">
              <a:lnSpc>
                <a:spcPct val="100000"/>
              </a:lnSpc>
              <a:buClr>
                <a:schemeClr val="accent1"/>
              </a:buClr>
              <a:buFont typeface="Arial" panose="020B0604020202020204" pitchFamily="34" charset="0"/>
              <a:buChar char="-"/>
              <a:defRPr/>
            </a:lvl4pPr>
            <a:lvl5pPr marL="900000" indent="-180000">
              <a:lnSpc>
                <a:spcPct val="100000"/>
              </a:lnSpc>
              <a:spcBef>
                <a:spcPts val="50"/>
              </a:spcBef>
              <a:buClr>
                <a:schemeClr val="tx2"/>
              </a:buClr>
              <a:buFont typeface="Wingdings" panose="05000000000000000000" pitchFamily="2" charset="2"/>
              <a:buChar char="§"/>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endParaRPr lang="en-GB" dirty="0"/>
          </a:p>
        </p:txBody>
      </p:sp>
      <p:sp>
        <p:nvSpPr>
          <p:cNvPr id="14" name="Text Placeholder 6">
            <a:extLst>
              <a:ext uri="{FF2B5EF4-FFF2-40B4-BE49-F238E27FC236}">
                <a16:creationId xmlns:a16="http://schemas.microsoft.com/office/drawing/2014/main" id="{FB1DAFAC-0667-4557-A331-22104B2E6545}"/>
              </a:ext>
            </a:extLst>
          </p:cNvPr>
          <p:cNvSpPr>
            <a:spLocks noGrp="1"/>
          </p:cNvSpPr>
          <p:nvPr>
            <p:ph type="body" sz="quarter" idx="41" hasCustomPrompt="1"/>
          </p:nvPr>
        </p:nvSpPr>
        <p:spPr>
          <a:xfrm>
            <a:off x="669771" y="4134417"/>
            <a:ext cx="2186229" cy="374686"/>
          </a:xfrm>
        </p:spPr>
        <p:txBody>
          <a:bodyPr>
            <a:noAutofit/>
          </a:bodyPr>
          <a:lstStyle>
            <a:lvl1pPr marL="0" indent="0" algn="l">
              <a:buFont typeface="Arial" panose="020B0604020202020204" pitchFamily="34" charset="0"/>
              <a:buNone/>
              <a:defRPr sz="1800" b="0">
                <a:solidFill>
                  <a:schemeClr val="tx2"/>
                </a:solidFill>
                <a:latin typeface="Poppins Medium" panose="00000600000000000000" pitchFamily="50" charset="0"/>
                <a:cs typeface="Poppins Medium" panose="00000600000000000000" pitchFamily="50" charset="0"/>
              </a:defRPr>
            </a:lvl1pPr>
            <a:lvl2pPr>
              <a:defRPr sz="1800" b="1">
                <a:solidFill>
                  <a:schemeClr val="tx2"/>
                </a:solidFill>
                <a:latin typeface="Poppins Medium" panose="00000600000000000000" pitchFamily="50" charset="0"/>
                <a:cs typeface="Poppins Medium" panose="00000600000000000000" pitchFamily="50" charset="0"/>
              </a:defRPr>
            </a:lvl2pPr>
            <a:lvl3pPr>
              <a:defRPr sz="1800" b="0">
                <a:solidFill>
                  <a:schemeClr val="tx2"/>
                </a:solidFill>
                <a:latin typeface="Poppins Medium" panose="00000600000000000000" pitchFamily="50" charset="0"/>
                <a:cs typeface="Poppins Medium" panose="00000600000000000000" pitchFamily="50" charset="0"/>
              </a:defRPr>
            </a:lvl3pPr>
            <a:lvl4pPr>
              <a:defRPr sz="1800" b="0">
                <a:solidFill>
                  <a:schemeClr val="tx2"/>
                </a:solidFill>
                <a:latin typeface="Poppins Medium" panose="00000600000000000000" pitchFamily="50" charset="0"/>
                <a:cs typeface="Poppins Medium" panose="00000600000000000000" pitchFamily="50" charset="0"/>
              </a:defRPr>
            </a:lvl4pPr>
            <a:lvl5pPr>
              <a:defRPr sz="1800" b="0">
                <a:solidFill>
                  <a:schemeClr val="tx2"/>
                </a:solidFill>
                <a:latin typeface="Poppins Medium" panose="00000600000000000000" pitchFamily="50" charset="0"/>
                <a:cs typeface="Poppins Medium" panose="00000600000000000000" pitchFamily="50" charset="0"/>
              </a:defRPr>
            </a:lvl5pPr>
          </a:lstStyle>
          <a:p>
            <a:pPr lvl="0"/>
            <a:r>
              <a:rPr lang="en-US" dirty="0"/>
              <a:t>Lorem Ipsum</a:t>
            </a:r>
            <a:endParaRPr lang="en-GB" dirty="0"/>
          </a:p>
        </p:txBody>
      </p:sp>
      <p:sp>
        <p:nvSpPr>
          <p:cNvPr id="25" name="Text Placeholder 6">
            <a:extLst>
              <a:ext uri="{FF2B5EF4-FFF2-40B4-BE49-F238E27FC236}">
                <a16:creationId xmlns:a16="http://schemas.microsoft.com/office/drawing/2014/main" id="{9E52D996-BEBC-4FA1-B7AB-FF45338147BD}"/>
              </a:ext>
            </a:extLst>
          </p:cNvPr>
          <p:cNvSpPr>
            <a:spLocks noGrp="1"/>
          </p:cNvSpPr>
          <p:nvPr>
            <p:ph type="body" sz="quarter" idx="43" hasCustomPrompt="1"/>
          </p:nvPr>
        </p:nvSpPr>
        <p:spPr>
          <a:xfrm>
            <a:off x="3616170" y="4134417"/>
            <a:ext cx="2186229" cy="374686"/>
          </a:xfrm>
        </p:spPr>
        <p:txBody>
          <a:bodyPr>
            <a:noAutofit/>
          </a:bodyPr>
          <a:lstStyle>
            <a:lvl1pPr marL="0" indent="0" algn="l">
              <a:buFont typeface="Arial" panose="020B0604020202020204" pitchFamily="34" charset="0"/>
              <a:buNone/>
              <a:defRPr sz="1800" b="0">
                <a:solidFill>
                  <a:schemeClr val="tx2"/>
                </a:solidFill>
                <a:latin typeface="Poppins Medium" panose="00000600000000000000" pitchFamily="50" charset="0"/>
                <a:cs typeface="Poppins Medium" panose="00000600000000000000" pitchFamily="50" charset="0"/>
              </a:defRPr>
            </a:lvl1pPr>
            <a:lvl2pPr>
              <a:defRPr sz="1800" b="1">
                <a:solidFill>
                  <a:schemeClr val="tx2"/>
                </a:solidFill>
                <a:latin typeface="Poppins Medium" panose="00000600000000000000" pitchFamily="50" charset="0"/>
                <a:cs typeface="Poppins Medium" panose="00000600000000000000" pitchFamily="50" charset="0"/>
              </a:defRPr>
            </a:lvl2pPr>
            <a:lvl3pPr>
              <a:defRPr sz="1800" b="0">
                <a:solidFill>
                  <a:schemeClr val="tx2"/>
                </a:solidFill>
                <a:latin typeface="Poppins Medium" panose="00000600000000000000" pitchFamily="50" charset="0"/>
                <a:cs typeface="Poppins Medium" panose="00000600000000000000" pitchFamily="50" charset="0"/>
              </a:defRPr>
            </a:lvl3pPr>
            <a:lvl4pPr>
              <a:defRPr sz="1800" b="0">
                <a:solidFill>
                  <a:schemeClr val="tx2"/>
                </a:solidFill>
                <a:latin typeface="Poppins Medium" panose="00000600000000000000" pitchFamily="50" charset="0"/>
                <a:cs typeface="Poppins Medium" panose="00000600000000000000" pitchFamily="50" charset="0"/>
              </a:defRPr>
            </a:lvl4pPr>
            <a:lvl5pPr>
              <a:defRPr sz="1800" b="0">
                <a:solidFill>
                  <a:schemeClr val="tx2"/>
                </a:solidFill>
                <a:latin typeface="Poppins Medium" panose="00000600000000000000" pitchFamily="50" charset="0"/>
                <a:cs typeface="Poppins Medium" panose="00000600000000000000" pitchFamily="50" charset="0"/>
              </a:defRPr>
            </a:lvl5pPr>
          </a:lstStyle>
          <a:p>
            <a:pPr lvl="0"/>
            <a:r>
              <a:rPr lang="en-US" dirty="0"/>
              <a:t>Lorem Ipsum</a:t>
            </a:r>
            <a:endParaRPr lang="en-GB" dirty="0"/>
          </a:p>
        </p:txBody>
      </p:sp>
      <p:sp>
        <p:nvSpPr>
          <p:cNvPr id="27" name="Text Placeholder 6">
            <a:extLst>
              <a:ext uri="{FF2B5EF4-FFF2-40B4-BE49-F238E27FC236}">
                <a16:creationId xmlns:a16="http://schemas.microsoft.com/office/drawing/2014/main" id="{62D7D785-AD21-4ED3-8AD5-F29B7B616811}"/>
              </a:ext>
            </a:extLst>
          </p:cNvPr>
          <p:cNvSpPr>
            <a:spLocks noGrp="1"/>
          </p:cNvSpPr>
          <p:nvPr>
            <p:ph type="body" sz="quarter" idx="45" hasCustomPrompt="1"/>
          </p:nvPr>
        </p:nvSpPr>
        <p:spPr>
          <a:xfrm>
            <a:off x="6562569" y="4134417"/>
            <a:ext cx="2186229" cy="374686"/>
          </a:xfrm>
        </p:spPr>
        <p:txBody>
          <a:bodyPr>
            <a:noAutofit/>
          </a:bodyPr>
          <a:lstStyle>
            <a:lvl1pPr marL="0" indent="0" algn="l">
              <a:buFont typeface="Arial" panose="020B0604020202020204" pitchFamily="34" charset="0"/>
              <a:buNone/>
              <a:defRPr sz="1800" b="0">
                <a:solidFill>
                  <a:schemeClr val="tx2"/>
                </a:solidFill>
                <a:latin typeface="Poppins Medium" panose="00000600000000000000" pitchFamily="50" charset="0"/>
                <a:cs typeface="Poppins Medium" panose="00000600000000000000" pitchFamily="50" charset="0"/>
              </a:defRPr>
            </a:lvl1pPr>
            <a:lvl2pPr>
              <a:defRPr sz="1800" b="1">
                <a:solidFill>
                  <a:schemeClr val="tx2"/>
                </a:solidFill>
                <a:latin typeface="Poppins Medium" panose="00000600000000000000" pitchFamily="50" charset="0"/>
                <a:cs typeface="Poppins Medium" panose="00000600000000000000" pitchFamily="50" charset="0"/>
              </a:defRPr>
            </a:lvl2pPr>
            <a:lvl3pPr>
              <a:defRPr sz="1800" b="0">
                <a:solidFill>
                  <a:schemeClr val="tx2"/>
                </a:solidFill>
                <a:latin typeface="Poppins Medium" panose="00000600000000000000" pitchFamily="50" charset="0"/>
                <a:cs typeface="Poppins Medium" panose="00000600000000000000" pitchFamily="50" charset="0"/>
              </a:defRPr>
            </a:lvl3pPr>
            <a:lvl4pPr>
              <a:defRPr sz="1800" b="0">
                <a:solidFill>
                  <a:schemeClr val="tx2"/>
                </a:solidFill>
                <a:latin typeface="Poppins Medium" panose="00000600000000000000" pitchFamily="50" charset="0"/>
                <a:cs typeface="Poppins Medium" panose="00000600000000000000" pitchFamily="50" charset="0"/>
              </a:defRPr>
            </a:lvl4pPr>
            <a:lvl5pPr>
              <a:defRPr sz="1800" b="0">
                <a:solidFill>
                  <a:schemeClr val="tx2"/>
                </a:solidFill>
                <a:latin typeface="Poppins Medium" panose="00000600000000000000" pitchFamily="50" charset="0"/>
                <a:cs typeface="Poppins Medium" panose="00000600000000000000" pitchFamily="50" charset="0"/>
              </a:defRPr>
            </a:lvl5pPr>
          </a:lstStyle>
          <a:p>
            <a:pPr lvl="0"/>
            <a:r>
              <a:rPr lang="en-US" dirty="0"/>
              <a:t>Lorem Ipsum</a:t>
            </a:r>
            <a:endParaRPr lang="en-GB" dirty="0"/>
          </a:p>
        </p:txBody>
      </p:sp>
      <p:sp>
        <p:nvSpPr>
          <p:cNvPr id="29" name="Text Placeholder 6">
            <a:extLst>
              <a:ext uri="{FF2B5EF4-FFF2-40B4-BE49-F238E27FC236}">
                <a16:creationId xmlns:a16="http://schemas.microsoft.com/office/drawing/2014/main" id="{D3258620-E1A3-4D6D-9313-0F23495572DD}"/>
              </a:ext>
            </a:extLst>
          </p:cNvPr>
          <p:cNvSpPr>
            <a:spLocks noGrp="1"/>
          </p:cNvSpPr>
          <p:nvPr>
            <p:ph type="body" sz="quarter" idx="47" hasCustomPrompt="1"/>
          </p:nvPr>
        </p:nvSpPr>
        <p:spPr>
          <a:xfrm>
            <a:off x="9508968" y="4134417"/>
            <a:ext cx="2186229" cy="374686"/>
          </a:xfrm>
        </p:spPr>
        <p:txBody>
          <a:bodyPr>
            <a:noAutofit/>
          </a:bodyPr>
          <a:lstStyle>
            <a:lvl1pPr marL="0" indent="0" algn="l">
              <a:buFont typeface="Arial" panose="020B0604020202020204" pitchFamily="34" charset="0"/>
              <a:buNone/>
              <a:defRPr sz="1800" b="0">
                <a:solidFill>
                  <a:schemeClr val="tx2"/>
                </a:solidFill>
                <a:latin typeface="Poppins Medium" panose="00000600000000000000" pitchFamily="50" charset="0"/>
                <a:cs typeface="Poppins Medium" panose="00000600000000000000" pitchFamily="50" charset="0"/>
              </a:defRPr>
            </a:lvl1pPr>
            <a:lvl2pPr>
              <a:defRPr sz="1800" b="1">
                <a:solidFill>
                  <a:schemeClr val="tx2"/>
                </a:solidFill>
                <a:latin typeface="Poppins Medium" panose="00000600000000000000" pitchFamily="50" charset="0"/>
                <a:cs typeface="Poppins Medium" panose="00000600000000000000" pitchFamily="50" charset="0"/>
              </a:defRPr>
            </a:lvl2pPr>
            <a:lvl3pPr>
              <a:defRPr sz="1800" b="0">
                <a:solidFill>
                  <a:schemeClr val="tx2"/>
                </a:solidFill>
                <a:latin typeface="Poppins Medium" panose="00000600000000000000" pitchFamily="50" charset="0"/>
                <a:cs typeface="Poppins Medium" panose="00000600000000000000" pitchFamily="50" charset="0"/>
              </a:defRPr>
            </a:lvl3pPr>
            <a:lvl4pPr>
              <a:defRPr sz="1800" b="0">
                <a:solidFill>
                  <a:schemeClr val="tx2"/>
                </a:solidFill>
                <a:latin typeface="Poppins Medium" panose="00000600000000000000" pitchFamily="50" charset="0"/>
                <a:cs typeface="Poppins Medium" panose="00000600000000000000" pitchFamily="50" charset="0"/>
              </a:defRPr>
            </a:lvl4pPr>
            <a:lvl5pPr>
              <a:defRPr sz="1800" b="0">
                <a:solidFill>
                  <a:schemeClr val="tx2"/>
                </a:solidFill>
                <a:latin typeface="Poppins Medium" panose="00000600000000000000" pitchFamily="50" charset="0"/>
                <a:cs typeface="Poppins Medium" panose="00000600000000000000" pitchFamily="50" charset="0"/>
              </a:defRPr>
            </a:lvl5pPr>
          </a:lstStyle>
          <a:p>
            <a:pPr lvl="0"/>
            <a:r>
              <a:rPr lang="en-US" dirty="0"/>
              <a:t>Lorem Ipsum</a:t>
            </a:r>
            <a:endParaRPr lang="en-GB" dirty="0"/>
          </a:p>
        </p:txBody>
      </p:sp>
      <p:sp>
        <p:nvSpPr>
          <p:cNvPr id="30" name="Text Placeholder 13">
            <a:extLst>
              <a:ext uri="{FF2B5EF4-FFF2-40B4-BE49-F238E27FC236}">
                <a16:creationId xmlns:a16="http://schemas.microsoft.com/office/drawing/2014/main" id="{0A266A23-9AF0-467C-928B-AEE5BE750D25}"/>
              </a:ext>
            </a:extLst>
          </p:cNvPr>
          <p:cNvSpPr>
            <a:spLocks noGrp="1"/>
          </p:cNvSpPr>
          <p:nvPr>
            <p:ph type="body" sz="quarter" idx="17" hasCustomPrompt="1"/>
          </p:nvPr>
        </p:nvSpPr>
        <p:spPr>
          <a:xfrm rot="16200000">
            <a:off x="-316797" y="4796322"/>
            <a:ext cx="1656000" cy="28800"/>
          </a:xfrm>
          <a:solidFill>
            <a:schemeClr val="accent3"/>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31" name="Text Placeholder 13">
            <a:extLst>
              <a:ext uri="{FF2B5EF4-FFF2-40B4-BE49-F238E27FC236}">
                <a16:creationId xmlns:a16="http://schemas.microsoft.com/office/drawing/2014/main" id="{DE46865A-F646-42B1-9359-6FC3A748B9E0}"/>
              </a:ext>
            </a:extLst>
          </p:cNvPr>
          <p:cNvSpPr>
            <a:spLocks noGrp="1"/>
          </p:cNvSpPr>
          <p:nvPr>
            <p:ph type="body" sz="quarter" idx="48" hasCustomPrompt="1"/>
          </p:nvPr>
        </p:nvSpPr>
        <p:spPr>
          <a:xfrm rot="16200000">
            <a:off x="2624523" y="4796322"/>
            <a:ext cx="1656000" cy="28800"/>
          </a:xfrm>
          <a:solidFill>
            <a:schemeClr val="accent3"/>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32" name="Text Placeholder 13">
            <a:extLst>
              <a:ext uri="{FF2B5EF4-FFF2-40B4-BE49-F238E27FC236}">
                <a16:creationId xmlns:a16="http://schemas.microsoft.com/office/drawing/2014/main" id="{3133207C-FBCB-40A7-A2F6-732FC72A89E2}"/>
              </a:ext>
            </a:extLst>
          </p:cNvPr>
          <p:cNvSpPr>
            <a:spLocks noGrp="1"/>
          </p:cNvSpPr>
          <p:nvPr>
            <p:ph type="body" sz="quarter" idx="49" hasCustomPrompt="1"/>
          </p:nvPr>
        </p:nvSpPr>
        <p:spPr>
          <a:xfrm rot="16200000">
            <a:off x="5576003" y="4796322"/>
            <a:ext cx="1656000" cy="28800"/>
          </a:xfrm>
          <a:solidFill>
            <a:schemeClr val="accent3"/>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33" name="Text Placeholder 13">
            <a:extLst>
              <a:ext uri="{FF2B5EF4-FFF2-40B4-BE49-F238E27FC236}">
                <a16:creationId xmlns:a16="http://schemas.microsoft.com/office/drawing/2014/main" id="{8615978C-732F-4C0C-B3C9-61DF1B94E747}"/>
              </a:ext>
            </a:extLst>
          </p:cNvPr>
          <p:cNvSpPr>
            <a:spLocks noGrp="1"/>
          </p:cNvSpPr>
          <p:nvPr>
            <p:ph type="body" sz="quarter" idx="50" hasCustomPrompt="1"/>
          </p:nvPr>
        </p:nvSpPr>
        <p:spPr>
          <a:xfrm rot="16200000">
            <a:off x="8522400" y="4796322"/>
            <a:ext cx="1656000" cy="28800"/>
          </a:xfrm>
          <a:solidFill>
            <a:schemeClr val="accent3"/>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34" name="Text Placeholder 6">
            <a:extLst>
              <a:ext uri="{FF2B5EF4-FFF2-40B4-BE49-F238E27FC236}">
                <a16:creationId xmlns:a16="http://schemas.microsoft.com/office/drawing/2014/main" id="{45D32D8C-3F2D-4385-881B-E11359AC06E2}"/>
              </a:ext>
            </a:extLst>
          </p:cNvPr>
          <p:cNvSpPr>
            <a:spLocks noGrp="1"/>
          </p:cNvSpPr>
          <p:nvPr>
            <p:ph type="body" sz="quarter" idx="51" hasCustomPrompt="1"/>
          </p:nvPr>
        </p:nvSpPr>
        <p:spPr>
          <a:xfrm>
            <a:off x="3616170" y="4509102"/>
            <a:ext cx="2186229" cy="1129619"/>
          </a:xfrm>
        </p:spPr>
        <p:txBody>
          <a:bodyPr>
            <a:noAutofit/>
          </a:bodyPr>
          <a:lstStyle>
            <a:lvl1pPr marL="180000" indent="-180000" algn="l">
              <a:lnSpc>
                <a:spcPct val="100000"/>
              </a:lnSpc>
              <a:buFont typeface="Wingdings" panose="05000000000000000000" pitchFamily="2" charset="2"/>
              <a:buChar char="§"/>
              <a:defRPr/>
            </a:lvl1pPr>
            <a:lvl2pPr marL="360000" indent="-180000">
              <a:lnSpc>
                <a:spcPct val="100000"/>
              </a:lnSpc>
              <a:buClr>
                <a:schemeClr val="tx2"/>
              </a:buClr>
              <a:buFont typeface="Arial" panose="020B0604020202020204" pitchFamily="34" charset="0"/>
              <a:buChar char="-"/>
              <a:defRPr/>
            </a:lvl2pPr>
            <a:lvl3pPr marL="540000" indent="-180000">
              <a:lnSpc>
                <a:spcPct val="100000"/>
              </a:lnSpc>
              <a:buClr>
                <a:schemeClr val="tx2"/>
              </a:buClr>
              <a:buSzPct val="100000"/>
              <a:buFont typeface="Arial" panose="020B0604020202020204" pitchFamily="34" charset="0"/>
              <a:buChar char="•"/>
              <a:defRPr/>
            </a:lvl3pPr>
            <a:lvl4pPr marL="720000" indent="-180000">
              <a:lnSpc>
                <a:spcPct val="100000"/>
              </a:lnSpc>
              <a:buClr>
                <a:schemeClr val="accent1"/>
              </a:buClr>
              <a:buFont typeface="Arial" panose="020B0604020202020204" pitchFamily="34" charset="0"/>
              <a:buChar char="-"/>
              <a:defRPr/>
            </a:lvl4pPr>
            <a:lvl5pPr marL="900000" indent="-180000">
              <a:lnSpc>
                <a:spcPct val="100000"/>
              </a:lnSpc>
              <a:spcBef>
                <a:spcPts val="50"/>
              </a:spcBef>
              <a:buClr>
                <a:schemeClr val="tx2"/>
              </a:buClr>
              <a:buFont typeface="Wingdings" panose="05000000000000000000" pitchFamily="2" charset="2"/>
              <a:buChar char="§"/>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endParaRPr lang="en-GB" dirty="0"/>
          </a:p>
        </p:txBody>
      </p:sp>
      <p:sp>
        <p:nvSpPr>
          <p:cNvPr id="35" name="Text Placeholder 6">
            <a:extLst>
              <a:ext uri="{FF2B5EF4-FFF2-40B4-BE49-F238E27FC236}">
                <a16:creationId xmlns:a16="http://schemas.microsoft.com/office/drawing/2014/main" id="{6A846868-A588-4C51-B66C-1AD2343E3674}"/>
              </a:ext>
            </a:extLst>
          </p:cNvPr>
          <p:cNvSpPr>
            <a:spLocks noGrp="1"/>
          </p:cNvSpPr>
          <p:nvPr>
            <p:ph type="body" sz="quarter" idx="52" hasCustomPrompt="1"/>
          </p:nvPr>
        </p:nvSpPr>
        <p:spPr>
          <a:xfrm>
            <a:off x="6562569" y="4509102"/>
            <a:ext cx="2186229" cy="1129619"/>
          </a:xfrm>
        </p:spPr>
        <p:txBody>
          <a:bodyPr>
            <a:noAutofit/>
          </a:bodyPr>
          <a:lstStyle>
            <a:lvl1pPr marL="180000" indent="-180000" algn="l">
              <a:lnSpc>
                <a:spcPct val="100000"/>
              </a:lnSpc>
              <a:buFont typeface="Wingdings" panose="05000000000000000000" pitchFamily="2" charset="2"/>
              <a:buChar char="§"/>
              <a:defRPr/>
            </a:lvl1pPr>
            <a:lvl2pPr marL="360000" indent="-180000">
              <a:lnSpc>
                <a:spcPct val="100000"/>
              </a:lnSpc>
              <a:buClr>
                <a:schemeClr val="tx2"/>
              </a:buClr>
              <a:buFont typeface="Arial" panose="020B0604020202020204" pitchFamily="34" charset="0"/>
              <a:buChar char="-"/>
              <a:defRPr/>
            </a:lvl2pPr>
            <a:lvl3pPr marL="540000" indent="-180000">
              <a:lnSpc>
                <a:spcPct val="100000"/>
              </a:lnSpc>
              <a:buClr>
                <a:schemeClr val="tx2"/>
              </a:buClr>
              <a:buSzPct val="100000"/>
              <a:buFont typeface="Arial" panose="020B0604020202020204" pitchFamily="34" charset="0"/>
              <a:buChar char="•"/>
              <a:defRPr/>
            </a:lvl3pPr>
            <a:lvl4pPr marL="720000" indent="-180000">
              <a:lnSpc>
                <a:spcPct val="100000"/>
              </a:lnSpc>
              <a:buClr>
                <a:schemeClr val="accent1"/>
              </a:buClr>
              <a:buFont typeface="Arial" panose="020B0604020202020204" pitchFamily="34" charset="0"/>
              <a:buChar char="-"/>
              <a:defRPr/>
            </a:lvl4pPr>
            <a:lvl5pPr marL="900000" indent="-180000">
              <a:lnSpc>
                <a:spcPct val="100000"/>
              </a:lnSpc>
              <a:spcBef>
                <a:spcPts val="50"/>
              </a:spcBef>
              <a:buClr>
                <a:schemeClr val="tx2"/>
              </a:buClr>
              <a:buFont typeface="Wingdings" panose="05000000000000000000" pitchFamily="2" charset="2"/>
              <a:buChar char="§"/>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endParaRPr lang="en-GB" dirty="0"/>
          </a:p>
        </p:txBody>
      </p:sp>
      <p:sp>
        <p:nvSpPr>
          <p:cNvPr id="36" name="Text Placeholder 6">
            <a:extLst>
              <a:ext uri="{FF2B5EF4-FFF2-40B4-BE49-F238E27FC236}">
                <a16:creationId xmlns:a16="http://schemas.microsoft.com/office/drawing/2014/main" id="{3E49E26F-08BE-4CBF-9699-DC8FCBD99231}"/>
              </a:ext>
            </a:extLst>
          </p:cNvPr>
          <p:cNvSpPr>
            <a:spLocks noGrp="1"/>
          </p:cNvSpPr>
          <p:nvPr>
            <p:ph type="body" sz="quarter" idx="53" hasCustomPrompt="1"/>
          </p:nvPr>
        </p:nvSpPr>
        <p:spPr>
          <a:xfrm>
            <a:off x="9508968" y="4509102"/>
            <a:ext cx="2186229" cy="1129619"/>
          </a:xfrm>
        </p:spPr>
        <p:txBody>
          <a:bodyPr>
            <a:noAutofit/>
          </a:bodyPr>
          <a:lstStyle>
            <a:lvl1pPr marL="180000" indent="-180000" algn="l">
              <a:lnSpc>
                <a:spcPct val="100000"/>
              </a:lnSpc>
              <a:buFont typeface="Wingdings" panose="05000000000000000000" pitchFamily="2" charset="2"/>
              <a:buChar char="§"/>
              <a:defRPr/>
            </a:lvl1pPr>
            <a:lvl2pPr marL="360000" indent="-180000">
              <a:lnSpc>
                <a:spcPct val="100000"/>
              </a:lnSpc>
              <a:buClr>
                <a:schemeClr val="tx2"/>
              </a:buClr>
              <a:buFont typeface="Arial" panose="020B0604020202020204" pitchFamily="34" charset="0"/>
              <a:buChar char="-"/>
              <a:defRPr/>
            </a:lvl2pPr>
            <a:lvl3pPr marL="540000" indent="-180000">
              <a:lnSpc>
                <a:spcPct val="100000"/>
              </a:lnSpc>
              <a:buClr>
                <a:schemeClr val="tx2"/>
              </a:buClr>
              <a:buSzPct val="100000"/>
              <a:buFont typeface="Arial" panose="020B0604020202020204" pitchFamily="34" charset="0"/>
              <a:buChar char="•"/>
              <a:defRPr/>
            </a:lvl3pPr>
            <a:lvl4pPr marL="720000" indent="-180000">
              <a:lnSpc>
                <a:spcPct val="100000"/>
              </a:lnSpc>
              <a:buClr>
                <a:schemeClr val="accent1"/>
              </a:buClr>
              <a:buFont typeface="Arial" panose="020B0604020202020204" pitchFamily="34" charset="0"/>
              <a:buChar char="-"/>
              <a:defRPr/>
            </a:lvl4pPr>
            <a:lvl5pPr marL="900000" indent="-180000">
              <a:lnSpc>
                <a:spcPct val="100000"/>
              </a:lnSpc>
              <a:spcBef>
                <a:spcPts val="50"/>
              </a:spcBef>
              <a:buClr>
                <a:schemeClr val="tx2"/>
              </a:buClr>
              <a:buFont typeface="Wingdings" panose="05000000000000000000" pitchFamily="2" charset="2"/>
              <a:buChar char="§"/>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endParaRPr lang="en-GB" dirty="0"/>
          </a:p>
        </p:txBody>
      </p:sp>
      <p:sp>
        <p:nvSpPr>
          <p:cNvPr id="40" name="Picture Placeholder 39">
            <a:extLst>
              <a:ext uri="{FF2B5EF4-FFF2-40B4-BE49-F238E27FC236}">
                <a16:creationId xmlns:a16="http://schemas.microsoft.com/office/drawing/2014/main" id="{84E53406-DB93-424F-A862-B9877E2B6AED}"/>
              </a:ext>
            </a:extLst>
          </p:cNvPr>
          <p:cNvSpPr>
            <a:spLocks noGrp="1"/>
          </p:cNvSpPr>
          <p:nvPr>
            <p:ph type="pic" sz="quarter" idx="15" hasCustomPrompt="1"/>
          </p:nvPr>
        </p:nvSpPr>
        <p:spPr>
          <a:xfrm>
            <a:off x="669771" y="2947985"/>
            <a:ext cx="1152000" cy="1152000"/>
          </a:xfrm>
          <a:custGeom>
            <a:avLst/>
            <a:gdLst>
              <a:gd name="connsiteX0" fmla="*/ 576000 w 1152000"/>
              <a:gd name="connsiteY0" fmla="*/ 0 h 1152000"/>
              <a:gd name="connsiteX1" fmla="*/ 1152000 w 1152000"/>
              <a:gd name="connsiteY1" fmla="*/ 576000 h 1152000"/>
              <a:gd name="connsiteX2" fmla="*/ 576000 w 1152000"/>
              <a:gd name="connsiteY2" fmla="*/ 1152000 h 1152000"/>
              <a:gd name="connsiteX3" fmla="*/ 0 w 1152000"/>
              <a:gd name="connsiteY3" fmla="*/ 576000 h 1152000"/>
              <a:gd name="connsiteX4" fmla="*/ 576000 w 1152000"/>
              <a:gd name="connsiteY4" fmla="*/ 0 h 115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0" h="1152000">
                <a:moveTo>
                  <a:pt x="576000" y="0"/>
                </a:moveTo>
                <a:cubicBezTo>
                  <a:pt x="894116" y="0"/>
                  <a:pt x="1152000" y="257884"/>
                  <a:pt x="1152000" y="576000"/>
                </a:cubicBezTo>
                <a:cubicBezTo>
                  <a:pt x="1152000" y="894116"/>
                  <a:pt x="894116" y="1152000"/>
                  <a:pt x="576000" y="1152000"/>
                </a:cubicBezTo>
                <a:cubicBezTo>
                  <a:pt x="257884" y="1152000"/>
                  <a:pt x="0" y="894116"/>
                  <a:pt x="0" y="576000"/>
                </a:cubicBezTo>
                <a:cubicBezTo>
                  <a:pt x="0" y="257884"/>
                  <a:pt x="257884" y="0"/>
                  <a:pt x="576000" y="0"/>
                </a:cubicBezTo>
                <a:close/>
              </a:path>
            </a:pathLst>
          </a:custGeom>
          <a:solidFill>
            <a:schemeClr val="bg1"/>
          </a:solidFill>
          <a:ln w="9525">
            <a:solidFill>
              <a:srgbClr val="003087"/>
            </a:solidFill>
          </a:ln>
        </p:spPr>
        <p:txBody>
          <a:bodyPr wrap="square" lIns="180000" tIns="180000" rIns="180000">
            <a:noAutofit/>
          </a:bodyPr>
          <a:lstStyle>
            <a:lvl1pPr marL="0" indent="0" algn="ctr">
              <a:lnSpc>
                <a:spcPct val="100000"/>
              </a:lnSpc>
              <a:buNone/>
              <a:defRPr sz="800">
                <a:solidFill>
                  <a:schemeClr val="bg1">
                    <a:lumMod val="65000"/>
                  </a:schemeClr>
                </a:solidFill>
                <a:latin typeface="Poppins Light" panose="00000400000000000000" pitchFamily="50" charset="0"/>
                <a:cs typeface="Poppins Light" panose="00000400000000000000" pitchFamily="50" charset="0"/>
              </a:defRPr>
            </a:lvl1pPr>
          </a:lstStyle>
          <a:p>
            <a:r>
              <a:rPr lang="en-GB" dirty="0"/>
              <a:t>Click icon to place graphic</a:t>
            </a:r>
          </a:p>
        </p:txBody>
      </p:sp>
      <p:sp>
        <p:nvSpPr>
          <p:cNvPr id="41" name="Picture Placeholder 40">
            <a:extLst>
              <a:ext uri="{FF2B5EF4-FFF2-40B4-BE49-F238E27FC236}">
                <a16:creationId xmlns:a16="http://schemas.microsoft.com/office/drawing/2014/main" id="{E03FAAFB-4FB5-4C00-96D2-9A1E051B614D}"/>
              </a:ext>
            </a:extLst>
          </p:cNvPr>
          <p:cNvSpPr>
            <a:spLocks noGrp="1"/>
          </p:cNvSpPr>
          <p:nvPr>
            <p:ph type="pic" sz="quarter" idx="54" hasCustomPrompt="1"/>
          </p:nvPr>
        </p:nvSpPr>
        <p:spPr>
          <a:xfrm>
            <a:off x="3616170" y="2947985"/>
            <a:ext cx="1152000" cy="1152000"/>
          </a:xfrm>
          <a:custGeom>
            <a:avLst/>
            <a:gdLst>
              <a:gd name="connsiteX0" fmla="*/ 576000 w 1152000"/>
              <a:gd name="connsiteY0" fmla="*/ 0 h 1152000"/>
              <a:gd name="connsiteX1" fmla="*/ 1152000 w 1152000"/>
              <a:gd name="connsiteY1" fmla="*/ 576000 h 1152000"/>
              <a:gd name="connsiteX2" fmla="*/ 576000 w 1152000"/>
              <a:gd name="connsiteY2" fmla="*/ 1152000 h 1152000"/>
              <a:gd name="connsiteX3" fmla="*/ 0 w 1152000"/>
              <a:gd name="connsiteY3" fmla="*/ 576000 h 1152000"/>
              <a:gd name="connsiteX4" fmla="*/ 576000 w 1152000"/>
              <a:gd name="connsiteY4" fmla="*/ 0 h 115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0" h="1152000">
                <a:moveTo>
                  <a:pt x="576000" y="0"/>
                </a:moveTo>
                <a:cubicBezTo>
                  <a:pt x="894116" y="0"/>
                  <a:pt x="1152000" y="257884"/>
                  <a:pt x="1152000" y="576000"/>
                </a:cubicBezTo>
                <a:cubicBezTo>
                  <a:pt x="1152000" y="894116"/>
                  <a:pt x="894116" y="1152000"/>
                  <a:pt x="576000" y="1152000"/>
                </a:cubicBezTo>
                <a:cubicBezTo>
                  <a:pt x="257884" y="1152000"/>
                  <a:pt x="0" y="894116"/>
                  <a:pt x="0" y="576000"/>
                </a:cubicBezTo>
                <a:cubicBezTo>
                  <a:pt x="0" y="257884"/>
                  <a:pt x="257884" y="0"/>
                  <a:pt x="576000" y="0"/>
                </a:cubicBezTo>
                <a:close/>
              </a:path>
            </a:pathLst>
          </a:custGeom>
          <a:solidFill>
            <a:schemeClr val="bg1"/>
          </a:solidFill>
          <a:ln w="9525">
            <a:solidFill>
              <a:srgbClr val="003087"/>
            </a:solidFill>
          </a:ln>
        </p:spPr>
        <p:txBody>
          <a:bodyPr wrap="square" lIns="180000" tIns="180000" rIns="180000">
            <a:noAutofit/>
          </a:bodyPr>
          <a:lstStyle>
            <a:lvl1pPr marL="0" indent="0" algn="ctr">
              <a:lnSpc>
                <a:spcPct val="100000"/>
              </a:lnSpc>
              <a:buNone/>
              <a:defRPr sz="800">
                <a:solidFill>
                  <a:schemeClr val="bg1">
                    <a:lumMod val="65000"/>
                  </a:schemeClr>
                </a:solidFill>
                <a:latin typeface="Poppins Light" panose="00000400000000000000" pitchFamily="50" charset="0"/>
                <a:cs typeface="Poppins Light" panose="00000400000000000000" pitchFamily="50" charset="0"/>
              </a:defRPr>
            </a:lvl1pPr>
          </a:lstStyle>
          <a:p>
            <a:r>
              <a:rPr lang="en-GB" dirty="0"/>
              <a:t>Click icon to place graphic</a:t>
            </a:r>
          </a:p>
        </p:txBody>
      </p:sp>
      <p:sp>
        <p:nvSpPr>
          <p:cNvPr id="42" name="Picture Placeholder 41">
            <a:extLst>
              <a:ext uri="{FF2B5EF4-FFF2-40B4-BE49-F238E27FC236}">
                <a16:creationId xmlns:a16="http://schemas.microsoft.com/office/drawing/2014/main" id="{A14F6EA7-16D2-43DB-83B6-27A16E45EAD7}"/>
              </a:ext>
            </a:extLst>
          </p:cNvPr>
          <p:cNvSpPr>
            <a:spLocks noGrp="1"/>
          </p:cNvSpPr>
          <p:nvPr>
            <p:ph type="pic" sz="quarter" idx="55" hasCustomPrompt="1"/>
          </p:nvPr>
        </p:nvSpPr>
        <p:spPr>
          <a:xfrm>
            <a:off x="6562569" y="2947985"/>
            <a:ext cx="1152000" cy="1152000"/>
          </a:xfrm>
          <a:custGeom>
            <a:avLst/>
            <a:gdLst>
              <a:gd name="connsiteX0" fmla="*/ 576000 w 1152000"/>
              <a:gd name="connsiteY0" fmla="*/ 0 h 1152000"/>
              <a:gd name="connsiteX1" fmla="*/ 1152000 w 1152000"/>
              <a:gd name="connsiteY1" fmla="*/ 576000 h 1152000"/>
              <a:gd name="connsiteX2" fmla="*/ 576000 w 1152000"/>
              <a:gd name="connsiteY2" fmla="*/ 1152000 h 1152000"/>
              <a:gd name="connsiteX3" fmla="*/ 0 w 1152000"/>
              <a:gd name="connsiteY3" fmla="*/ 576000 h 1152000"/>
              <a:gd name="connsiteX4" fmla="*/ 576000 w 1152000"/>
              <a:gd name="connsiteY4" fmla="*/ 0 h 115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0" h="1152000">
                <a:moveTo>
                  <a:pt x="576000" y="0"/>
                </a:moveTo>
                <a:cubicBezTo>
                  <a:pt x="894116" y="0"/>
                  <a:pt x="1152000" y="257884"/>
                  <a:pt x="1152000" y="576000"/>
                </a:cubicBezTo>
                <a:cubicBezTo>
                  <a:pt x="1152000" y="894116"/>
                  <a:pt x="894116" y="1152000"/>
                  <a:pt x="576000" y="1152000"/>
                </a:cubicBezTo>
                <a:cubicBezTo>
                  <a:pt x="257884" y="1152000"/>
                  <a:pt x="0" y="894116"/>
                  <a:pt x="0" y="576000"/>
                </a:cubicBezTo>
                <a:cubicBezTo>
                  <a:pt x="0" y="257884"/>
                  <a:pt x="257884" y="0"/>
                  <a:pt x="576000" y="0"/>
                </a:cubicBezTo>
                <a:close/>
              </a:path>
            </a:pathLst>
          </a:custGeom>
          <a:solidFill>
            <a:schemeClr val="bg1"/>
          </a:solidFill>
          <a:ln w="9525">
            <a:solidFill>
              <a:srgbClr val="003087"/>
            </a:solidFill>
          </a:ln>
        </p:spPr>
        <p:txBody>
          <a:bodyPr wrap="square" lIns="180000" tIns="180000" rIns="180000">
            <a:noAutofit/>
          </a:bodyPr>
          <a:lstStyle>
            <a:lvl1pPr marL="0" indent="0" algn="ctr">
              <a:lnSpc>
                <a:spcPct val="100000"/>
              </a:lnSpc>
              <a:buNone/>
              <a:defRPr sz="800">
                <a:solidFill>
                  <a:schemeClr val="bg1">
                    <a:lumMod val="65000"/>
                  </a:schemeClr>
                </a:solidFill>
                <a:latin typeface="Poppins Light" panose="00000400000000000000" pitchFamily="50" charset="0"/>
                <a:cs typeface="Poppins Light" panose="00000400000000000000" pitchFamily="50" charset="0"/>
              </a:defRPr>
            </a:lvl1pPr>
          </a:lstStyle>
          <a:p>
            <a:r>
              <a:rPr lang="en-GB" dirty="0"/>
              <a:t>Click icon to place graphic</a:t>
            </a:r>
          </a:p>
        </p:txBody>
      </p:sp>
      <p:sp>
        <p:nvSpPr>
          <p:cNvPr id="45" name="Picture Placeholder 44">
            <a:extLst>
              <a:ext uri="{FF2B5EF4-FFF2-40B4-BE49-F238E27FC236}">
                <a16:creationId xmlns:a16="http://schemas.microsoft.com/office/drawing/2014/main" id="{D9309B8D-1F05-4D53-A0A7-CC87711C04EE}"/>
              </a:ext>
            </a:extLst>
          </p:cNvPr>
          <p:cNvSpPr>
            <a:spLocks noGrp="1"/>
          </p:cNvSpPr>
          <p:nvPr>
            <p:ph type="pic" sz="quarter" idx="56" hasCustomPrompt="1"/>
          </p:nvPr>
        </p:nvSpPr>
        <p:spPr>
          <a:xfrm>
            <a:off x="9508968" y="2947985"/>
            <a:ext cx="1152000" cy="1152000"/>
          </a:xfrm>
          <a:custGeom>
            <a:avLst/>
            <a:gdLst>
              <a:gd name="connsiteX0" fmla="*/ 576000 w 1152000"/>
              <a:gd name="connsiteY0" fmla="*/ 0 h 1152000"/>
              <a:gd name="connsiteX1" fmla="*/ 1152000 w 1152000"/>
              <a:gd name="connsiteY1" fmla="*/ 576000 h 1152000"/>
              <a:gd name="connsiteX2" fmla="*/ 576000 w 1152000"/>
              <a:gd name="connsiteY2" fmla="*/ 1152000 h 1152000"/>
              <a:gd name="connsiteX3" fmla="*/ 0 w 1152000"/>
              <a:gd name="connsiteY3" fmla="*/ 576000 h 1152000"/>
              <a:gd name="connsiteX4" fmla="*/ 576000 w 1152000"/>
              <a:gd name="connsiteY4" fmla="*/ 0 h 115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0" h="1152000">
                <a:moveTo>
                  <a:pt x="576000" y="0"/>
                </a:moveTo>
                <a:cubicBezTo>
                  <a:pt x="894116" y="0"/>
                  <a:pt x="1152000" y="257884"/>
                  <a:pt x="1152000" y="576000"/>
                </a:cubicBezTo>
                <a:cubicBezTo>
                  <a:pt x="1152000" y="894116"/>
                  <a:pt x="894116" y="1152000"/>
                  <a:pt x="576000" y="1152000"/>
                </a:cubicBezTo>
                <a:cubicBezTo>
                  <a:pt x="257884" y="1152000"/>
                  <a:pt x="0" y="894116"/>
                  <a:pt x="0" y="576000"/>
                </a:cubicBezTo>
                <a:cubicBezTo>
                  <a:pt x="0" y="257884"/>
                  <a:pt x="257884" y="0"/>
                  <a:pt x="576000" y="0"/>
                </a:cubicBezTo>
                <a:close/>
              </a:path>
            </a:pathLst>
          </a:custGeom>
          <a:solidFill>
            <a:schemeClr val="bg1"/>
          </a:solidFill>
          <a:ln w="9525">
            <a:solidFill>
              <a:srgbClr val="003087"/>
            </a:solidFill>
          </a:ln>
        </p:spPr>
        <p:txBody>
          <a:bodyPr wrap="square" lIns="180000" tIns="180000" rIns="180000">
            <a:noAutofit/>
          </a:bodyPr>
          <a:lstStyle>
            <a:lvl1pPr marL="0" indent="0" algn="ctr">
              <a:lnSpc>
                <a:spcPct val="100000"/>
              </a:lnSpc>
              <a:buNone/>
              <a:defRPr sz="800">
                <a:solidFill>
                  <a:schemeClr val="bg1">
                    <a:lumMod val="65000"/>
                  </a:schemeClr>
                </a:solidFill>
                <a:latin typeface="Poppins Light" panose="00000400000000000000" pitchFamily="50" charset="0"/>
                <a:cs typeface="Poppins Light" panose="00000400000000000000" pitchFamily="50" charset="0"/>
              </a:defRPr>
            </a:lvl1pPr>
          </a:lstStyle>
          <a:p>
            <a:r>
              <a:rPr lang="en-GB" dirty="0"/>
              <a:t>Click icon to place graphic</a:t>
            </a:r>
          </a:p>
        </p:txBody>
      </p:sp>
      <p:pic>
        <p:nvPicPr>
          <p:cNvPr id="26" name="Picture 25" descr="NHS Master Logo">
            <a:extLst>
              <a:ext uri="{FF2B5EF4-FFF2-40B4-BE49-F238E27FC236}">
                <a16:creationId xmlns:a16="http://schemas.microsoft.com/office/drawing/2014/main" id="{33457307-4CB7-4A16-85D7-8FFE4E2F59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9014" y="188292"/>
            <a:ext cx="2039882" cy="786095"/>
          </a:xfrm>
          <a:prstGeom prst="rect">
            <a:avLst/>
          </a:prstGeom>
        </p:spPr>
      </p:pic>
    </p:spTree>
    <p:extLst>
      <p:ext uri="{BB962C8B-B14F-4D97-AF65-F5344CB8AC3E}">
        <p14:creationId xmlns:p14="http://schemas.microsoft.com/office/powerpoint/2010/main" val="6427002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Icon Slide (3-4) -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9F4F1-9F6A-4ABE-84A4-5DB70E869BD7}"/>
              </a:ext>
            </a:extLst>
          </p:cNvPr>
          <p:cNvSpPr>
            <a:spLocks noGrp="1"/>
          </p:cNvSpPr>
          <p:nvPr>
            <p:ph type="title" hasCustomPrompt="1"/>
          </p:nvPr>
        </p:nvSpPr>
        <p:spPr>
          <a:xfrm>
            <a:off x="626485" y="367834"/>
            <a:ext cx="9122529" cy="771853"/>
          </a:xfrm>
        </p:spPr>
        <p:txBody>
          <a:bodyPr/>
          <a:lstStyle>
            <a:lvl1pPr marL="0" indent="0" algn="l" defTabSz="914400" rtl="0" eaLnBrk="1" latinLnBrk="0" hangingPunct="1">
              <a:lnSpc>
                <a:spcPct val="90000"/>
              </a:lnSpc>
              <a:spcBef>
                <a:spcPct val="0"/>
              </a:spcBef>
              <a:buFont typeface="Arial" panose="020B0604020202020204" pitchFamily="34" charset="0"/>
              <a:buNone/>
              <a:defRPr lang="en-GB" sz="2800" b="1" kern="1200" cap="all" baseline="0" dirty="0">
                <a:solidFill>
                  <a:schemeClr val="bg1"/>
                </a:solidFill>
                <a:latin typeface="+mj-lt"/>
                <a:ea typeface="+mj-ea"/>
                <a:cs typeface="+mj-cs"/>
              </a:defRPr>
            </a:lvl1pPr>
          </a:lstStyle>
          <a:p>
            <a:r>
              <a:rPr lang="en-GB" dirty="0"/>
              <a:t>Custom four Icon Slide - blue</a:t>
            </a:r>
          </a:p>
        </p:txBody>
      </p:sp>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a:xfrm>
            <a:off x="10125514" y="6394916"/>
            <a:ext cx="1440000" cy="365125"/>
          </a:xfrm>
        </p:spPr>
        <p:txBody>
          <a:bodyPr/>
          <a:lstStyle/>
          <a:p>
            <a:fld id="{9527C9C5-01FC-45F0-893C-77E06CCB7E79}" type="slidenum">
              <a:rPr lang="en-GB" smtClean="0"/>
              <a:pPr/>
              <a:t>‹#›</a:t>
            </a:fld>
            <a:endParaRPr lang="en-GB"/>
          </a:p>
        </p:txBody>
      </p:sp>
      <p:sp>
        <p:nvSpPr>
          <p:cNvPr id="7" name="Text Placeholder 6">
            <a:extLst>
              <a:ext uri="{FF2B5EF4-FFF2-40B4-BE49-F238E27FC236}">
                <a16:creationId xmlns:a16="http://schemas.microsoft.com/office/drawing/2014/main" id="{D90A76C5-737F-413D-8548-373F14113048}"/>
              </a:ext>
            </a:extLst>
          </p:cNvPr>
          <p:cNvSpPr>
            <a:spLocks noGrp="1"/>
          </p:cNvSpPr>
          <p:nvPr>
            <p:ph type="body" sz="quarter" idx="13" hasCustomPrompt="1"/>
          </p:nvPr>
        </p:nvSpPr>
        <p:spPr>
          <a:xfrm>
            <a:off x="626484" y="1594279"/>
            <a:ext cx="10939030" cy="619893"/>
          </a:xfrm>
        </p:spPr>
        <p:txBody>
          <a:bodyPr>
            <a:noAutofit/>
          </a:bodyPr>
          <a:lstStyle>
            <a:lvl1pPr marL="0" indent="0">
              <a:buNone/>
              <a:defRPr>
                <a:solidFill>
                  <a:schemeClr val="bg1"/>
                </a:solidFill>
              </a:defRPr>
            </a:lvl1pPr>
            <a:lvl2pPr>
              <a:defRPr>
                <a:solidFill>
                  <a:schemeClr val="bg1"/>
                </a:solidFill>
              </a:defRPr>
            </a:lvl2pPr>
            <a:lvl3pPr>
              <a:buSzPct val="100000"/>
              <a:defRPr>
                <a:solidFill>
                  <a:schemeClr val="bg1"/>
                </a:solidFill>
              </a:defRPr>
            </a:lvl3pPr>
          </a:lstStyle>
          <a:p>
            <a:pPr lvl="0"/>
            <a:r>
              <a:rPr lang="en-GB" dirty="0"/>
              <a:t>With since by see of began best includes now, colour first necessary it. The always an who about will after, inside to times every around it’s which. Showing though very both a goes particular.</a:t>
            </a:r>
          </a:p>
        </p:txBody>
      </p:sp>
      <p:cxnSp>
        <p:nvCxnSpPr>
          <p:cNvPr id="21" name="Straight Connector 20">
            <a:extLst>
              <a:ext uri="{FF2B5EF4-FFF2-40B4-BE49-F238E27FC236}">
                <a16:creationId xmlns:a16="http://schemas.microsoft.com/office/drawing/2014/main" id="{F1AF0958-449A-41BB-B5E2-7757E9C989E9}"/>
              </a:ext>
            </a:extLst>
          </p:cNvPr>
          <p:cNvCxnSpPr>
            <a:cxnSpLocks/>
          </p:cNvCxnSpPr>
          <p:nvPr userDrawn="1"/>
        </p:nvCxnSpPr>
        <p:spPr>
          <a:xfrm flipV="1">
            <a:off x="513796" y="277786"/>
            <a:ext cx="0" cy="52321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AE7BF14D-0A19-47CA-B29C-58BBFA1D7F6D}"/>
              </a:ext>
            </a:extLst>
          </p:cNvPr>
          <p:cNvSpPr>
            <a:spLocks noGrp="1"/>
          </p:cNvSpPr>
          <p:nvPr>
            <p:ph type="body" sz="quarter" idx="40" hasCustomPrompt="1"/>
          </p:nvPr>
        </p:nvSpPr>
        <p:spPr>
          <a:xfrm>
            <a:off x="669771" y="4509102"/>
            <a:ext cx="2186229" cy="1129619"/>
          </a:xfrm>
        </p:spPr>
        <p:txBody>
          <a:bodyPr>
            <a:noAutofit/>
          </a:bodyPr>
          <a:lstStyle>
            <a:lvl1pPr marL="180000" indent="-180000" algn="l">
              <a:lnSpc>
                <a:spcPct val="100000"/>
              </a:lnSpc>
              <a:buClr>
                <a:schemeClr val="bg1"/>
              </a:buClr>
              <a:buFont typeface="Wingdings" panose="05000000000000000000" pitchFamily="2" charset="2"/>
              <a:buChar char="§"/>
              <a:defRPr>
                <a:solidFill>
                  <a:schemeClr val="bg1"/>
                </a:solidFill>
              </a:defRPr>
            </a:lvl1pPr>
            <a:lvl2pPr marL="360000" indent="-180000">
              <a:lnSpc>
                <a:spcPct val="100000"/>
              </a:lnSpc>
              <a:buClr>
                <a:schemeClr val="bg1"/>
              </a:buClr>
              <a:buFont typeface="Arial" panose="020B0604020202020204" pitchFamily="34" charset="0"/>
              <a:buChar char="-"/>
              <a:defRPr>
                <a:solidFill>
                  <a:schemeClr val="bg1"/>
                </a:solidFill>
              </a:defRPr>
            </a:lvl2pPr>
            <a:lvl3pPr marL="540000" indent="-180000">
              <a:lnSpc>
                <a:spcPct val="100000"/>
              </a:lnSpc>
              <a:buClr>
                <a:schemeClr val="bg1"/>
              </a:buClr>
              <a:buSzPct val="100000"/>
              <a:buFont typeface="Arial" panose="020B0604020202020204" pitchFamily="34" charset="0"/>
              <a:buChar char="•"/>
              <a:defRPr>
                <a:solidFill>
                  <a:schemeClr val="bg1"/>
                </a:solidFill>
              </a:defRPr>
            </a:lvl3pPr>
            <a:lvl4pPr marL="720000" indent="-180000">
              <a:lnSpc>
                <a:spcPct val="100000"/>
              </a:lnSpc>
              <a:buClr>
                <a:schemeClr val="bg1"/>
              </a:buClr>
              <a:buFont typeface="Arial" panose="020B0604020202020204" pitchFamily="34" charset="0"/>
              <a:buChar char="-"/>
              <a:defRPr>
                <a:solidFill>
                  <a:schemeClr val="bg1"/>
                </a:solidFill>
              </a:defRPr>
            </a:lvl4pPr>
            <a:lvl5pPr marL="900000" indent="-180000">
              <a:lnSpc>
                <a:spcPct val="100000"/>
              </a:lnSpc>
              <a:spcBef>
                <a:spcPts val="50"/>
              </a:spcBef>
              <a:buClr>
                <a:schemeClr val="bg1"/>
              </a:buClr>
              <a:buFont typeface="Wingdings" panose="05000000000000000000" pitchFamily="2" charset="2"/>
              <a:buChar char="§"/>
              <a:defRPr>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endParaRPr lang="en-GB" dirty="0"/>
          </a:p>
        </p:txBody>
      </p:sp>
      <p:sp>
        <p:nvSpPr>
          <p:cNvPr id="14" name="Text Placeholder 6">
            <a:extLst>
              <a:ext uri="{FF2B5EF4-FFF2-40B4-BE49-F238E27FC236}">
                <a16:creationId xmlns:a16="http://schemas.microsoft.com/office/drawing/2014/main" id="{FB1DAFAC-0667-4557-A331-22104B2E6545}"/>
              </a:ext>
            </a:extLst>
          </p:cNvPr>
          <p:cNvSpPr>
            <a:spLocks noGrp="1"/>
          </p:cNvSpPr>
          <p:nvPr>
            <p:ph type="body" sz="quarter" idx="41" hasCustomPrompt="1"/>
          </p:nvPr>
        </p:nvSpPr>
        <p:spPr>
          <a:xfrm>
            <a:off x="669771" y="4134417"/>
            <a:ext cx="2186229" cy="374686"/>
          </a:xfrm>
        </p:spPr>
        <p:txBody>
          <a:bodyPr>
            <a:noAutofit/>
          </a:bodyPr>
          <a:lstStyle>
            <a:lvl1pPr marL="0" indent="0" algn="l">
              <a:buFont typeface="Arial" panose="020B0604020202020204" pitchFamily="34" charset="0"/>
              <a:buNone/>
              <a:defRPr sz="1800" b="0">
                <a:solidFill>
                  <a:schemeClr val="bg1"/>
                </a:solidFill>
                <a:latin typeface="Poppins Medium" panose="00000600000000000000" pitchFamily="50" charset="0"/>
                <a:cs typeface="Poppins Medium" panose="00000600000000000000" pitchFamily="50" charset="0"/>
              </a:defRPr>
            </a:lvl1pPr>
            <a:lvl2pPr>
              <a:defRPr sz="1800" b="1">
                <a:solidFill>
                  <a:schemeClr val="bg1"/>
                </a:solidFill>
                <a:latin typeface="Poppins Medium" panose="00000600000000000000" pitchFamily="50" charset="0"/>
                <a:cs typeface="Poppins Medium" panose="00000600000000000000" pitchFamily="50" charset="0"/>
              </a:defRPr>
            </a:lvl2pPr>
            <a:lvl3pPr>
              <a:defRPr sz="1800" b="0">
                <a:solidFill>
                  <a:schemeClr val="bg1"/>
                </a:solidFill>
                <a:latin typeface="Poppins Medium" panose="00000600000000000000" pitchFamily="50" charset="0"/>
                <a:cs typeface="Poppins Medium" panose="00000600000000000000" pitchFamily="50" charset="0"/>
              </a:defRPr>
            </a:lvl3pPr>
            <a:lvl4pPr>
              <a:defRPr sz="1800" b="0">
                <a:solidFill>
                  <a:schemeClr val="bg1"/>
                </a:solidFill>
                <a:latin typeface="Poppins Medium" panose="00000600000000000000" pitchFamily="50" charset="0"/>
                <a:cs typeface="Poppins Medium" panose="00000600000000000000" pitchFamily="50" charset="0"/>
              </a:defRPr>
            </a:lvl4pPr>
            <a:lvl5pPr>
              <a:defRPr sz="1800" b="0">
                <a:solidFill>
                  <a:schemeClr val="bg1"/>
                </a:solidFill>
                <a:latin typeface="Poppins Medium" panose="00000600000000000000" pitchFamily="50" charset="0"/>
                <a:cs typeface="Poppins Medium" panose="00000600000000000000" pitchFamily="50" charset="0"/>
              </a:defRPr>
            </a:lvl5pPr>
          </a:lstStyle>
          <a:p>
            <a:pPr lvl="0"/>
            <a:r>
              <a:rPr lang="en-US" dirty="0"/>
              <a:t>Lorem Ipsum</a:t>
            </a:r>
            <a:endParaRPr lang="en-GB" dirty="0"/>
          </a:p>
        </p:txBody>
      </p:sp>
      <p:sp>
        <p:nvSpPr>
          <p:cNvPr id="30" name="Text Placeholder 13">
            <a:extLst>
              <a:ext uri="{FF2B5EF4-FFF2-40B4-BE49-F238E27FC236}">
                <a16:creationId xmlns:a16="http://schemas.microsoft.com/office/drawing/2014/main" id="{0A266A23-9AF0-467C-928B-AEE5BE750D25}"/>
              </a:ext>
            </a:extLst>
          </p:cNvPr>
          <p:cNvSpPr>
            <a:spLocks noGrp="1"/>
          </p:cNvSpPr>
          <p:nvPr>
            <p:ph type="body" sz="quarter" idx="17" hasCustomPrompt="1"/>
          </p:nvPr>
        </p:nvSpPr>
        <p:spPr>
          <a:xfrm rot="16200000">
            <a:off x="-316797" y="4796322"/>
            <a:ext cx="1656000" cy="28800"/>
          </a:xfrm>
          <a:solidFill>
            <a:schemeClr val="bg1"/>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40" name="Picture Placeholder 39">
            <a:extLst>
              <a:ext uri="{FF2B5EF4-FFF2-40B4-BE49-F238E27FC236}">
                <a16:creationId xmlns:a16="http://schemas.microsoft.com/office/drawing/2014/main" id="{84E53406-DB93-424F-A862-B9877E2B6AED}"/>
              </a:ext>
            </a:extLst>
          </p:cNvPr>
          <p:cNvSpPr>
            <a:spLocks noGrp="1"/>
          </p:cNvSpPr>
          <p:nvPr>
            <p:ph type="pic" sz="quarter" idx="15" hasCustomPrompt="1"/>
          </p:nvPr>
        </p:nvSpPr>
        <p:spPr>
          <a:xfrm>
            <a:off x="669771" y="2947985"/>
            <a:ext cx="1152000" cy="1152000"/>
          </a:xfrm>
          <a:custGeom>
            <a:avLst/>
            <a:gdLst>
              <a:gd name="connsiteX0" fmla="*/ 576000 w 1152000"/>
              <a:gd name="connsiteY0" fmla="*/ 0 h 1152000"/>
              <a:gd name="connsiteX1" fmla="*/ 1152000 w 1152000"/>
              <a:gd name="connsiteY1" fmla="*/ 576000 h 1152000"/>
              <a:gd name="connsiteX2" fmla="*/ 576000 w 1152000"/>
              <a:gd name="connsiteY2" fmla="*/ 1152000 h 1152000"/>
              <a:gd name="connsiteX3" fmla="*/ 0 w 1152000"/>
              <a:gd name="connsiteY3" fmla="*/ 576000 h 1152000"/>
              <a:gd name="connsiteX4" fmla="*/ 576000 w 1152000"/>
              <a:gd name="connsiteY4" fmla="*/ 0 h 115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0" h="1152000">
                <a:moveTo>
                  <a:pt x="576000" y="0"/>
                </a:moveTo>
                <a:cubicBezTo>
                  <a:pt x="894116" y="0"/>
                  <a:pt x="1152000" y="257884"/>
                  <a:pt x="1152000" y="576000"/>
                </a:cubicBezTo>
                <a:cubicBezTo>
                  <a:pt x="1152000" y="894116"/>
                  <a:pt x="894116" y="1152000"/>
                  <a:pt x="576000" y="1152000"/>
                </a:cubicBezTo>
                <a:cubicBezTo>
                  <a:pt x="257884" y="1152000"/>
                  <a:pt x="0" y="894116"/>
                  <a:pt x="0" y="576000"/>
                </a:cubicBezTo>
                <a:cubicBezTo>
                  <a:pt x="0" y="257884"/>
                  <a:pt x="257884" y="0"/>
                  <a:pt x="576000" y="0"/>
                </a:cubicBezTo>
                <a:close/>
              </a:path>
            </a:pathLst>
          </a:custGeom>
          <a:noFill/>
          <a:ln w="9525">
            <a:solidFill>
              <a:schemeClr val="bg1"/>
            </a:solidFill>
          </a:ln>
        </p:spPr>
        <p:txBody>
          <a:bodyPr wrap="square" lIns="180000" tIns="180000" rIns="180000">
            <a:noAutofit/>
          </a:bodyPr>
          <a:lstStyle>
            <a:lvl1pPr marL="0" indent="0" algn="ctr">
              <a:lnSpc>
                <a:spcPct val="100000"/>
              </a:lnSpc>
              <a:buNone/>
              <a:defRPr sz="800">
                <a:solidFill>
                  <a:schemeClr val="bg1">
                    <a:lumMod val="65000"/>
                  </a:schemeClr>
                </a:solidFill>
                <a:latin typeface="Poppins Light" panose="00000400000000000000" pitchFamily="50" charset="0"/>
                <a:cs typeface="Poppins Light" panose="00000400000000000000" pitchFamily="50" charset="0"/>
              </a:defRPr>
            </a:lvl1pPr>
          </a:lstStyle>
          <a:p>
            <a:r>
              <a:rPr lang="en-GB" dirty="0"/>
              <a:t>Click icon to place graphic</a:t>
            </a:r>
          </a:p>
        </p:txBody>
      </p:sp>
      <p:sp>
        <p:nvSpPr>
          <p:cNvPr id="28" name="Text Placeholder 6">
            <a:extLst>
              <a:ext uri="{FF2B5EF4-FFF2-40B4-BE49-F238E27FC236}">
                <a16:creationId xmlns:a16="http://schemas.microsoft.com/office/drawing/2014/main" id="{D710CDA3-4239-4614-AC6B-974C8670C00E}"/>
              </a:ext>
            </a:extLst>
          </p:cNvPr>
          <p:cNvSpPr>
            <a:spLocks noGrp="1"/>
          </p:cNvSpPr>
          <p:nvPr>
            <p:ph type="body" sz="quarter" idx="57" hasCustomPrompt="1"/>
          </p:nvPr>
        </p:nvSpPr>
        <p:spPr>
          <a:xfrm>
            <a:off x="3616170" y="4509102"/>
            <a:ext cx="2186229" cy="1129619"/>
          </a:xfrm>
        </p:spPr>
        <p:txBody>
          <a:bodyPr>
            <a:noAutofit/>
          </a:bodyPr>
          <a:lstStyle>
            <a:lvl1pPr marL="180000" indent="-180000" algn="l">
              <a:lnSpc>
                <a:spcPct val="100000"/>
              </a:lnSpc>
              <a:buClr>
                <a:schemeClr val="bg1"/>
              </a:buClr>
              <a:buFont typeface="Wingdings" panose="05000000000000000000" pitchFamily="2" charset="2"/>
              <a:buChar char="§"/>
              <a:defRPr>
                <a:solidFill>
                  <a:schemeClr val="bg1"/>
                </a:solidFill>
              </a:defRPr>
            </a:lvl1pPr>
            <a:lvl2pPr marL="360000" indent="-180000">
              <a:lnSpc>
                <a:spcPct val="100000"/>
              </a:lnSpc>
              <a:buClr>
                <a:schemeClr val="bg1"/>
              </a:buClr>
              <a:buFont typeface="Arial" panose="020B0604020202020204" pitchFamily="34" charset="0"/>
              <a:buChar char="-"/>
              <a:defRPr>
                <a:solidFill>
                  <a:schemeClr val="bg1"/>
                </a:solidFill>
              </a:defRPr>
            </a:lvl2pPr>
            <a:lvl3pPr marL="540000" indent="-180000">
              <a:lnSpc>
                <a:spcPct val="100000"/>
              </a:lnSpc>
              <a:buClr>
                <a:schemeClr val="bg1"/>
              </a:buClr>
              <a:buSzPct val="100000"/>
              <a:buFont typeface="Arial" panose="020B0604020202020204" pitchFamily="34" charset="0"/>
              <a:buChar char="•"/>
              <a:defRPr>
                <a:solidFill>
                  <a:schemeClr val="bg1"/>
                </a:solidFill>
              </a:defRPr>
            </a:lvl3pPr>
            <a:lvl4pPr marL="720000" indent="-180000">
              <a:lnSpc>
                <a:spcPct val="100000"/>
              </a:lnSpc>
              <a:buClr>
                <a:schemeClr val="bg1"/>
              </a:buClr>
              <a:buFont typeface="Arial" panose="020B0604020202020204" pitchFamily="34" charset="0"/>
              <a:buChar char="-"/>
              <a:defRPr>
                <a:solidFill>
                  <a:schemeClr val="bg1"/>
                </a:solidFill>
              </a:defRPr>
            </a:lvl4pPr>
            <a:lvl5pPr marL="900000" indent="-180000">
              <a:lnSpc>
                <a:spcPct val="100000"/>
              </a:lnSpc>
              <a:spcBef>
                <a:spcPts val="50"/>
              </a:spcBef>
              <a:buClr>
                <a:schemeClr val="bg1"/>
              </a:buClr>
              <a:buFont typeface="Wingdings" panose="05000000000000000000" pitchFamily="2" charset="2"/>
              <a:buChar char="§"/>
              <a:defRPr>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endParaRPr lang="en-GB" dirty="0"/>
          </a:p>
        </p:txBody>
      </p:sp>
      <p:sp>
        <p:nvSpPr>
          <p:cNvPr id="37" name="Text Placeholder 6">
            <a:extLst>
              <a:ext uri="{FF2B5EF4-FFF2-40B4-BE49-F238E27FC236}">
                <a16:creationId xmlns:a16="http://schemas.microsoft.com/office/drawing/2014/main" id="{3E7D660C-40C1-4ABF-B3B8-55644A1B0093}"/>
              </a:ext>
            </a:extLst>
          </p:cNvPr>
          <p:cNvSpPr>
            <a:spLocks noGrp="1"/>
          </p:cNvSpPr>
          <p:nvPr>
            <p:ph type="body" sz="quarter" idx="58" hasCustomPrompt="1"/>
          </p:nvPr>
        </p:nvSpPr>
        <p:spPr>
          <a:xfrm>
            <a:off x="3616170" y="4134417"/>
            <a:ext cx="2186229" cy="374686"/>
          </a:xfrm>
        </p:spPr>
        <p:txBody>
          <a:bodyPr>
            <a:noAutofit/>
          </a:bodyPr>
          <a:lstStyle>
            <a:lvl1pPr marL="0" indent="0" algn="l">
              <a:buFont typeface="Arial" panose="020B0604020202020204" pitchFamily="34" charset="0"/>
              <a:buNone/>
              <a:defRPr sz="1800" b="0">
                <a:solidFill>
                  <a:schemeClr val="bg1"/>
                </a:solidFill>
                <a:latin typeface="Poppins Medium" panose="00000600000000000000" pitchFamily="50" charset="0"/>
                <a:cs typeface="Poppins Medium" panose="00000600000000000000" pitchFamily="50" charset="0"/>
              </a:defRPr>
            </a:lvl1pPr>
            <a:lvl2pPr>
              <a:defRPr sz="1800" b="1">
                <a:solidFill>
                  <a:schemeClr val="bg1"/>
                </a:solidFill>
                <a:latin typeface="Poppins Medium" panose="00000600000000000000" pitchFamily="50" charset="0"/>
                <a:cs typeface="Poppins Medium" panose="00000600000000000000" pitchFamily="50" charset="0"/>
              </a:defRPr>
            </a:lvl2pPr>
            <a:lvl3pPr>
              <a:defRPr sz="1800" b="0">
                <a:solidFill>
                  <a:schemeClr val="bg1"/>
                </a:solidFill>
                <a:latin typeface="Poppins Medium" panose="00000600000000000000" pitchFamily="50" charset="0"/>
                <a:cs typeface="Poppins Medium" panose="00000600000000000000" pitchFamily="50" charset="0"/>
              </a:defRPr>
            </a:lvl3pPr>
            <a:lvl4pPr>
              <a:defRPr sz="1800" b="0">
                <a:solidFill>
                  <a:schemeClr val="bg1"/>
                </a:solidFill>
                <a:latin typeface="Poppins Medium" panose="00000600000000000000" pitchFamily="50" charset="0"/>
                <a:cs typeface="Poppins Medium" panose="00000600000000000000" pitchFamily="50" charset="0"/>
              </a:defRPr>
            </a:lvl4pPr>
            <a:lvl5pPr>
              <a:defRPr sz="1800" b="0">
                <a:solidFill>
                  <a:schemeClr val="bg1"/>
                </a:solidFill>
                <a:latin typeface="Poppins Medium" panose="00000600000000000000" pitchFamily="50" charset="0"/>
                <a:cs typeface="Poppins Medium" panose="00000600000000000000" pitchFamily="50" charset="0"/>
              </a:defRPr>
            </a:lvl5pPr>
          </a:lstStyle>
          <a:p>
            <a:pPr lvl="0"/>
            <a:r>
              <a:rPr lang="en-US" dirty="0"/>
              <a:t>Lorem Ipsum</a:t>
            </a:r>
            <a:endParaRPr lang="en-GB" dirty="0"/>
          </a:p>
        </p:txBody>
      </p:sp>
      <p:sp>
        <p:nvSpPr>
          <p:cNvPr id="38" name="Text Placeholder 13">
            <a:extLst>
              <a:ext uri="{FF2B5EF4-FFF2-40B4-BE49-F238E27FC236}">
                <a16:creationId xmlns:a16="http://schemas.microsoft.com/office/drawing/2014/main" id="{F37B75A8-C4DD-42E2-B240-2C10FD876E90}"/>
              </a:ext>
            </a:extLst>
          </p:cNvPr>
          <p:cNvSpPr>
            <a:spLocks noGrp="1"/>
          </p:cNvSpPr>
          <p:nvPr>
            <p:ph type="body" sz="quarter" idx="59" hasCustomPrompt="1"/>
          </p:nvPr>
        </p:nvSpPr>
        <p:spPr>
          <a:xfrm rot="16200000">
            <a:off x="2629602" y="4796322"/>
            <a:ext cx="1656000" cy="28800"/>
          </a:xfrm>
          <a:solidFill>
            <a:schemeClr val="bg1"/>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39" name="Picture Placeholder 39">
            <a:extLst>
              <a:ext uri="{FF2B5EF4-FFF2-40B4-BE49-F238E27FC236}">
                <a16:creationId xmlns:a16="http://schemas.microsoft.com/office/drawing/2014/main" id="{56BB7C49-E2A9-4516-BDEE-9C8733120A45}"/>
              </a:ext>
            </a:extLst>
          </p:cNvPr>
          <p:cNvSpPr>
            <a:spLocks noGrp="1"/>
          </p:cNvSpPr>
          <p:nvPr>
            <p:ph type="pic" sz="quarter" idx="60" hasCustomPrompt="1"/>
          </p:nvPr>
        </p:nvSpPr>
        <p:spPr>
          <a:xfrm>
            <a:off x="3616170" y="2947985"/>
            <a:ext cx="1152000" cy="1152000"/>
          </a:xfrm>
          <a:custGeom>
            <a:avLst/>
            <a:gdLst>
              <a:gd name="connsiteX0" fmla="*/ 576000 w 1152000"/>
              <a:gd name="connsiteY0" fmla="*/ 0 h 1152000"/>
              <a:gd name="connsiteX1" fmla="*/ 1152000 w 1152000"/>
              <a:gd name="connsiteY1" fmla="*/ 576000 h 1152000"/>
              <a:gd name="connsiteX2" fmla="*/ 576000 w 1152000"/>
              <a:gd name="connsiteY2" fmla="*/ 1152000 h 1152000"/>
              <a:gd name="connsiteX3" fmla="*/ 0 w 1152000"/>
              <a:gd name="connsiteY3" fmla="*/ 576000 h 1152000"/>
              <a:gd name="connsiteX4" fmla="*/ 576000 w 1152000"/>
              <a:gd name="connsiteY4" fmla="*/ 0 h 115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0" h="1152000">
                <a:moveTo>
                  <a:pt x="576000" y="0"/>
                </a:moveTo>
                <a:cubicBezTo>
                  <a:pt x="894116" y="0"/>
                  <a:pt x="1152000" y="257884"/>
                  <a:pt x="1152000" y="576000"/>
                </a:cubicBezTo>
                <a:cubicBezTo>
                  <a:pt x="1152000" y="894116"/>
                  <a:pt x="894116" y="1152000"/>
                  <a:pt x="576000" y="1152000"/>
                </a:cubicBezTo>
                <a:cubicBezTo>
                  <a:pt x="257884" y="1152000"/>
                  <a:pt x="0" y="894116"/>
                  <a:pt x="0" y="576000"/>
                </a:cubicBezTo>
                <a:cubicBezTo>
                  <a:pt x="0" y="257884"/>
                  <a:pt x="257884" y="0"/>
                  <a:pt x="576000" y="0"/>
                </a:cubicBezTo>
                <a:close/>
              </a:path>
            </a:pathLst>
          </a:custGeom>
          <a:noFill/>
          <a:ln w="9525">
            <a:solidFill>
              <a:schemeClr val="bg1"/>
            </a:solidFill>
          </a:ln>
        </p:spPr>
        <p:txBody>
          <a:bodyPr wrap="square" lIns="180000" tIns="180000" rIns="180000">
            <a:noAutofit/>
          </a:bodyPr>
          <a:lstStyle>
            <a:lvl1pPr marL="0" indent="0" algn="ctr">
              <a:lnSpc>
                <a:spcPct val="100000"/>
              </a:lnSpc>
              <a:buNone/>
              <a:defRPr sz="800">
                <a:solidFill>
                  <a:schemeClr val="bg1">
                    <a:lumMod val="65000"/>
                  </a:schemeClr>
                </a:solidFill>
                <a:latin typeface="Poppins Light" panose="00000400000000000000" pitchFamily="50" charset="0"/>
                <a:cs typeface="Poppins Light" panose="00000400000000000000" pitchFamily="50" charset="0"/>
              </a:defRPr>
            </a:lvl1pPr>
          </a:lstStyle>
          <a:p>
            <a:r>
              <a:rPr lang="en-GB" dirty="0"/>
              <a:t>Click icon to place graphic</a:t>
            </a:r>
          </a:p>
        </p:txBody>
      </p:sp>
      <p:sp>
        <p:nvSpPr>
          <p:cNvPr id="43" name="Text Placeholder 6">
            <a:extLst>
              <a:ext uri="{FF2B5EF4-FFF2-40B4-BE49-F238E27FC236}">
                <a16:creationId xmlns:a16="http://schemas.microsoft.com/office/drawing/2014/main" id="{96A4C43A-2B4A-4878-89B3-D77F9453C0DC}"/>
              </a:ext>
            </a:extLst>
          </p:cNvPr>
          <p:cNvSpPr>
            <a:spLocks noGrp="1"/>
          </p:cNvSpPr>
          <p:nvPr>
            <p:ph type="body" sz="quarter" idx="61" hasCustomPrompt="1"/>
          </p:nvPr>
        </p:nvSpPr>
        <p:spPr>
          <a:xfrm>
            <a:off x="6562569" y="4509102"/>
            <a:ext cx="2186229" cy="1129619"/>
          </a:xfrm>
        </p:spPr>
        <p:txBody>
          <a:bodyPr>
            <a:noAutofit/>
          </a:bodyPr>
          <a:lstStyle>
            <a:lvl1pPr marL="180000" indent="-180000" algn="l">
              <a:lnSpc>
                <a:spcPct val="100000"/>
              </a:lnSpc>
              <a:buClr>
                <a:schemeClr val="bg1"/>
              </a:buClr>
              <a:buFont typeface="Wingdings" panose="05000000000000000000" pitchFamily="2" charset="2"/>
              <a:buChar char="§"/>
              <a:defRPr>
                <a:solidFill>
                  <a:schemeClr val="bg1"/>
                </a:solidFill>
              </a:defRPr>
            </a:lvl1pPr>
            <a:lvl2pPr marL="360000" indent="-180000">
              <a:lnSpc>
                <a:spcPct val="100000"/>
              </a:lnSpc>
              <a:buClr>
                <a:schemeClr val="bg1"/>
              </a:buClr>
              <a:buFont typeface="Arial" panose="020B0604020202020204" pitchFamily="34" charset="0"/>
              <a:buChar char="-"/>
              <a:defRPr>
                <a:solidFill>
                  <a:schemeClr val="bg1"/>
                </a:solidFill>
              </a:defRPr>
            </a:lvl2pPr>
            <a:lvl3pPr marL="540000" indent="-180000">
              <a:lnSpc>
                <a:spcPct val="100000"/>
              </a:lnSpc>
              <a:buClr>
                <a:schemeClr val="bg1"/>
              </a:buClr>
              <a:buSzPct val="100000"/>
              <a:buFont typeface="Arial" panose="020B0604020202020204" pitchFamily="34" charset="0"/>
              <a:buChar char="•"/>
              <a:defRPr>
                <a:solidFill>
                  <a:schemeClr val="bg1"/>
                </a:solidFill>
              </a:defRPr>
            </a:lvl3pPr>
            <a:lvl4pPr marL="720000" indent="-180000">
              <a:lnSpc>
                <a:spcPct val="100000"/>
              </a:lnSpc>
              <a:buClr>
                <a:schemeClr val="bg1"/>
              </a:buClr>
              <a:buFont typeface="Arial" panose="020B0604020202020204" pitchFamily="34" charset="0"/>
              <a:buChar char="-"/>
              <a:defRPr>
                <a:solidFill>
                  <a:schemeClr val="bg1"/>
                </a:solidFill>
              </a:defRPr>
            </a:lvl4pPr>
            <a:lvl5pPr marL="900000" indent="-180000">
              <a:lnSpc>
                <a:spcPct val="100000"/>
              </a:lnSpc>
              <a:spcBef>
                <a:spcPts val="50"/>
              </a:spcBef>
              <a:buClr>
                <a:schemeClr val="bg1"/>
              </a:buClr>
              <a:buFont typeface="Wingdings" panose="05000000000000000000" pitchFamily="2" charset="2"/>
              <a:buChar char="§"/>
              <a:defRPr>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endParaRPr lang="en-GB" dirty="0"/>
          </a:p>
        </p:txBody>
      </p:sp>
      <p:sp>
        <p:nvSpPr>
          <p:cNvPr id="44" name="Text Placeholder 6">
            <a:extLst>
              <a:ext uri="{FF2B5EF4-FFF2-40B4-BE49-F238E27FC236}">
                <a16:creationId xmlns:a16="http://schemas.microsoft.com/office/drawing/2014/main" id="{A1B8636D-8F9A-454A-A836-10184808C6FF}"/>
              </a:ext>
            </a:extLst>
          </p:cNvPr>
          <p:cNvSpPr>
            <a:spLocks noGrp="1"/>
          </p:cNvSpPr>
          <p:nvPr>
            <p:ph type="body" sz="quarter" idx="62" hasCustomPrompt="1"/>
          </p:nvPr>
        </p:nvSpPr>
        <p:spPr>
          <a:xfrm>
            <a:off x="6562569" y="4134417"/>
            <a:ext cx="2186229" cy="374686"/>
          </a:xfrm>
        </p:spPr>
        <p:txBody>
          <a:bodyPr>
            <a:noAutofit/>
          </a:bodyPr>
          <a:lstStyle>
            <a:lvl1pPr marL="0" indent="0" algn="l">
              <a:buFont typeface="Arial" panose="020B0604020202020204" pitchFamily="34" charset="0"/>
              <a:buNone/>
              <a:defRPr sz="1800" b="0">
                <a:solidFill>
                  <a:schemeClr val="bg1"/>
                </a:solidFill>
                <a:latin typeface="Poppins Medium" panose="00000600000000000000" pitchFamily="50" charset="0"/>
                <a:cs typeface="Poppins Medium" panose="00000600000000000000" pitchFamily="50" charset="0"/>
              </a:defRPr>
            </a:lvl1pPr>
            <a:lvl2pPr>
              <a:defRPr sz="1800" b="1">
                <a:solidFill>
                  <a:schemeClr val="bg1"/>
                </a:solidFill>
                <a:latin typeface="Poppins Medium" panose="00000600000000000000" pitchFamily="50" charset="0"/>
                <a:cs typeface="Poppins Medium" panose="00000600000000000000" pitchFamily="50" charset="0"/>
              </a:defRPr>
            </a:lvl2pPr>
            <a:lvl3pPr>
              <a:defRPr sz="1800" b="0">
                <a:solidFill>
                  <a:schemeClr val="bg1"/>
                </a:solidFill>
                <a:latin typeface="Poppins Medium" panose="00000600000000000000" pitchFamily="50" charset="0"/>
                <a:cs typeface="Poppins Medium" panose="00000600000000000000" pitchFamily="50" charset="0"/>
              </a:defRPr>
            </a:lvl3pPr>
            <a:lvl4pPr>
              <a:defRPr sz="1800" b="0">
                <a:solidFill>
                  <a:schemeClr val="bg1"/>
                </a:solidFill>
                <a:latin typeface="Poppins Medium" panose="00000600000000000000" pitchFamily="50" charset="0"/>
                <a:cs typeface="Poppins Medium" panose="00000600000000000000" pitchFamily="50" charset="0"/>
              </a:defRPr>
            </a:lvl4pPr>
            <a:lvl5pPr>
              <a:defRPr sz="1800" b="0">
                <a:solidFill>
                  <a:schemeClr val="bg1"/>
                </a:solidFill>
                <a:latin typeface="Poppins Medium" panose="00000600000000000000" pitchFamily="50" charset="0"/>
                <a:cs typeface="Poppins Medium" panose="00000600000000000000" pitchFamily="50" charset="0"/>
              </a:defRPr>
            </a:lvl5pPr>
          </a:lstStyle>
          <a:p>
            <a:pPr lvl="0"/>
            <a:r>
              <a:rPr lang="en-US" dirty="0"/>
              <a:t>Lorem Ipsum</a:t>
            </a:r>
            <a:endParaRPr lang="en-GB" dirty="0"/>
          </a:p>
        </p:txBody>
      </p:sp>
      <p:sp>
        <p:nvSpPr>
          <p:cNvPr id="46" name="Text Placeholder 13">
            <a:extLst>
              <a:ext uri="{FF2B5EF4-FFF2-40B4-BE49-F238E27FC236}">
                <a16:creationId xmlns:a16="http://schemas.microsoft.com/office/drawing/2014/main" id="{59F5848A-7594-44FE-99B8-D521401E0C6F}"/>
              </a:ext>
            </a:extLst>
          </p:cNvPr>
          <p:cNvSpPr>
            <a:spLocks noGrp="1"/>
          </p:cNvSpPr>
          <p:nvPr>
            <p:ph type="body" sz="quarter" idx="63" hasCustomPrompt="1"/>
          </p:nvPr>
        </p:nvSpPr>
        <p:spPr>
          <a:xfrm rot="16200000">
            <a:off x="5576001" y="4796322"/>
            <a:ext cx="1656000" cy="28800"/>
          </a:xfrm>
          <a:solidFill>
            <a:schemeClr val="bg1"/>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47" name="Picture Placeholder 39">
            <a:extLst>
              <a:ext uri="{FF2B5EF4-FFF2-40B4-BE49-F238E27FC236}">
                <a16:creationId xmlns:a16="http://schemas.microsoft.com/office/drawing/2014/main" id="{9A54E888-B124-4983-A661-002A0C25FF04}"/>
              </a:ext>
            </a:extLst>
          </p:cNvPr>
          <p:cNvSpPr>
            <a:spLocks noGrp="1"/>
          </p:cNvSpPr>
          <p:nvPr>
            <p:ph type="pic" sz="quarter" idx="64" hasCustomPrompt="1"/>
          </p:nvPr>
        </p:nvSpPr>
        <p:spPr>
          <a:xfrm>
            <a:off x="6562569" y="2947985"/>
            <a:ext cx="1152000" cy="1152000"/>
          </a:xfrm>
          <a:custGeom>
            <a:avLst/>
            <a:gdLst>
              <a:gd name="connsiteX0" fmla="*/ 576000 w 1152000"/>
              <a:gd name="connsiteY0" fmla="*/ 0 h 1152000"/>
              <a:gd name="connsiteX1" fmla="*/ 1152000 w 1152000"/>
              <a:gd name="connsiteY1" fmla="*/ 576000 h 1152000"/>
              <a:gd name="connsiteX2" fmla="*/ 576000 w 1152000"/>
              <a:gd name="connsiteY2" fmla="*/ 1152000 h 1152000"/>
              <a:gd name="connsiteX3" fmla="*/ 0 w 1152000"/>
              <a:gd name="connsiteY3" fmla="*/ 576000 h 1152000"/>
              <a:gd name="connsiteX4" fmla="*/ 576000 w 1152000"/>
              <a:gd name="connsiteY4" fmla="*/ 0 h 115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0" h="1152000">
                <a:moveTo>
                  <a:pt x="576000" y="0"/>
                </a:moveTo>
                <a:cubicBezTo>
                  <a:pt x="894116" y="0"/>
                  <a:pt x="1152000" y="257884"/>
                  <a:pt x="1152000" y="576000"/>
                </a:cubicBezTo>
                <a:cubicBezTo>
                  <a:pt x="1152000" y="894116"/>
                  <a:pt x="894116" y="1152000"/>
                  <a:pt x="576000" y="1152000"/>
                </a:cubicBezTo>
                <a:cubicBezTo>
                  <a:pt x="257884" y="1152000"/>
                  <a:pt x="0" y="894116"/>
                  <a:pt x="0" y="576000"/>
                </a:cubicBezTo>
                <a:cubicBezTo>
                  <a:pt x="0" y="257884"/>
                  <a:pt x="257884" y="0"/>
                  <a:pt x="576000" y="0"/>
                </a:cubicBezTo>
                <a:close/>
              </a:path>
            </a:pathLst>
          </a:custGeom>
          <a:noFill/>
          <a:ln w="9525">
            <a:solidFill>
              <a:schemeClr val="bg1"/>
            </a:solidFill>
          </a:ln>
        </p:spPr>
        <p:txBody>
          <a:bodyPr wrap="square" lIns="180000" tIns="180000" rIns="180000">
            <a:noAutofit/>
          </a:bodyPr>
          <a:lstStyle>
            <a:lvl1pPr marL="0" indent="0" algn="ctr">
              <a:lnSpc>
                <a:spcPct val="100000"/>
              </a:lnSpc>
              <a:buNone/>
              <a:defRPr sz="800">
                <a:solidFill>
                  <a:schemeClr val="bg1">
                    <a:lumMod val="65000"/>
                  </a:schemeClr>
                </a:solidFill>
                <a:latin typeface="Poppins Light" panose="00000400000000000000" pitchFamily="50" charset="0"/>
                <a:cs typeface="Poppins Light" panose="00000400000000000000" pitchFamily="50" charset="0"/>
              </a:defRPr>
            </a:lvl1pPr>
          </a:lstStyle>
          <a:p>
            <a:r>
              <a:rPr lang="en-GB" dirty="0"/>
              <a:t>Click icon to place graphic</a:t>
            </a:r>
          </a:p>
        </p:txBody>
      </p:sp>
      <p:sp>
        <p:nvSpPr>
          <p:cNvPr id="48" name="Text Placeholder 6">
            <a:extLst>
              <a:ext uri="{FF2B5EF4-FFF2-40B4-BE49-F238E27FC236}">
                <a16:creationId xmlns:a16="http://schemas.microsoft.com/office/drawing/2014/main" id="{623F00E8-A7E7-4812-A118-3C139CAF07FC}"/>
              </a:ext>
            </a:extLst>
          </p:cNvPr>
          <p:cNvSpPr>
            <a:spLocks noGrp="1"/>
          </p:cNvSpPr>
          <p:nvPr>
            <p:ph type="body" sz="quarter" idx="65" hasCustomPrompt="1"/>
          </p:nvPr>
        </p:nvSpPr>
        <p:spPr>
          <a:xfrm>
            <a:off x="9508968" y="4509102"/>
            <a:ext cx="2186229" cy="1129619"/>
          </a:xfrm>
        </p:spPr>
        <p:txBody>
          <a:bodyPr>
            <a:noAutofit/>
          </a:bodyPr>
          <a:lstStyle>
            <a:lvl1pPr marL="180000" indent="-180000" algn="l">
              <a:lnSpc>
                <a:spcPct val="100000"/>
              </a:lnSpc>
              <a:buClr>
                <a:schemeClr val="bg1"/>
              </a:buClr>
              <a:buFont typeface="Wingdings" panose="05000000000000000000" pitchFamily="2" charset="2"/>
              <a:buChar char="§"/>
              <a:defRPr>
                <a:solidFill>
                  <a:schemeClr val="bg1"/>
                </a:solidFill>
              </a:defRPr>
            </a:lvl1pPr>
            <a:lvl2pPr marL="360000" indent="-180000">
              <a:lnSpc>
                <a:spcPct val="100000"/>
              </a:lnSpc>
              <a:buClr>
                <a:schemeClr val="bg1"/>
              </a:buClr>
              <a:buFont typeface="Arial" panose="020B0604020202020204" pitchFamily="34" charset="0"/>
              <a:buChar char="-"/>
              <a:defRPr>
                <a:solidFill>
                  <a:schemeClr val="bg1"/>
                </a:solidFill>
              </a:defRPr>
            </a:lvl2pPr>
            <a:lvl3pPr marL="540000" indent="-180000">
              <a:lnSpc>
                <a:spcPct val="100000"/>
              </a:lnSpc>
              <a:buClr>
                <a:schemeClr val="bg1"/>
              </a:buClr>
              <a:buSzPct val="100000"/>
              <a:buFont typeface="Arial" panose="020B0604020202020204" pitchFamily="34" charset="0"/>
              <a:buChar char="•"/>
              <a:defRPr>
                <a:solidFill>
                  <a:schemeClr val="bg1"/>
                </a:solidFill>
              </a:defRPr>
            </a:lvl3pPr>
            <a:lvl4pPr marL="720000" indent="-180000">
              <a:lnSpc>
                <a:spcPct val="100000"/>
              </a:lnSpc>
              <a:buClr>
                <a:schemeClr val="bg1"/>
              </a:buClr>
              <a:buFont typeface="Arial" panose="020B0604020202020204" pitchFamily="34" charset="0"/>
              <a:buChar char="-"/>
              <a:defRPr>
                <a:solidFill>
                  <a:schemeClr val="bg1"/>
                </a:solidFill>
              </a:defRPr>
            </a:lvl4pPr>
            <a:lvl5pPr marL="900000" indent="-180000">
              <a:lnSpc>
                <a:spcPct val="100000"/>
              </a:lnSpc>
              <a:spcBef>
                <a:spcPts val="50"/>
              </a:spcBef>
              <a:buClr>
                <a:schemeClr val="bg1"/>
              </a:buClr>
              <a:buFont typeface="Wingdings" panose="05000000000000000000" pitchFamily="2" charset="2"/>
              <a:buChar char="§"/>
              <a:defRPr>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endParaRPr lang="en-GB" dirty="0"/>
          </a:p>
        </p:txBody>
      </p:sp>
      <p:sp>
        <p:nvSpPr>
          <p:cNvPr id="49" name="Text Placeholder 6">
            <a:extLst>
              <a:ext uri="{FF2B5EF4-FFF2-40B4-BE49-F238E27FC236}">
                <a16:creationId xmlns:a16="http://schemas.microsoft.com/office/drawing/2014/main" id="{46313CC6-9C2D-46DC-BEE0-CE29B87588AF}"/>
              </a:ext>
            </a:extLst>
          </p:cNvPr>
          <p:cNvSpPr>
            <a:spLocks noGrp="1"/>
          </p:cNvSpPr>
          <p:nvPr>
            <p:ph type="body" sz="quarter" idx="66" hasCustomPrompt="1"/>
          </p:nvPr>
        </p:nvSpPr>
        <p:spPr>
          <a:xfrm>
            <a:off x="9508968" y="4134417"/>
            <a:ext cx="2186229" cy="374686"/>
          </a:xfrm>
        </p:spPr>
        <p:txBody>
          <a:bodyPr>
            <a:noAutofit/>
          </a:bodyPr>
          <a:lstStyle>
            <a:lvl1pPr marL="0" indent="0" algn="l">
              <a:buFont typeface="Arial" panose="020B0604020202020204" pitchFamily="34" charset="0"/>
              <a:buNone/>
              <a:defRPr sz="1800" b="0">
                <a:solidFill>
                  <a:schemeClr val="bg1"/>
                </a:solidFill>
                <a:latin typeface="Poppins Medium" panose="00000600000000000000" pitchFamily="50" charset="0"/>
                <a:cs typeface="Poppins Medium" panose="00000600000000000000" pitchFamily="50" charset="0"/>
              </a:defRPr>
            </a:lvl1pPr>
            <a:lvl2pPr>
              <a:defRPr sz="1800" b="1">
                <a:solidFill>
                  <a:schemeClr val="bg1"/>
                </a:solidFill>
                <a:latin typeface="Poppins Medium" panose="00000600000000000000" pitchFamily="50" charset="0"/>
                <a:cs typeface="Poppins Medium" panose="00000600000000000000" pitchFamily="50" charset="0"/>
              </a:defRPr>
            </a:lvl2pPr>
            <a:lvl3pPr>
              <a:defRPr sz="1800" b="0">
                <a:solidFill>
                  <a:schemeClr val="bg1"/>
                </a:solidFill>
                <a:latin typeface="Poppins Medium" panose="00000600000000000000" pitchFamily="50" charset="0"/>
                <a:cs typeface="Poppins Medium" panose="00000600000000000000" pitchFamily="50" charset="0"/>
              </a:defRPr>
            </a:lvl3pPr>
            <a:lvl4pPr>
              <a:defRPr sz="1800" b="0">
                <a:solidFill>
                  <a:schemeClr val="bg1"/>
                </a:solidFill>
                <a:latin typeface="Poppins Medium" panose="00000600000000000000" pitchFamily="50" charset="0"/>
                <a:cs typeface="Poppins Medium" panose="00000600000000000000" pitchFamily="50" charset="0"/>
              </a:defRPr>
            </a:lvl4pPr>
            <a:lvl5pPr>
              <a:defRPr sz="1800" b="0">
                <a:solidFill>
                  <a:schemeClr val="bg1"/>
                </a:solidFill>
                <a:latin typeface="Poppins Medium" panose="00000600000000000000" pitchFamily="50" charset="0"/>
                <a:cs typeface="Poppins Medium" panose="00000600000000000000" pitchFamily="50" charset="0"/>
              </a:defRPr>
            </a:lvl5pPr>
          </a:lstStyle>
          <a:p>
            <a:pPr lvl="0"/>
            <a:r>
              <a:rPr lang="en-US" dirty="0"/>
              <a:t>Lorem Ipsum</a:t>
            </a:r>
            <a:endParaRPr lang="en-GB" dirty="0"/>
          </a:p>
        </p:txBody>
      </p:sp>
      <p:sp>
        <p:nvSpPr>
          <p:cNvPr id="50" name="Text Placeholder 13">
            <a:extLst>
              <a:ext uri="{FF2B5EF4-FFF2-40B4-BE49-F238E27FC236}">
                <a16:creationId xmlns:a16="http://schemas.microsoft.com/office/drawing/2014/main" id="{30205265-985B-453A-95E4-1D9E125F5178}"/>
              </a:ext>
            </a:extLst>
          </p:cNvPr>
          <p:cNvSpPr>
            <a:spLocks noGrp="1"/>
          </p:cNvSpPr>
          <p:nvPr>
            <p:ph type="body" sz="quarter" idx="67" hasCustomPrompt="1"/>
          </p:nvPr>
        </p:nvSpPr>
        <p:spPr>
          <a:xfrm rot="16200000">
            <a:off x="8522400" y="4796322"/>
            <a:ext cx="1656000" cy="28800"/>
          </a:xfrm>
          <a:solidFill>
            <a:schemeClr val="bg1"/>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51" name="Picture Placeholder 39">
            <a:extLst>
              <a:ext uri="{FF2B5EF4-FFF2-40B4-BE49-F238E27FC236}">
                <a16:creationId xmlns:a16="http://schemas.microsoft.com/office/drawing/2014/main" id="{44DBDBD5-5D72-471C-BF80-530778783851}"/>
              </a:ext>
            </a:extLst>
          </p:cNvPr>
          <p:cNvSpPr>
            <a:spLocks noGrp="1"/>
          </p:cNvSpPr>
          <p:nvPr>
            <p:ph type="pic" sz="quarter" idx="68" hasCustomPrompt="1"/>
          </p:nvPr>
        </p:nvSpPr>
        <p:spPr>
          <a:xfrm>
            <a:off x="9508968" y="2947985"/>
            <a:ext cx="1152000" cy="1152000"/>
          </a:xfrm>
          <a:custGeom>
            <a:avLst/>
            <a:gdLst>
              <a:gd name="connsiteX0" fmla="*/ 576000 w 1152000"/>
              <a:gd name="connsiteY0" fmla="*/ 0 h 1152000"/>
              <a:gd name="connsiteX1" fmla="*/ 1152000 w 1152000"/>
              <a:gd name="connsiteY1" fmla="*/ 576000 h 1152000"/>
              <a:gd name="connsiteX2" fmla="*/ 576000 w 1152000"/>
              <a:gd name="connsiteY2" fmla="*/ 1152000 h 1152000"/>
              <a:gd name="connsiteX3" fmla="*/ 0 w 1152000"/>
              <a:gd name="connsiteY3" fmla="*/ 576000 h 1152000"/>
              <a:gd name="connsiteX4" fmla="*/ 576000 w 1152000"/>
              <a:gd name="connsiteY4" fmla="*/ 0 h 115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0" h="1152000">
                <a:moveTo>
                  <a:pt x="576000" y="0"/>
                </a:moveTo>
                <a:cubicBezTo>
                  <a:pt x="894116" y="0"/>
                  <a:pt x="1152000" y="257884"/>
                  <a:pt x="1152000" y="576000"/>
                </a:cubicBezTo>
                <a:cubicBezTo>
                  <a:pt x="1152000" y="894116"/>
                  <a:pt x="894116" y="1152000"/>
                  <a:pt x="576000" y="1152000"/>
                </a:cubicBezTo>
                <a:cubicBezTo>
                  <a:pt x="257884" y="1152000"/>
                  <a:pt x="0" y="894116"/>
                  <a:pt x="0" y="576000"/>
                </a:cubicBezTo>
                <a:cubicBezTo>
                  <a:pt x="0" y="257884"/>
                  <a:pt x="257884" y="0"/>
                  <a:pt x="576000" y="0"/>
                </a:cubicBezTo>
                <a:close/>
              </a:path>
            </a:pathLst>
          </a:custGeom>
          <a:noFill/>
          <a:ln w="9525">
            <a:solidFill>
              <a:schemeClr val="bg1"/>
            </a:solidFill>
          </a:ln>
        </p:spPr>
        <p:txBody>
          <a:bodyPr wrap="square" lIns="180000" tIns="180000" rIns="180000">
            <a:noAutofit/>
          </a:bodyPr>
          <a:lstStyle>
            <a:lvl1pPr marL="0" indent="0" algn="ctr">
              <a:lnSpc>
                <a:spcPct val="100000"/>
              </a:lnSpc>
              <a:buNone/>
              <a:defRPr sz="800">
                <a:solidFill>
                  <a:schemeClr val="bg1">
                    <a:lumMod val="65000"/>
                  </a:schemeClr>
                </a:solidFill>
                <a:latin typeface="Poppins Light" panose="00000400000000000000" pitchFamily="50" charset="0"/>
                <a:cs typeface="Poppins Light" panose="00000400000000000000" pitchFamily="50" charset="0"/>
              </a:defRPr>
            </a:lvl1pPr>
          </a:lstStyle>
          <a:p>
            <a:r>
              <a:rPr lang="en-GB" dirty="0"/>
              <a:t>Click icon to place graphic</a:t>
            </a:r>
          </a:p>
        </p:txBody>
      </p:sp>
      <p:pic>
        <p:nvPicPr>
          <p:cNvPr id="25" name="Picture 24">
            <a:extLst>
              <a:ext uri="{FF2B5EF4-FFF2-40B4-BE49-F238E27FC236}">
                <a16:creationId xmlns:a16="http://schemas.microsoft.com/office/drawing/2014/main" id="{08DEDA2E-9E6F-461E-B156-CB7D3CA1CF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50525" y="188292"/>
            <a:ext cx="2036859" cy="786095"/>
          </a:xfrm>
          <a:prstGeom prst="rect">
            <a:avLst/>
          </a:prstGeom>
        </p:spPr>
      </p:pic>
    </p:spTree>
    <p:extLst>
      <p:ext uri="{BB962C8B-B14F-4D97-AF65-F5344CB8AC3E}">
        <p14:creationId xmlns:p14="http://schemas.microsoft.com/office/powerpoint/2010/main" val="39975382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x Custom Data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9F4F1-9F6A-4ABE-84A4-5DB70E869BD7}"/>
              </a:ext>
            </a:extLst>
          </p:cNvPr>
          <p:cNvSpPr>
            <a:spLocks noGrp="1"/>
          </p:cNvSpPr>
          <p:nvPr>
            <p:ph type="title" hasCustomPrompt="1"/>
          </p:nvPr>
        </p:nvSpPr>
        <p:spPr>
          <a:xfrm>
            <a:off x="626485" y="367834"/>
            <a:ext cx="9122529" cy="771853"/>
          </a:xfrm>
        </p:spPr>
        <p:txBody>
          <a:bodyPr/>
          <a:lstStyle>
            <a:lvl1pPr marL="0" indent="0" algn="l" defTabSz="914400" rtl="0" eaLnBrk="1" latinLnBrk="0" hangingPunct="1">
              <a:lnSpc>
                <a:spcPct val="90000"/>
              </a:lnSpc>
              <a:spcBef>
                <a:spcPct val="0"/>
              </a:spcBef>
              <a:buFont typeface="Arial" panose="020B0604020202020204" pitchFamily="34" charset="0"/>
              <a:buNone/>
              <a:defRPr lang="en-GB" sz="2800" b="1" kern="1200" cap="all" baseline="0" dirty="0">
                <a:solidFill>
                  <a:schemeClr val="tx2"/>
                </a:solidFill>
                <a:latin typeface="+mj-lt"/>
                <a:ea typeface="+mj-ea"/>
                <a:cs typeface="+mj-cs"/>
              </a:defRPr>
            </a:lvl1pPr>
          </a:lstStyle>
          <a:p>
            <a:r>
              <a:rPr lang="en-US" dirty="0"/>
              <a:t>1x Custom data - White</a:t>
            </a:r>
            <a:endParaRPr lang="en-GB" dirty="0"/>
          </a:p>
        </p:txBody>
      </p:sp>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2BC62A-3CEB-45AF-809A-60C0F0BE6F1D}" type="datetimeFigureOut">
              <a:rPr kumimoji="0" lang="en-GB" sz="900" b="0" i="0" u="none" strike="noStrike" kern="1200" cap="none" spc="0" normalizeH="0" baseline="0" noProof="0" smtClean="0">
                <a:ln>
                  <a:noFill/>
                </a:ln>
                <a:solidFill>
                  <a:srgbClr val="003087"/>
                </a:solidFill>
                <a:effectLst/>
                <a:uLnTx/>
                <a:uFillTx/>
                <a:latin typeface="Poppins Light" panose="00000400000000000000" pitchFamily="50" charset="0"/>
                <a:ea typeface="+mn-ea"/>
                <a:cs typeface="Poppins Light" panose="00000400000000000000" pitchFamily="50" charset="0"/>
              </a:rPr>
              <a:pPr marL="0" marR="0" lvl="0" indent="0" algn="l" defTabSz="914400" rtl="0" eaLnBrk="1" fontAlgn="auto" latinLnBrk="0" hangingPunct="1">
                <a:lnSpc>
                  <a:spcPct val="100000"/>
                </a:lnSpc>
                <a:spcBef>
                  <a:spcPts val="0"/>
                </a:spcBef>
                <a:spcAft>
                  <a:spcPts val="0"/>
                </a:spcAft>
                <a:buClrTx/>
                <a:buSzTx/>
                <a:buFontTx/>
                <a:buNone/>
                <a:tabLst/>
                <a:defRPr/>
              </a:pPr>
              <a:t>30/10/2024</a:t>
            </a:fld>
            <a:endParaRPr kumimoji="0" lang="en-GB" sz="900" b="0" i="0" u="none" strike="noStrike" kern="1200" cap="none" spc="0" normalizeH="0" baseline="0" noProof="0">
              <a:ln>
                <a:noFill/>
              </a:ln>
              <a:solidFill>
                <a:srgbClr val="003087"/>
              </a:solidFill>
              <a:effectLst/>
              <a:uLnTx/>
              <a:uFillTx/>
              <a:latin typeface="Poppins Light" panose="00000400000000000000" pitchFamily="50" charset="0"/>
              <a:ea typeface="+mn-ea"/>
              <a:cs typeface="Poppins Light" panose="00000400000000000000" pitchFamily="50" charset="0"/>
            </a:endParaRPr>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3087"/>
              </a:solidFill>
              <a:effectLst/>
              <a:uLnTx/>
              <a:uFillTx/>
              <a:latin typeface="Poppins Light" panose="00000400000000000000" pitchFamily="50" charset="0"/>
              <a:ea typeface="+mn-ea"/>
              <a:cs typeface="Poppins Light" panose="00000400000000000000" pitchFamily="50" charset="0"/>
            </a:endParaRPr>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27C9C5-01FC-45F0-893C-77E06CCB7E79}" type="slidenum">
              <a:rPr kumimoji="0" lang="en-GB" sz="900" b="0" i="0" u="none" strike="noStrike" kern="1200" cap="none" spc="0" normalizeH="0" baseline="0" noProof="0" smtClean="0">
                <a:ln>
                  <a:noFill/>
                </a:ln>
                <a:solidFill>
                  <a:srgbClr val="003087"/>
                </a:solidFill>
                <a:effectLst/>
                <a:uLnTx/>
                <a:uFillTx/>
                <a:latin typeface="Poppins Light" panose="00000400000000000000" pitchFamily="50" charset="0"/>
                <a:ea typeface="+mn-ea"/>
                <a:cs typeface="Poppins Light" panose="00000400000000000000" pitchFamily="50"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003087"/>
              </a:solidFill>
              <a:effectLst/>
              <a:uLnTx/>
              <a:uFillTx/>
              <a:latin typeface="Poppins Light" panose="00000400000000000000" pitchFamily="50" charset="0"/>
              <a:ea typeface="+mn-ea"/>
              <a:cs typeface="Poppins Light" panose="00000400000000000000" pitchFamily="50" charset="0"/>
            </a:endParaRPr>
          </a:p>
        </p:txBody>
      </p:sp>
      <p:sp>
        <p:nvSpPr>
          <p:cNvPr id="15" name="Text Placeholder 6">
            <a:extLst>
              <a:ext uri="{FF2B5EF4-FFF2-40B4-BE49-F238E27FC236}">
                <a16:creationId xmlns:a16="http://schemas.microsoft.com/office/drawing/2014/main" id="{BE0C839A-6847-4A59-9F28-13BA3C5CE85A}"/>
              </a:ext>
            </a:extLst>
          </p:cNvPr>
          <p:cNvSpPr>
            <a:spLocks noGrp="1"/>
          </p:cNvSpPr>
          <p:nvPr>
            <p:ph type="body" sz="quarter" idx="16" hasCustomPrompt="1"/>
          </p:nvPr>
        </p:nvSpPr>
        <p:spPr>
          <a:xfrm>
            <a:off x="626484" y="1594279"/>
            <a:ext cx="10939030" cy="472646"/>
          </a:xfrm>
        </p:spPr>
        <p:txBody>
          <a:bodyPr>
            <a:noAutofit/>
          </a:bodyPr>
          <a:lstStyle>
            <a:lvl1pPr marL="0" indent="0">
              <a:buFont typeface="Arial" panose="020B0604020202020204" pitchFamily="34" charset="0"/>
              <a:buNone/>
              <a:defRPr sz="1800" b="1"/>
            </a:lvl1pPr>
            <a:lvl2pPr>
              <a:defRPr sz="1800" b="1"/>
            </a:lvl2pPr>
            <a:lvl3pPr>
              <a:defRPr sz="1800" b="1"/>
            </a:lvl3pPr>
            <a:lvl4pPr>
              <a:defRPr sz="1800" b="1"/>
            </a:lvl4pPr>
            <a:lvl5pPr>
              <a:defRPr sz="1800" b="1"/>
            </a:lvl5pPr>
          </a:lstStyle>
          <a:p>
            <a:pPr lvl="0"/>
            <a:r>
              <a:rPr lang="en-US" dirty="0"/>
              <a:t>Slide Subtitle</a:t>
            </a:r>
            <a:endParaRPr lang="en-GB" dirty="0"/>
          </a:p>
        </p:txBody>
      </p:sp>
      <p:cxnSp>
        <p:nvCxnSpPr>
          <p:cNvPr id="13" name="Straight Connector 12">
            <a:extLst>
              <a:ext uri="{FF2B5EF4-FFF2-40B4-BE49-F238E27FC236}">
                <a16:creationId xmlns:a16="http://schemas.microsoft.com/office/drawing/2014/main" id="{108DD171-41C1-4CAE-B612-D420BB742DFD}"/>
              </a:ext>
            </a:extLst>
          </p:cNvPr>
          <p:cNvCxnSpPr>
            <a:cxnSpLocks/>
          </p:cNvCxnSpPr>
          <p:nvPr userDrawn="1"/>
        </p:nvCxnSpPr>
        <p:spPr>
          <a:xfrm flipV="1">
            <a:off x="513796" y="277786"/>
            <a:ext cx="0" cy="523218"/>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C6FCA00F-4659-4509-924A-D4C34014ADE6}"/>
              </a:ext>
            </a:extLst>
          </p:cNvPr>
          <p:cNvSpPr>
            <a:spLocks noGrp="1"/>
          </p:cNvSpPr>
          <p:nvPr>
            <p:ph sz="quarter" idx="17" hasCustomPrompt="1"/>
          </p:nvPr>
        </p:nvSpPr>
        <p:spPr>
          <a:xfrm>
            <a:off x="626484" y="2066925"/>
            <a:ext cx="10939029" cy="3830955"/>
          </a:xfrm>
          <a:noFill/>
        </p:spPr>
        <p:txBody>
          <a:bodyPr>
            <a:normAutofit/>
          </a:bodyPr>
          <a:lstStyle>
            <a:lvl1pPr marL="0" indent="0" algn="ctr">
              <a:buNone/>
              <a:defRPr sz="1000">
                <a:solidFill>
                  <a:schemeClr val="bg1">
                    <a:lumMod val="65000"/>
                  </a:schemeClr>
                </a:solidFill>
              </a:defRPr>
            </a:lvl1pPr>
            <a:lvl2pPr>
              <a:defRPr>
                <a:solidFill>
                  <a:schemeClr val="bg1">
                    <a:lumMod val="65000"/>
                  </a:schemeClr>
                </a:solidFill>
              </a:defRPr>
            </a:lvl2pPr>
            <a:lvl3pPr>
              <a:defRPr>
                <a:solidFill>
                  <a:schemeClr val="bg1">
                    <a:lumMod val="65000"/>
                  </a:schemeClr>
                </a:solidFill>
              </a:defRPr>
            </a:lvl3pPr>
            <a:lvl4pPr>
              <a:defRPr>
                <a:solidFill>
                  <a:schemeClr val="bg1">
                    <a:lumMod val="65000"/>
                  </a:schemeClr>
                </a:solidFill>
              </a:defRPr>
            </a:lvl4pPr>
            <a:lvl5pPr>
              <a:defRPr>
                <a:solidFill>
                  <a:schemeClr val="bg1">
                    <a:lumMod val="65000"/>
                  </a:schemeClr>
                </a:solidFill>
              </a:defRPr>
            </a:lvl5pPr>
          </a:lstStyle>
          <a:p>
            <a:pPr lvl="0"/>
            <a:r>
              <a:rPr lang="en-GB" dirty="0"/>
              <a:t>Click appropriate icon to insert custom data</a:t>
            </a:r>
          </a:p>
        </p:txBody>
      </p:sp>
      <p:pic>
        <p:nvPicPr>
          <p:cNvPr id="10" name="Picture 9" descr="NHS Master Logo">
            <a:extLst>
              <a:ext uri="{FF2B5EF4-FFF2-40B4-BE49-F238E27FC236}">
                <a16:creationId xmlns:a16="http://schemas.microsoft.com/office/drawing/2014/main" id="{A9710C5F-141E-45D0-85EB-890B2476E1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9014" y="188292"/>
            <a:ext cx="2039882" cy="786095"/>
          </a:xfrm>
          <a:prstGeom prst="rect">
            <a:avLst/>
          </a:prstGeom>
        </p:spPr>
      </p:pic>
    </p:spTree>
    <p:extLst>
      <p:ext uri="{BB962C8B-B14F-4D97-AF65-F5344CB8AC3E}">
        <p14:creationId xmlns:p14="http://schemas.microsoft.com/office/powerpoint/2010/main" val="32678378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Box &amp; Custom Data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9F4F1-9F6A-4ABE-84A4-5DB70E869BD7}"/>
              </a:ext>
            </a:extLst>
          </p:cNvPr>
          <p:cNvSpPr>
            <a:spLocks noGrp="1"/>
          </p:cNvSpPr>
          <p:nvPr>
            <p:ph type="title" hasCustomPrompt="1"/>
          </p:nvPr>
        </p:nvSpPr>
        <p:spPr>
          <a:xfrm>
            <a:off x="626485" y="367834"/>
            <a:ext cx="9122529" cy="771853"/>
          </a:xfrm>
        </p:spPr>
        <p:txBody>
          <a:bodyPr/>
          <a:lstStyle>
            <a:lvl1pPr marL="0" indent="0" algn="l" defTabSz="914400" rtl="0" eaLnBrk="1" latinLnBrk="0" hangingPunct="1">
              <a:lnSpc>
                <a:spcPct val="90000"/>
              </a:lnSpc>
              <a:spcBef>
                <a:spcPct val="0"/>
              </a:spcBef>
              <a:buFont typeface="Arial" panose="020B0604020202020204" pitchFamily="34" charset="0"/>
              <a:buNone/>
              <a:defRPr lang="en-GB" sz="2800" b="1" kern="1200" cap="all" baseline="0" dirty="0">
                <a:solidFill>
                  <a:schemeClr val="tx2"/>
                </a:solidFill>
                <a:latin typeface="+mj-lt"/>
                <a:ea typeface="+mj-ea"/>
                <a:cs typeface="+mj-cs"/>
              </a:defRPr>
            </a:lvl1pPr>
          </a:lstStyle>
          <a:p>
            <a:r>
              <a:rPr lang="en-US" dirty="0"/>
              <a:t>Text Box &amp; Custom data - White</a:t>
            </a:r>
            <a:endParaRPr lang="en-GB" dirty="0"/>
          </a:p>
        </p:txBody>
      </p:sp>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2BC62A-3CEB-45AF-809A-60C0F0BE6F1D}" type="datetimeFigureOut">
              <a:rPr kumimoji="0" lang="en-GB" sz="900" b="0" i="0" u="none" strike="noStrike" kern="1200" cap="none" spc="0" normalizeH="0" baseline="0" noProof="0" smtClean="0">
                <a:ln>
                  <a:noFill/>
                </a:ln>
                <a:solidFill>
                  <a:srgbClr val="003087"/>
                </a:solidFill>
                <a:effectLst/>
                <a:uLnTx/>
                <a:uFillTx/>
                <a:latin typeface="Poppins Light" panose="00000400000000000000" pitchFamily="50" charset="0"/>
                <a:ea typeface="+mn-ea"/>
                <a:cs typeface="Poppins Light" panose="00000400000000000000" pitchFamily="50" charset="0"/>
              </a:rPr>
              <a:pPr marL="0" marR="0" lvl="0" indent="0" algn="l" defTabSz="914400" rtl="0" eaLnBrk="1" fontAlgn="auto" latinLnBrk="0" hangingPunct="1">
                <a:lnSpc>
                  <a:spcPct val="100000"/>
                </a:lnSpc>
                <a:spcBef>
                  <a:spcPts val="0"/>
                </a:spcBef>
                <a:spcAft>
                  <a:spcPts val="0"/>
                </a:spcAft>
                <a:buClrTx/>
                <a:buSzTx/>
                <a:buFontTx/>
                <a:buNone/>
                <a:tabLst/>
                <a:defRPr/>
              </a:pPr>
              <a:t>30/10/2024</a:t>
            </a:fld>
            <a:endParaRPr kumimoji="0" lang="en-GB" sz="900" b="0" i="0" u="none" strike="noStrike" kern="1200" cap="none" spc="0" normalizeH="0" baseline="0" noProof="0">
              <a:ln>
                <a:noFill/>
              </a:ln>
              <a:solidFill>
                <a:srgbClr val="003087"/>
              </a:solidFill>
              <a:effectLst/>
              <a:uLnTx/>
              <a:uFillTx/>
              <a:latin typeface="Poppins Light" panose="00000400000000000000" pitchFamily="50" charset="0"/>
              <a:ea typeface="+mn-ea"/>
              <a:cs typeface="Poppins Light" panose="00000400000000000000" pitchFamily="50" charset="0"/>
            </a:endParaRPr>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3087"/>
              </a:solidFill>
              <a:effectLst/>
              <a:uLnTx/>
              <a:uFillTx/>
              <a:latin typeface="Poppins Light" panose="00000400000000000000" pitchFamily="50" charset="0"/>
              <a:ea typeface="+mn-ea"/>
              <a:cs typeface="Poppins Light" panose="00000400000000000000" pitchFamily="50" charset="0"/>
            </a:endParaRPr>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27C9C5-01FC-45F0-893C-77E06CCB7E79}" type="slidenum">
              <a:rPr kumimoji="0" lang="en-GB" sz="900" b="0" i="0" u="none" strike="noStrike" kern="1200" cap="none" spc="0" normalizeH="0" baseline="0" noProof="0" smtClean="0">
                <a:ln>
                  <a:noFill/>
                </a:ln>
                <a:solidFill>
                  <a:srgbClr val="003087"/>
                </a:solidFill>
                <a:effectLst/>
                <a:uLnTx/>
                <a:uFillTx/>
                <a:latin typeface="Poppins Light" panose="00000400000000000000" pitchFamily="50" charset="0"/>
                <a:ea typeface="+mn-ea"/>
                <a:cs typeface="Poppins Light" panose="00000400000000000000" pitchFamily="50"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003087"/>
              </a:solidFill>
              <a:effectLst/>
              <a:uLnTx/>
              <a:uFillTx/>
              <a:latin typeface="Poppins Light" panose="00000400000000000000" pitchFamily="50" charset="0"/>
              <a:ea typeface="+mn-ea"/>
              <a:cs typeface="Poppins Light" panose="00000400000000000000" pitchFamily="50" charset="0"/>
            </a:endParaRPr>
          </a:p>
        </p:txBody>
      </p:sp>
      <p:sp>
        <p:nvSpPr>
          <p:cNvPr id="7" name="Text Placeholder 6">
            <a:extLst>
              <a:ext uri="{FF2B5EF4-FFF2-40B4-BE49-F238E27FC236}">
                <a16:creationId xmlns:a16="http://schemas.microsoft.com/office/drawing/2014/main" id="{D90A76C5-737F-413D-8548-373F14113048}"/>
              </a:ext>
            </a:extLst>
          </p:cNvPr>
          <p:cNvSpPr>
            <a:spLocks noGrp="1"/>
          </p:cNvSpPr>
          <p:nvPr>
            <p:ph type="body" sz="quarter" idx="13"/>
          </p:nvPr>
        </p:nvSpPr>
        <p:spPr>
          <a:xfrm>
            <a:off x="626484" y="2066924"/>
            <a:ext cx="5312916" cy="3830956"/>
          </a:xfrm>
        </p:spPr>
        <p:txBody>
          <a:bodyPr>
            <a:noAutofit/>
          </a:bodyPr>
          <a:lstStyle>
            <a:lvl3pPr>
              <a:buSzPct val="10000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6">
            <a:extLst>
              <a:ext uri="{FF2B5EF4-FFF2-40B4-BE49-F238E27FC236}">
                <a16:creationId xmlns:a16="http://schemas.microsoft.com/office/drawing/2014/main" id="{BE0C839A-6847-4A59-9F28-13BA3C5CE85A}"/>
              </a:ext>
            </a:extLst>
          </p:cNvPr>
          <p:cNvSpPr>
            <a:spLocks noGrp="1"/>
          </p:cNvSpPr>
          <p:nvPr>
            <p:ph type="body" sz="quarter" idx="16" hasCustomPrompt="1"/>
          </p:nvPr>
        </p:nvSpPr>
        <p:spPr>
          <a:xfrm>
            <a:off x="626484" y="1594279"/>
            <a:ext cx="5312916" cy="472646"/>
          </a:xfrm>
        </p:spPr>
        <p:txBody>
          <a:bodyPr>
            <a:noAutofit/>
          </a:bodyPr>
          <a:lstStyle>
            <a:lvl1pPr marL="0" indent="0">
              <a:buFont typeface="Arial" panose="020B0604020202020204" pitchFamily="34" charset="0"/>
              <a:buNone/>
              <a:defRPr sz="1800" b="1"/>
            </a:lvl1pPr>
            <a:lvl2pPr>
              <a:defRPr sz="1800" b="1"/>
            </a:lvl2pPr>
            <a:lvl3pPr>
              <a:defRPr sz="1800" b="1"/>
            </a:lvl3pPr>
            <a:lvl4pPr>
              <a:defRPr sz="1800" b="1"/>
            </a:lvl4pPr>
            <a:lvl5pPr>
              <a:defRPr sz="1800" b="1"/>
            </a:lvl5pPr>
          </a:lstStyle>
          <a:p>
            <a:pPr lvl="0"/>
            <a:r>
              <a:rPr lang="en-US" dirty="0"/>
              <a:t>Slide Subtitle</a:t>
            </a:r>
            <a:endParaRPr lang="en-GB" dirty="0"/>
          </a:p>
        </p:txBody>
      </p:sp>
      <p:cxnSp>
        <p:nvCxnSpPr>
          <p:cNvPr id="13" name="Straight Connector 12">
            <a:extLst>
              <a:ext uri="{FF2B5EF4-FFF2-40B4-BE49-F238E27FC236}">
                <a16:creationId xmlns:a16="http://schemas.microsoft.com/office/drawing/2014/main" id="{108DD171-41C1-4CAE-B612-D420BB742DFD}"/>
              </a:ext>
            </a:extLst>
          </p:cNvPr>
          <p:cNvCxnSpPr>
            <a:cxnSpLocks/>
          </p:cNvCxnSpPr>
          <p:nvPr userDrawn="1"/>
        </p:nvCxnSpPr>
        <p:spPr>
          <a:xfrm flipV="1">
            <a:off x="513796" y="277786"/>
            <a:ext cx="0" cy="523218"/>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C6FCA00F-4659-4509-924A-D4C34014ADE6}"/>
              </a:ext>
            </a:extLst>
          </p:cNvPr>
          <p:cNvSpPr>
            <a:spLocks noGrp="1"/>
          </p:cNvSpPr>
          <p:nvPr>
            <p:ph sz="quarter" idx="17" hasCustomPrompt="1"/>
          </p:nvPr>
        </p:nvSpPr>
        <p:spPr>
          <a:xfrm>
            <a:off x="5939400" y="1594279"/>
            <a:ext cx="5626093" cy="4303601"/>
          </a:xfrm>
          <a:noFill/>
        </p:spPr>
        <p:txBody>
          <a:bodyPr>
            <a:normAutofit/>
          </a:bodyPr>
          <a:lstStyle>
            <a:lvl1pPr marL="0" indent="0" algn="ctr">
              <a:buNone/>
              <a:defRPr sz="1000">
                <a:solidFill>
                  <a:schemeClr val="bg1">
                    <a:lumMod val="65000"/>
                  </a:schemeClr>
                </a:solidFill>
              </a:defRPr>
            </a:lvl1pPr>
            <a:lvl2pPr>
              <a:defRPr>
                <a:solidFill>
                  <a:schemeClr val="bg1">
                    <a:lumMod val="65000"/>
                  </a:schemeClr>
                </a:solidFill>
              </a:defRPr>
            </a:lvl2pPr>
            <a:lvl3pPr>
              <a:defRPr>
                <a:solidFill>
                  <a:schemeClr val="bg1">
                    <a:lumMod val="65000"/>
                  </a:schemeClr>
                </a:solidFill>
              </a:defRPr>
            </a:lvl3pPr>
            <a:lvl4pPr>
              <a:defRPr>
                <a:solidFill>
                  <a:schemeClr val="bg1">
                    <a:lumMod val="65000"/>
                  </a:schemeClr>
                </a:solidFill>
              </a:defRPr>
            </a:lvl4pPr>
            <a:lvl5pPr>
              <a:defRPr>
                <a:solidFill>
                  <a:schemeClr val="bg1">
                    <a:lumMod val="65000"/>
                  </a:schemeClr>
                </a:solidFill>
              </a:defRPr>
            </a:lvl5pPr>
          </a:lstStyle>
          <a:p>
            <a:pPr lvl="0"/>
            <a:r>
              <a:rPr lang="en-GB" dirty="0"/>
              <a:t>Click appropriate icon to insert custom data</a:t>
            </a:r>
          </a:p>
        </p:txBody>
      </p:sp>
      <p:pic>
        <p:nvPicPr>
          <p:cNvPr id="11" name="Picture 10" descr="NHS Master Logo">
            <a:extLst>
              <a:ext uri="{FF2B5EF4-FFF2-40B4-BE49-F238E27FC236}">
                <a16:creationId xmlns:a16="http://schemas.microsoft.com/office/drawing/2014/main" id="{D8E6B27D-07AF-4458-BFF6-0FFFCC7158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9014" y="188292"/>
            <a:ext cx="2039882" cy="786095"/>
          </a:xfrm>
          <a:prstGeom prst="rect">
            <a:avLst/>
          </a:prstGeom>
        </p:spPr>
      </p:pic>
    </p:spTree>
    <p:extLst>
      <p:ext uri="{BB962C8B-B14F-4D97-AF65-F5344CB8AC3E}">
        <p14:creationId xmlns:p14="http://schemas.microsoft.com/office/powerpoint/2010/main" val="36743620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x Custom Data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9F4F1-9F6A-4ABE-84A4-5DB70E869BD7}"/>
              </a:ext>
            </a:extLst>
          </p:cNvPr>
          <p:cNvSpPr>
            <a:spLocks noGrp="1"/>
          </p:cNvSpPr>
          <p:nvPr>
            <p:ph type="title" hasCustomPrompt="1"/>
          </p:nvPr>
        </p:nvSpPr>
        <p:spPr>
          <a:xfrm>
            <a:off x="626485" y="367834"/>
            <a:ext cx="9122529" cy="771853"/>
          </a:xfrm>
        </p:spPr>
        <p:txBody>
          <a:bodyPr/>
          <a:lstStyle>
            <a:lvl1pPr marL="0" indent="0" algn="l" defTabSz="914400" rtl="0" eaLnBrk="1" latinLnBrk="0" hangingPunct="1">
              <a:lnSpc>
                <a:spcPct val="90000"/>
              </a:lnSpc>
              <a:spcBef>
                <a:spcPct val="0"/>
              </a:spcBef>
              <a:buFont typeface="Arial" panose="020B0604020202020204" pitchFamily="34" charset="0"/>
              <a:buNone/>
              <a:defRPr lang="en-GB" sz="2800" b="1" kern="1200" cap="all" baseline="0" dirty="0">
                <a:solidFill>
                  <a:schemeClr val="tx2"/>
                </a:solidFill>
                <a:latin typeface="+mj-lt"/>
                <a:ea typeface="+mj-ea"/>
                <a:cs typeface="+mj-cs"/>
              </a:defRPr>
            </a:lvl1pPr>
          </a:lstStyle>
          <a:p>
            <a:r>
              <a:rPr lang="en-US" dirty="0"/>
              <a:t>2x Custom data - White</a:t>
            </a:r>
            <a:endParaRPr lang="en-GB" dirty="0"/>
          </a:p>
        </p:txBody>
      </p:sp>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2BC62A-3CEB-45AF-809A-60C0F0BE6F1D}" type="datetimeFigureOut">
              <a:rPr kumimoji="0" lang="en-GB" sz="900" b="0" i="0" u="none" strike="noStrike" kern="1200" cap="none" spc="0" normalizeH="0" baseline="0" noProof="0" smtClean="0">
                <a:ln>
                  <a:noFill/>
                </a:ln>
                <a:solidFill>
                  <a:srgbClr val="003087"/>
                </a:solidFill>
                <a:effectLst/>
                <a:uLnTx/>
                <a:uFillTx/>
                <a:latin typeface="Poppins Light" panose="00000400000000000000" pitchFamily="50" charset="0"/>
                <a:ea typeface="+mn-ea"/>
                <a:cs typeface="Poppins Light" panose="00000400000000000000" pitchFamily="50" charset="0"/>
              </a:rPr>
              <a:pPr marL="0" marR="0" lvl="0" indent="0" algn="l" defTabSz="914400" rtl="0" eaLnBrk="1" fontAlgn="auto" latinLnBrk="0" hangingPunct="1">
                <a:lnSpc>
                  <a:spcPct val="100000"/>
                </a:lnSpc>
                <a:spcBef>
                  <a:spcPts val="0"/>
                </a:spcBef>
                <a:spcAft>
                  <a:spcPts val="0"/>
                </a:spcAft>
                <a:buClrTx/>
                <a:buSzTx/>
                <a:buFontTx/>
                <a:buNone/>
                <a:tabLst/>
                <a:defRPr/>
              </a:pPr>
              <a:t>30/10/2024</a:t>
            </a:fld>
            <a:endParaRPr kumimoji="0" lang="en-GB" sz="900" b="0" i="0" u="none" strike="noStrike" kern="1200" cap="none" spc="0" normalizeH="0" baseline="0" noProof="0">
              <a:ln>
                <a:noFill/>
              </a:ln>
              <a:solidFill>
                <a:srgbClr val="003087"/>
              </a:solidFill>
              <a:effectLst/>
              <a:uLnTx/>
              <a:uFillTx/>
              <a:latin typeface="Poppins Light" panose="00000400000000000000" pitchFamily="50" charset="0"/>
              <a:ea typeface="+mn-ea"/>
              <a:cs typeface="Poppins Light" panose="00000400000000000000" pitchFamily="50" charset="0"/>
            </a:endParaRPr>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3087"/>
              </a:solidFill>
              <a:effectLst/>
              <a:uLnTx/>
              <a:uFillTx/>
              <a:latin typeface="Poppins Light" panose="00000400000000000000" pitchFamily="50" charset="0"/>
              <a:ea typeface="+mn-ea"/>
              <a:cs typeface="Poppins Light" panose="00000400000000000000" pitchFamily="50" charset="0"/>
            </a:endParaRPr>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27C9C5-01FC-45F0-893C-77E06CCB7E79}" type="slidenum">
              <a:rPr kumimoji="0" lang="en-GB" sz="900" b="0" i="0" u="none" strike="noStrike" kern="1200" cap="none" spc="0" normalizeH="0" baseline="0" noProof="0" smtClean="0">
                <a:ln>
                  <a:noFill/>
                </a:ln>
                <a:solidFill>
                  <a:srgbClr val="003087"/>
                </a:solidFill>
                <a:effectLst/>
                <a:uLnTx/>
                <a:uFillTx/>
                <a:latin typeface="Poppins Light" panose="00000400000000000000" pitchFamily="50" charset="0"/>
                <a:ea typeface="+mn-ea"/>
                <a:cs typeface="Poppins Light" panose="00000400000000000000" pitchFamily="50"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003087"/>
              </a:solidFill>
              <a:effectLst/>
              <a:uLnTx/>
              <a:uFillTx/>
              <a:latin typeface="Poppins Light" panose="00000400000000000000" pitchFamily="50" charset="0"/>
              <a:ea typeface="+mn-ea"/>
              <a:cs typeface="Poppins Light" panose="00000400000000000000" pitchFamily="50" charset="0"/>
            </a:endParaRPr>
          </a:p>
        </p:txBody>
      </p:sp>
      <p:sp>
        <p:nvSpPr>
          <p:cNvPr id="15" name="Text Placeholder 6">
            <a:extLst>
              <a:ext uri="{FF2B5EF4-FFF2-40B4-BE49-F238E27FC236}">
                <a16:creationId xmlns:a16="http://schemas.microsoft.com/office/drawing/2014/main" id="{BE0C839A-6847-4A59-9F28-13BA3C5CE85A}"/>
              </a:ext>
            </a:extLst>
          </p:cNvPr>
          <p:cNvSpPr>
            <a:spLocks noGrp="1"/>
          </p:cNvSpPr>
          <p:nvPr>
            <p:ph type="body" sz="quarter" idx="16" hasCustomPrompt="1"/>
          </p:nvPr>
        </p:nvSpPr>
        <p:spPr>
          <a:xfrm>
            <a:off x="626484" y="1594279"/>
            <a:ext cx="10939030" cy="472646"/>
          </a:xfrm>
        </p:spPr>
        <p:txBody>
          <a:bodyPr>
            <a:noAutofit/>
          </a:bodyPr>
          <a:lstStyle>
            <a:lvl1pPr marL="0" indent="0">
              <a:buFont typeface="Arial" panose="020B0604020202020204" pitchFamily="34" charset="0"/>
              <a:buNone/>
              <a:defRPr sz="1800" b="1"/>
            </a:lvl1pPr>
            <a:lvl2pPr>
              <a:defRPr sz="1800" b="1"/>
            </a:lvl2pPr>
            <a:lvl3pPr>
              <a:defRPr sz="1800" b="1"/>
            </a:lvl3pPr>
            <a:lvl4pPr>
              <a:defRPr sz="1800" b="1"/>
            </a:lvl4pPr>
            <a:lvl5pPr>
              <a:defRPr sz="1800" b="1"/>
            </a:lvl5pPr>
          </a:lstStyle>
          <a:p>
            <a:pPr lvl="0"/>
            <a:r>
              <a:rPr lang="en-US" dirty="0"/>
              <a:t>Slide Subtitle</a:t>
            </a:r>
            <a:endParaRPr lang="en-GB" dirty="0"/>
          </a:p>
        </p:txBody>
      </p:sp>
      <p:cxnSp>
        <p:nvCxnSpPr>
          <p:cNvPr id="13" name="Straight Connector 12">
            <a:extLst>
              <a:ext uri="{FF2B5EF4-FFF2-40B4-BE49-F238E27FC236}">
                <a16:creationId xmlns:a16="http://schemas.microsoft.com/office/drawing/2014/main" id="{108DD171-41C1-4CAE-B612-D420BB742DFD}"/>
              </a:ext>
            </a:extLst>
          </p:cNvPr>
          <p:cNvCxnSpPr>
            <a:cxnSpLocks/>
          </p:cNvCxnSpPr>
          <p:nvPr userDrawn="1"/>
        </p:nvCxnSpPr>
        <p:spPr>
          <a:xfrm flipV="1">
            <a:off x="513796" y="277786"/>
            <a:ext cx="0" cy="523218"/>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C6FCA00F-4659-4509-924A-D4C34014ADE6}"/>
              </a:ext>
            </a:extLst>
          </p:cNvPr>
          <p:cNvSpPr>
            <a:spLocks noGrp="1"/>
          </p:cNvSpPr>
          <p:nvPr>
            <p:ph sz="quarter" idx="17" hasCustomPrompt="1"/>
          </p:nvPr>
        </p:nvSpPr>
        <p:spPr>
          <a:xfrm>
            <a:off x="626485" y="2066925"/>
            <a:ext cx="5469516" cy="3830955"/>
          </a:xfrm>
          <a:noFill/>
        </p:spPr>
        <p:txBody>
          <a:bodyPr>
            <a:normAutofit/>
          </a:bodyPr>
          <a:lstStyle>
            <a:lvl1pPr marL="0" indent="0" algn="ctr">
              <a:buNone/>
              <a:defRPr sz="1000">
                <a:solidFill>
                  <a:schemeClr val="bg1">
                    <a:lumMod val="65000"/>
                  </a:schemeClr>
                </a:solidFill>
              </a:defRPr>
            </a:lvl1pPr>
            <a:lvl2pPr>
              <a:defRPr>
                <a:solidFill>
                  <a:schemeClr val="bg1">
                    <a:lumMod val="65000"/>
                  </a:schemeClr>
                </a:solidFill>
              </a:defRPr>
            </a:lvl2pPr>
            <a:lvl3pPr>
              <a:defRPr>
                <a:solidFill>
                  <a:schemeClr val="bg1">
                    <a:lumMod val="65000"/>
                  </a:schemeClr>
                </a:solidFill>
              </a:defRPr>
            </a:lvl3pPr>
            <a:lvl4pPr>
              <a:defRPr>
                <a:solidFill>
                  <a:schemeClr val="bg1">
                    <a:lumMod val="65000"/>
                  </a:schemeClr>
                </a:solidFill>
              </a:defRPr>
            </a:lvl4pPr>
            <a:lvl5pPr>
              <a:defRPr>
                <a:solidFill>
                  <a:schemeClr val="bg1">
                    <a:lumMod val="65000"/>
                  </a:schemeClr>
                </a:solidFill>
              </a:defRPr>
            </a:lvl5pPr>
          </a:lstStyle>
          <a:p>
            <a:pPr lvl="0"/>
            <a:r>
              <a:rPr lang="en-GB" dirty="0"/>
              <a:t>Click appropriate icon to insert custom data</a:t>
            </a:r>
          </a:p>
        </p:txBody>
      </p:sp>
      <p:sp>
        <p:nvSpPr>
          <p:cNvPr id="16" name="Content Placeholder 7">
            <a:extLst>
              <a:ext uri="{FF2B5EF4-FFF2-40B4-BE49-F238E27FC236}">
                <a16:creationId xmlns:a16="http://schemas.microsoft.com/office/drawing/2014/main" id="{535AB742-9239-447F-831B-4CC2F5FC4130}"/>
              </a:ext>
            </a:extLst>
          </p:cNvPr>
          <p:cNvSpPr>
            <a:spLocks noGrp="1"/>
          </p:cNvSpPr>
          <p:nvPr>
            <p:ph sz="quarter" idx="18" hasCustomPrompt="1"/>
          </p:nvPr>
        </p:nvSpPr>
        <p:spPr>
          <a:xfrm>
            <a:off x="6095998" y="2066925"/>
            <a:ext cx="5469516" cy="3830955"/>
          </a:xfrm>
          <a:noFill/>
        </p:spPr>
        <p:txBody>
          <a:bodyPr>
            <a:normAutofit/>
          </a:bodyPr>
          <a:lstStyle>
            <a:lvl1pPr marL="0" indent="0" algn="ctr">
              <a:buNone/>
              <a:defRPr sz="1000">
                <a:solidFill>
                  <a:schemeClr val="bg1">
                    <a:lumMod val="65000"/>
                  </a:schemeClr>
                </a:solidFill>
              </a:defRPr>
            </a:lvl1pPr>
            <a:lvl2pPr>
              <a:defRPr>
                <a:solidFill>
                  <a:schemeClr val="bg1">
                    <a:lumMod val="65000"/>
                  </a:schemeClr>
                </a:solidFill>
              </a:defRPr>
            </a:lvl2pPr>
            <a:lvl3pPr>
              <a:defRPr>
                <a:solidFill>
                  <a:schemeClr val="bg1">
                    <a:lumMod val="65000"/>
                  </a:schemeClr>
                </a:solidFill>
              </a:defRPr>
            </a:lvl3pPr>
            <a:lvl4pPr>
              <a:defRPr>
                <a:solidFill>
                  <a:schemeClr val="bg1">
                    <a:lumMod val="65000"/>
                  </a:schemeClr>
                </a:solidFill>
              </a:defRPr>
            </a:lvl4pPr>
            <a:lvl5pPr>
              <a:defRPr>
                <a:solidFill>
                  <a:schemeClr val="bg1">
                    <a:lumMod val="65000"/>
                  </a:schemeClr>
                </a:solidFill>
              </a:defRPr>
            </a:lvl5pPr>
          </a:lstStyle>
          <a:p>
            <a:pPr lvl="0"/>
            <a:r>
              <a:rPr lang="en-GB" dirty="0"/>
              <a:t>Click appropriate icon to insert custom data</a:t>
            </a:r>
          </a:p>
        </p:txBody>
      </p:sp>
      <p:pic>
        <p:nvPicPr>
          <p:cNvPr id="11" name="Picture 10" descr="NHS Master Logo">
            <a:extLst>
              <a:ext uri="{FF2B5EF4-FFF2-40B4-BE49-F238E27FC236}">
                <a16:creationId xmlns:a16="http://schemas.microsoft.com/office/drawing/2014/main" id="{E59C3D1E-DC2F-42C7-9AEB-44CD162537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9014" y="188292"/>
            <a:ext cx="2039882" cy="786095"/>
          </a:xfrm>
          <a:prstGeom prst="rect">
            <a:avLst/>
          </a:prstGeom>
        </p:spPr>
      </p:pic>
    </p:spTree>
    <p:extLst>
      <p:ext uri="{BB962C8B-B14F-4D97-AF65-F5344CB8AC3E}">
        <p14:creationId xmlns:p14="http://schemas.microsoft.com/office/powerpoint/2010/main" val="17629627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x Custom Data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9F4F1-9F6A-4ABE-84A4-5DB70E869BD7}"/>
              </a:ext>
            </a:extLst>
          </p:cNvPr>
          <p:cNvSpPr>
            <a:spLocks noGrp="1"/>
          </p:cNvSpPr>
          <p:nvPr>
            <p:ph type="title" hasCustomPrompt="1"/>
          </p:nvPr>
        </p:nvSpPr>
        <p:spPr>
          <a:xfrm>
            <a:off x="626485" y="367834"/>
            <a:ext cx="9122529" cy="771853"/>
          </a:xfrm>
        </p:spPr>
        <p:txBody>
          <a:bodyPr/>
          <a:lstStyle>
            <a:lvl1pPr marL="0" indent="0" algn="l" defTabSz="914400" rtl="0" eaLnBrk="1" latinLnBrk="0" hangingPunct="1">
              <a:lnSpc>
                <a:spcPct val="90000"/>
              </a:lnSpc>
              <a:spcBef>
                <a:spcPct val="0"/>
              </a:spcBef>
              <a:buFont typeface="Arial" panose="020B0604020202020204" pitchFamily="34" charset="0"/>
              <a:buNone/>
              <a:defRPr lang="en-GB" sz="2800" b="1" kern="1200" cap="all" baseline="0" dirty="0">
                <a:solidFill>
                  <a:schemeClr val="tx2"/>
                </a:solidFill>
                <a:latin typeface="+mj-lt"/>
                <a:ea typeface="+mj-ea"/>
                <a:cs typeface="+mj-cs"/>
              </a:defRPr>
            </a:lvl1pPr>
          </a:lstStyle>
          <a:p>
            <a:r>
              <a:rPr lang="en-US" dirty="0"/>
              <a:t>3x Custom data - White</a:t>
            </a:r>
            <a:endParaRPr lang="en-GB" dirty="0"/>
          </a:p>
        </p:txBody>
      </p:sp>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2BC62A-3CEB-45AF-809A-60C0F0BE6F1D}" type="datetimeFigureOut">
              <a:rPr kumimoji="0" lang="en-GB" sz="900" b="0" i="0" u="none" strike="noStrike" kern="1200" cap="none" spc="0" normalizeH="0" baseline="0" noProof="0" smtClean="0">
                <a:ln>
                  <a:noFill/>
                </a:ln>
                <a:solidFill>
                  <a:srgbClr val="003087"/>
                </a:solidFill>
                <a:effectLst/>
                <a:uLnTx/>
                <a:uFillTx/>
                <a:latin typeface="Poppins Light" panose="00000400000000000000" pitchFamily="50" charset="0"/>
                <a:ea typeface="+mn-ea"/>
                <a:cs typeface="Poppins Light" panose="00000400000000000000" pitchFamily="50" charset="0"/>
              </a:rPr>
              <a:pPr marL="0" marR="0" lvl="0" indent="0" algn="l" defTabSz="914400" rtl="0" eaLnBrk="1" fontAlgn="auto" latinLnBrk="0" hangingPunct="1">
                <a:lnSpc>
                  <a:spcPct val="100000"/>
                </a:lnSpc>
                <a:spcBef>
                  <a:spcPts val="0"/>
                </a:spcBef>
                <a:spcAft>
                  <a:spcPts val="0"/>
                </a:spcAft>
                <a:buClrTx/>
                <a:buSzTx/>
                <a:buFontTx/>
                <a:buNone/>
                <a:tabLst/>
                <a:defRPr/>
              </a:pPr>
              <a:t>30/10/2024</a:t>
            </a:fld>
            <a:endParaRPr kumimoji="0" lang="en-GB" sz="900" b="0" i="0" u="none" strike="noStrike" kern="1200" cap="none" spc="0" normalizeH="0" baseline="0" noProof="0">
              <a:ln>
                <a:noFill/>
              </a:ln>
              <a:solidFill>
                <a:srgbClr val="003087"/>
              </a:solidFill>
              <a:effectLst/>
              <a:uLnTx/>
              <a:uFillTx/>
              <a:latin typeface="Poppins Light" panose="00000400000000000000" pitchFamily="50" charset="0"/>
              <a:ea typeface="+mn-ea"/>
              <a:cs typeface="Poppins Light" panose="00000400000000000000" pitchFamily="50" charset="0"/>
            </a:endParaRPr>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3087"/>
              </a:solidFill>
              <a:effectLst/>
              <a:uLnTx/>
              <a:uFillTx/>
              <a:latin typeface="Poppins Light" panose="00000400000000000000" pitchFamily="50" charset="0"/>
              <a:ea typeface="+mn-ea"/>
              <a:cs typeface="Poppins Light" panose="00000400000000000000" pitchFamily="50" charset="0"/>
            </a:endParaRPr>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27C9C5-01FC-45F0-893C-77E06CCB7E79}" type="slidenum">
              <a:rPr kumimoji="0" lang="en-GB" sz="900" b="0" i="0" u="none" strike="noStrike" kern="1200" cap="none" spc="0" normalizeH="0" baseline="0" noProof="0" smtClean="0">
                <a:ln>
                  <a:noFill/>
                </a:ln>
                <a:solidFill>
                  <a:srgbClr val="003087"/>
                </a:solidFill>
                <a:effectLst/>
                <a:uLnTx/>
                <a:uFillTx/>
                <a:latin typeface="Poppins Light" panose="00000400000000000000" pitchFamily="50" charset="0"/>
                <a:ea typeface="+mn-ea"/>
                <a:cs typeface="Poppins Light" panose="00000400000000000000" pitchFamily="50"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003087"/>
              </a:solidFill>
              <a:effectLst/>
              <a:uLnTx/>
              <a:uFillTx/>
              <a:latin typeface="Poppins Light" panose="00000400000000000000" pitchFamily="50" charset="0"/>
              <a:ea typeface="+mn-ea"/>
              <a:cs typeface="Poppins Light" panose="00000400000000000000" pitchFamily="50" charset="0"/>
            </a:endParaRPr>
          </a:p>
        </p:txBody>
      </p:sp>
      <p:sp>
        <p:nvSpPr>
          <p:cNvPr id="15" name="Text Placeholder 6">
            <a:extLst>
              <a:ext uri="{FF2B5EF4-FFF2-40B4-BE49-F238E27FC236}">
                <a16:creationId xmlns:a16="http://schemas.microsoft.com/office/drawing/2014/main" id="{BE0C839A-6847-4A59-9F28-13BA3C5CE85A}"/>
              </a:ext>
            </a:extLst>
          </p:cNvPr>
          <p:cNvSpPr>
            <a:spLocks noGrp="1"/>
          </p:cNvSpPr>
          <p:nvPr>
            <p:ph type="body" sz="quarter" idx="16" hasCustomPrompt="1"/>
          </p:nvPr>
        </p:nvSpPr>
        <p:spPr>
          <a:xfrm>
            <a:off x="626484" y="1594279"/>
            <a:ext cx="10939030" cy="472646"/>
          </a:xfrm>
        </p:spPr>
        <p:txBody>
          <a:bodyPr>
            <a:noAutofit/>
          </a:bodyPr>
          <a:lstStyle>
            <a:lvl1pPr marL="0" indent="0">
              <a:buFont typeface="Arial" panose="020B0604020202020204" pitchFamily="34" charset="0"/>
              <a:buNone/>
              <a:defRPr sz="1800" b="1"/>
            </a:lvl1pPr>
            <a:lvl2pPr>
              <a:defRPr sz="1800" b="1"/>
            </a:lvl2pPr>
            <a:lvl3pPr>
              <a:defRPr sz="1800" b="1"/>
            </a:lvl3pPr>
            <a:lvl4pPr>
              <a:defRPr sz="1800" b="1"/>
            </a:lvl4pPr>
            <a:lvl5pPr>
              <a:defRPr sz="1800" b="1"/>
            </a:lvl5pPr>
          </a:lstStyle>
          <a:p>
            <a:pPr lvl="0"/>
            <a:r>
              <a:rPr lang="en-US" dirty="0"/>
              <a:t>Slide Subtitle</a:t>
            </a:r>
            <a:endParaRPr lang="en-GB" dirty="0"/>
          </a:p>
        </p:txBody>
      </p:sp>
      <p:cxnSp>
        <p:nvCxnSpPr>
          <p:cNvPr id="13" name="Straight Connector 12">
            <a:extLst>
              <a:ext uri="{FF2B5EF4-FFF2-40B4-BE49-F238E27FC236}">
                <a16:creationId xmlns:a16="http://schemas.microsoft.com/office/drawing/2014/main" id="{108DD171-41C1-4CAE-B612-D420BB742DFD}"/>
              </a:ext>
            </a:extLst>
          </p:cNvPr>
          <p:cNvCxnSpPr>
            <a:cxnSpLocks/>
          </p:cNvCxnSpPr>
          <p:nvPr userDrawn="1"/>
        </p:nvCxnSpPr>
        <p:spPr>
          <a:xfrm flipV="1">
            <a:off x="513796" y="277786"/>
            <a:ext cx="0" cy="523218"/>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C6FCA00F-4659-4509-924A-D4C34014ADE6}"/>
              </a:ext>
            </a:extLst>
          </p:cNvPr>
          <p:cNvSpPr>
            <a:spLocks noGrp="1"/>
          </p:cNvSpPr>
          <p:nvPr>
            <p:ph sz="quarter" idx="17" hasCustomPrompt="1"/>
          </p:nvPr>
        </p:nvSpPr>
        <p:spPr>
          <a:xfrm>
            <a:off x="626485" y="2117725"/>
            <a:ext cx="3272415" cy="2880000"/>
          </a:xfrm>
          <a:noFill/>
        </p:spPr>
        <p:txBody>
          <a:bodyPr>
            <a:normAutofit/>
          </a:bodyPr>
          <a:lstStyle>
            <a:lvl1pPr marL="0" indent="0" algn="ctr">
              <a:buNone/>
              <a:defRPr sz="1000">
                <a:solidFill>
                  <a:schemeClr val="bg1">
                    <a:lumMod val="65000"/>
                  </a:schemeClr>
                </a:solidFill>
              </a:defRPr>
            </a:lvl1pPr>
            <a:lvl2pPr>
              <a:defRPr>
                <a:solidFill>
                  <a:schemeClr val="bg1">
                    <a:lumMod val="65000"/>
                  </a:schemeClr>
                </a:solidFill>
              </a:defRPr>
            </a:lvl2pPr>
            <a:lvl3pPr>
              <a:defRPr>
                <a:solidFill>
                  <a:schemeClr val="bg1">
                    <a:lumMod val="65000"/>
                  </a:schemeClr>
                </a:solidFill>
              </a:defRPr>
            </a:lvl3pPr>
            <a:lvl4pPr>
              <a:defRPr>
                <a:solidFill>
                  <a:schemeClr val="bg1">
                    <a:lumMod val="65000"/>
                  </a:schemeClr>
                </a:solidFill>
              </a:defRPr>
            </a:lvl4pPr>
            <a:lvl5pPr>
              <a:defRPr>
                <a:solidFill>
                  <a:schemeClr val="bg1">
                    <a:lumMod val="65000"/>
                  </a:schemeClr>
                </a:solidFill>
              </a:defRPr>
            </a:lvl5pPr>
          </a:lstStyle>
          <a:p>
            <a:pPr lvl="0"/>
            <a:r>
              <a:rPr lang="en-GB" dirty="0"/>
              <a:t>Click appropriate icon to insert custom data</a:t>
            </a:r>
          </a:p>
        </p:txBody>
      </p:sp>
      <p:sp>
        <p:nvSpPr>
          <p:cNvPr id="18" name="Content Placeholder 7">
            <a:extLst>
              <a:ext uri="{FF2B5EF4-FFF2-40B4-BE49-F238E27FC236}">
                <a16:creationId xmlns:a16="http://schemas.microsoft.com/office/drawing/2014/main" id="{70EC9C36-860B-43BC-83C8-1F59A05DBEB6}"/>
              </a:ext>
            </a:extLst>
          </p:cNvPr>
          <p:cNvSpPr>
            <a:spLocks noGrp="1"/>
          </p:cNvSpPr>
          <p:nvPr>
            <p:ph sz="quarter" idx="18" hasCustomPrompt="1"/>
          </p:nvPr>
        </p:nvSpPr>
        <p:spPr>
          <a:xfrm>
            <a:off x="4459794" y="2117725"/>
            <a:ext cx="3272415" cy="2880000"/>
          </a:xfrm>
          <a:noFill/>
        </p:spPr>
        <p:txBody>
          <a:bodyPr>
            <a:normAutofit/>
          </a:bodyPr>
          <a:lstStyle>
            <a:lvl1pPr marL="0" indent="0" algn="ctr">
              <a:buNone/>
              <a:defRPr sz="1000">
                <a:solidFill>
                  <a:schemeClr val="bg1">
                    <a:lumMod val="65000"/>
                  </a:schemeClr>
                </a:solidFill>
              </a:defRPr>
            </a:lvl1pPr>
            <a:lvl2pPr>
              <a:defRPr>
                <a:solidFill>
                  <a:schemeClr val="bg1">
                    <a:lumMod val="65000"/>
                  </a:schemeClr>
                </a:solidFill>
              </a:defRPr>
            </a:lvl2pPr>
            <a:lvl3pPr>
              <a:defRPr>
                <a:solidFill>
                  <a:schemeClr val="bg1">
                    <a:lumMod val="65000"/>
                  </a:schemeClr>
                </a:solidFill>
              </a:defRPr>
            </a:lvl3pPr>
            <a:lvl4pPr>
              <a:defRPr>
                <a:solidFill>
                  <a:schemeClr val="bg1">
                    <a:lumMod val="65000"/>
                  </a:schemeClr>
                </a:solidFill>
              </a:defRPr>
            </a:lvl4pPr>
            <a:lvl5pPr>
              <a:defRPr>
                <a:solidFill>
                  <a:schemeClr val="bg1">
                    <a:lumMod val="65000"/>
                  </a:schemeClr>
                </a:solidFill>
              </a:defRPr>
            </a:lvl5pPr>
          </a:lstStyle>
          <a:p>
            <a:pPr lvl="0"/>
            <a:r>
              <a:rPr lang="en-GB" dirty="0"/>
              <a:t>Click appropriate icon to insert custom data</a:t>
            </a:r>
          </a:p>
        </p:txBody>
      </p:sp>
      <p:sp>
        <p:nvSpPr>
          <p:cNvPr id="19" name="Content Placeholder 7">
            <a:extLst>
              <a:ext uri="{FF2B5EF4-FFF2-40B4-BE49-F238E27FC236}">
                <a16:creationId xmlns:a16="http://schemas.microsoft.com/office/drawing/2014/main" id="{59924DBD-27D6-4965-AF26-C3DDC6D4DD0A}"/>
              </a:ext>
            </a:extLst>
          </p:cNvPr>
          <p:cNvSpPr>
            <a:spLocks noGrp="1"/>
          </p:cNvSpPr>
          <p:nvPr>
            <p:ph sz="quarter" idx="19" hasCustomPrompt="1"/>
          </p:nvPr>
        </p:nvSpPr>
        <p:spPr>
          <a:xfrm>
            <a:off x="8293102" y="2117725"/>
            <a:ext cx="3272415" cy="2880000"/>
          </a:xfrm>
          <a:noFill/>
        </p:spPr>
        <p:txBody>
          <a:bodyPr>
            <a:normAutofit/>
          </a:bodyPr>
          <a:lstStyle>
            <a:lvl1pPr marL="0" indent="0" algn="ctr">
              <a:buNone/>
              <a:defRPr sz="1000">
                <a:solidFill>
                  <a:schemeClr val="bg1">
                    <a:lumMod val="65000"/>
                  </a:schemeClr>
                </a:solidFill>
              </a:defRPr>
            </a:lvl1pPr>
            <a:lvl2pPr>
              <a:defRPr>
                <a:solidFill>
                  <a:schemeClr val="bg1">
                    <a:lumMod val="65000"/>
                  </a:schemeClr>
                </a:solidFill>
              </a:defRPr>
            </a:lvl2pPr>
            <a:lvl3pPr>
              <a:defRPr>
                <a:solidFill>
                  <a:schemeClr val="bg1">
                    <a:lumMod val="65000"/>
                  </a:schemeClr>
                </a:solidFill>
              </a:defRPr>
            </a:lvl3pPr>
            <a:lvl4pPr>
              <a:defRPr>
                <a:solidFill>
                  <a:schemeClr val="bg1">
                    <a:lumMod val="65000"/>
                  </a:schemeClr>
                </a:solidFill>
              </a:defRPr>
            </a:lvl4pPr>
            <a:lvl5pPr>
              <a:defRPr>
                <a:solidFill>
                  <a:schemeClr val="bg1">
                    <a:lumMod val="65000"/>
                  </a:schemeClr>
                </a:solidFill>
              </a:defRPr>
            </a:lvl5pPr>
          </a:lstStyle>
          <a:p>
            <a:pPr lvl="0"/>
            <a:r>
              <a:rPr lang="en-GB" dirty="0"/>
              <a:t>Click appropriate icon to insert custom data</a:t>
            </a:r>
          </a:p>
        </p:txBody>
      </p:sp>
      <p:sp>
        <p:nvSpPr>
          <p:cNvPr id="20" name="Text Placeholder 6">
            <a:extLst>
              <a:ext uri="{FF2B5EF4-FFF2-40B4-BE49-F238E27FC236}">
                <a16:creationId xmlns:a16="http://schemas.microsoft.com/office/drawing/2014/main" id="{608532B2-1A56-4153-8A5C-61A6CBC91AE9}"/>
              </a:ext>
            </a:extLst>
          </p:cNvPr>
          <p:cNvSpPr>
            <a:spLocks noGrp="1"/>
          </p:cNvSpPr>
          <p:nvPr>
            <p:ph type="body" sz="quarter" idx="13"/>
          </p:nvPr>
        </p:nvSpPr>
        <p:spPr>
          <a:xfrm>
            <a:off x="626484" y="5223150"/>
            <a:ext cx="3272415" cy="847450"/>
          </a:xfrm>
        </p:spPr>
        <p:txBody>
          <a:bodyPr>
            <a:noAutofit/>
          </a:bodyPr>
          <a:lstStyle>
            <a:lvl1pPr marL="0" indent="0">
              <a:buNone/>
              <a:defRPr/>
            </a:lvl1pPr>
            <a:lvl3pPr>
              <a:buSzPct val="100000"/>
              <a:defRPr/>
            </a:lvl3pPr>
          </a:lstStyle>
          <a:p>
            <a:pPr lvl="0"/>
            <a:r>
              <a:rPr lang="en-US" dirty="0"/>
              <a:t>Click to edit Master text styles</a:t>
            </a:r>
          </a:p>
        </p:txBody>
      </p:sp>
      <p:sp>
        <p:nvSpPr>
          <p:cNvPr id="21" name="Text Placeholder 6">
            <a:extLst>
              <a:ext uri="{FF2B5EF4-FFF2-40B4-BE49-F238E27FC236}">
                <a16:creationId xmlns:a16="http://schemas.microsoft.com/office/drawing/2014/main" id="{D706929C-2248-41D8-8EF5-89F5568403FA}"/>
              </a:ext>
            </a:extLst>
          </p:cNvPr>
          <p:cNvSpPr>
            <a:spLocks noGrp="1"/>
          </p:cNvSpPr>
          <p:nvPr>
            <p:ph type="body" sz="quarter" idx="20"/>
          </p:nvPr>
        </p:nvSpPr>
        <p:spPr>
          <a:xfrm>
            <a:off x="4459791" y="5223150"/>
            <a:ext cx="3272415" cy="847450"/>
          </a:xfrm>
        </p:spPr>
        <p:txBody>
          <a:bodyPr>
            <a:noAutofit/>
          </a:bodyPr>
          <a:lstStyle>
            <a:lvl1pPr marL="0" indent="0">
              <a:buNone/>
              <a:defRPr/>
            </a:lvl1pPr>
            <a:lvl3pPr>
              <a:buSzPct val="100000"/>
              <a:defRPr/>
            </a:lvl3pPr>
          </a:lstStyle>
          <a:p>
            <a:pPr lvl="0"/>
            <a:r>
              <a:rPr lang="en-US" dirty="0"/>
              <a:t>Click to edit Master text styles</a:t>
            </a:r>
          </a:p>
        </p:txBody>
      </p:sp>
      <p:sp>
        <p:nvSpPr>
          <p:cNvPr id="22" name="Text Placeholder 6">
            <a:extLst>
              <a:ext uri="{FF2B5EF4-FFF2-40B4-BE49-F238E27FC236}">
                <a16:creationId xmlns:a16="http://schemas.microsoft.com/office/drawing/2014/main" id="{5C569EA6-02FF-4A7F-B143-0778F84A03A7}"/>
              </a:ext>
            </a:extLst>
          </p:cNvPr>
          <p:cNvSpPr>
            <a:spLocks noGrp="1"/>
          </p:cNvSpPr>
          <p:nvPr>
            <p:ph type="body" sz="quarter" idx="21"/>
          </p:nvPr>
        </p:nvSpPr>
        <p:spPr>
          <a:xfrm>
            <a:off x="8293101" y="5223150"/>
            <a:ext cx="3272415" cy="847450"/>
          </a:xfrm>
        </p:spPr>
        <p:txBody>
          <a:bodyPr>
            <a:noAutofit/>
          </a:bodyPr>
          <a:lstStyle>
            <a:lvl1pPr marL="0" indent="0">
              <a:buNone/>
              <a:defRPr/>
            </a:lvl1pPr>
            <a:lvl3pPr>
              <a:buSzPct val="100000"/>
              <a:defRPr/>
            </a:lvl3pPr>
          </a:lstStyle>
          <a:p>
            <a:pPr lvl="0"/>
            <a:r>
              <a:rPr lang="en-US" dirty="0"/>
              <a:t>Click to edit Master text styles</a:t>
            </a:r>
          </a:p>
        </p:txBody>
      </p:sp>
      <p:pic>
        <p:nvPicPr>
          <p:cNvPr id="16" name="Picture 15" descr="NHS Master Logo">
            <a:extLst>
              <a:ext uri="{FF2B5EF4-FFF2-40B4-BE49-F238E27FC236}">
                <a16:creationId xmlns:a16="http://schemas.microsoft.com/office/drawing/2014/main" id="{304B916C-9F8D-41BB-AF66-09324D2DF3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9014" y="188292"/>
            <a:ext cx="2039882" cy="786095"/>
          </a:xfrm>
          <a:prstGeom prst="rect">
            <a:avLst/>
          </a:prstGeom>
        </p:spPr>
      </p:pic>
    </p:spTree>
    <p:extLst>
      <p:ext uri="{BB962C8B-B14F-4D97-AF65-F5344CB8AC3E}">
        <p14:creationId xmlns:p14="http://schemas.microsoft.com/office/powerpoint/2010/main" val="3280937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tes / Books">
    <p:bg>
      <p:bgPr>
        <a:solidFill>
          <a:schemeClr val="tx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047928-D732-41E9-AF7F-063F5F7F688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5846365"/>
          </a:xfrm>
          <a:prstGeom prst="rect">
            <a:avLst/>
          </a:prstGeom>
        </p:spPr>
      </p:pic>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a:xfrm>
            <a:off x="10125514" y="6394916"/>
            <a:ext cx="1440000" cy="365125"/>
          </a:xfrm>
        </p:spPr>
        <p:txBody>
          <a:bodyPr/>
          <a:lstStyle/>
          <a:p>
            <a:fld id="{9527C9C5-01FC-45F0-893C-77E06CCB7E79}" type="slidenum">
              <a:rPr lang="en-GB" smtClean="0"/>
              <a:pPr/>
              <a:t>‹#›</a:t>
            </a:fld>
            <a:endParaRPr lang="en-GB"/>
          </a:p>
        </p:txBody>
      </p:sp>
      <p:sp>
        <p:nvSpPr>
          <p:cNvPr id="9" name="Rectangle 8">
            <a:extLst>
              <a:ext uri="{FF2B5EF4-FFF2-40B4-BE49-F238E27FC236}">
                <a16:creationId xmlns:a16="http://schemas.microsoft.com/office/drawing/2014/main" id="{32E9CB55-5114-4A3A-937B-B0F1E7C1DF51}"/>
              </a:ext>
            </a:extLst>
          </p:cNvPr>
          <p:cNvSpPr/>
          <p:nvPr userDrawn="1"/>
        </p:nvSpPr>
        <p:spPr>
          <a:xfrm>
            <a:off x="0" y="5846365"/>
            <a:ext cx="12192000" cy="1011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32422D62-B88F-4FB2-A62B-4F97EA8679E3}"/>
              </a:ext>
            </a:extLst>
          </p:cNvPr>
          <p:cNvSpPr txBox="1"/>
          <p:nvPr userDrawn="1"/>
        </p:nvSpPr>
        <p:spPr>
          <a:xfrm>
            <a:off x="353437" y="6239331"/>
            <a:ext cx="306603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3087"/>
                </a:solidFill>
                <a:uLnTx/>
                <a:uFillTx/>
                <a:latin typeface="Poppins Light" panose="00000400000000000000" pitchFamily="2" charset="0"/>
                <a:ea typeface="+mn-ea"/>
                <a:cs typeface="Poppins Light" panose="00000400000000000000" pitchFamily="2" charset="0"/>
              </a:rPr>
              <a:t>Shared vision. </a:t>
            </a:r>
            <a:r>
              <a:rPr kumimoji="0" lang="en-GB" sz="1400" b="0" i="0" u="none" strike="noStrike" kern="1200" cap="none" spc="0" normalizeH="0" baseline="0" noProof="0" dirty="0">
                <a:ln>
                  <a:noFill/>
                </a:ln>
                <a:solidFill>
                  <a:srgbClr val="003087"/>
                </a:solidFill>
                <a:uLnTx/>
                <a:uFillTx/>
                <a:latin typeface="Poppins SemiBold" panose="00000700000000000000" pitchFamily="2" charset="0"/>
                <a:ea typeface="+mn-ea"/>
                <a:cs typeface="Poppins SemiBold" panose="00000700000000000000" pitchFamily="2" charset="0"/>
              </a:rPr>
              <a:t>Better together</a:t>
            </a:r>
          </a:p>
        </p:txBody>
      </p:sp>
      <p:sp>
        <p:nvSpPr>
          <p:cNvPr id="18" name="Text Placeholder 17">
            <a:extLst>
              <a:ext uri="{FF2B5EF4-FFF2-40B4-BE49-F238E27FC236}">
                <a16:creationId xmlns:a16="http://schemas.microsoft.com/office/drawing/2014/main" id="{86094192-A931-4C06-90C3-72089EB3EE89}"/>
              </a:ext>
            </a:extLst>
          </p:cNvPr>
          <p:cNvSpPr>
            <a:spLocks noGrp="1"/>
          </p:cNvSpPr>
          <p:nvPr>
            <p:ph type="body" sz="quarter" idx="18" hasCustomPrompt="1"/>
          </p:nvPr>
        </p:nvSpPr>
        <p:spPr>
          <a:xfrm>
            <a:off x="3312023" y="6185926"/>
            <a:ext cx="1892300" cy="365125"/>
          </a:xfrm>
        </p:spPr>
        <p:txBody>
          <a:bodyPr>
            <a:noAutofit/>
          </a:bodyPr>
          <a:lstStyle>
            <a:lvl1pPr marL="0" indent="0">
              <a:buFont typeface="Arial" panose="020B0604020202020204" pitchFamily="34" charset="0"/>
              <a:buNone/>
              <a:defRPr>
                <a:solidFill>
                  <a:schemeClr val="accent3"/>
                </a:solidFill>
                <a:latin typeface="Poppins Light" panose="00000400000000000000" pitchFamily="50" charset="0"/>
                <a:cs typeface="Poppins Light" panose="00000400000000000000" pitchFamily="50" charset="0"/>
              </a:defRPr>
            </a:lvl1pPr>
            <a:lvl2pPr>
              <a:defRPr>
                <a:solidFill>
                  <a:schemeClr val="accent3"/>
                </a:solidFill>
                <a:latin typeface="Poppins Light" panose="00000400000000000000" pitchFamily="50" charset="0"/>
                <a:cs typeface="Poppins Light" panose="00000400000000000000" pitchFamily="50" charset="0"/>
              </a:defRPr>
            </a:lvl2pPr>
            <a:lvl3pPr>
              <a:defRPr>
                <a:solidFill>
                  <a:schemeClr val="accent3"/>
                </a:solidFill>
                <a:latin typeface="Poppins Light" panose="00000400000000000000" pitchFamily="50" charset="0"/>
                <a:cs typeface="Poppins Light" panose="00000400000000000000" pitchFamily="50" charset="0"/>
              </a:defRPr>
            </a:lvl3pPr>
            <a:lvl4pPr>
              <a:defRPr>
                <a:solidFill>
                  <a:schemeClr val="accent3"/>
                </a:solidFill>
                <a:latin typeface="Poppins Light" panose="00000400000000000000" pitchFamily="50" charset="0"/>
                <a:cs typeface="Poppins Light" panose="00000400000000000000" pitchFamily="50" charset="0"/>
              </a:defRPr>
            </a:lvl4pPr>
            <a:lvl5pPr>
              <a:defRPr>
                <a:solidFill>
                  <a:schemeClr val="accent3"/>
                </a:solidFill>
                <a:latin typeface="Poppins Light" panose="00000400000000000000" pitchFamily="50" charset="0"/>
                <a:cs typeface="Poppins Light" panose="00000400000000000000" pitchFamily="50" charset="0"/>
              </a:defRPr>
            </a:lvl5pPr>
          </a:lstStyle>
          <a:p>
            <a:pPr lvl="0"/>
            <a:r>
              <a:rPr lang="en-US" dirty="0"/>
              <a:t>Month Year</a:t>
            </a:r>
            <a:endParaRPr lang="en-GB" dirty="0"/>
          </a:p>
        </p:txBody>
      </p:sp>
      <p:sp>
        <p:nvSpPr>
          <p:cNvPr id="14" name="Text Placeholder 13">
            <a:extLst>
              <a:ext uri="{FF2B5EF4-FFF2-40B4-BE49-F238E27FC236}">
                <a16:creationId xmlns:a16="http://schemas.microsoft.com/office/drawing/2014/main" id="{31E88002-DF35-4269-8740-47F91193F388}"/>
              </a:ext>
            </a:extLst>
          </p:cNvPr>
          <p:cNvSpPr>
            <a:spLocks noGrp="1"/>
          </p:cNvSpPr>
          <p:nvPr>
            <p:ph type="body" sz="quarter" idx="17" hasCustomPrompt="1"/>
          </p:nvPr>
        </p:nvSpPr>
        <p:spPr>
          <a:xfrm>
            <a:off x="747713" y="2501062"/>
            <a:ext cx="720000" cy="36000"/>
          </a:xfrm>
          <a:solidFill>
            <a:schemeClr val="accent6"/>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16" name="Title 1">
            <a:extLst>
              <a:ext uri="{FF2B5EF4-FFF2-40B4-BE49-F238E27FC236}">
                <a16:creationId xmlns:a16="http://schemas.microsoft.com/office/drawing/2014/main" id="{9CF8FC60-321E-4834-A46E-2FC3BD701A94}"/>
              </a:ext>
            </a:extLst>
          </p:cNvPr>
          <p:cNvSpPr>
            <a:spLocks noGrp="1"/>
          </p:cNvSpPr>
          <p:nvPr>
            <p:ph type="title" hasCustomPrompt="1"/>
          </p:nvPr>
        </p:nvSpPr>
        <p:spPr>
          <a:xfrm>
            <a:off x="626485" y="2773870"/>
            <a:ext cx="5469515" cy="771853"/>
          </a:xfrm>
        </p:spPr>
        <p:txBody>
          <a:bodyPr anchor="t" anchorCtr="0"/>
          <a:lstStyle>
            <a:lvl1pPr marL="0" indent="0" algn="l" defTabSz="914400" rtl="0" eaLnBrk="1" latinLnBrk="0" hangingPunct="1">
              <a:lnSpc>
                <a:spcPct val="85000"/>
              </a:lnSpc>
              <a:spcBef>
                <a:spcPct val="0"/>
              </a:spcBef>
              <a:buFont typeface="Arial" panose="020B0604020202020204" pitchFamily="34" charset="0"/>
              <a:buNone/>
              <a:defRPr lang="en-GB" sz="6000" b="1" kern="1200" cap="none" baseline="0" dirty="0">
                <a:solidFill>
                  <a:schemeClr val="tx2"/>
                </a:solidFill>
                <a:latin typeface="+mj-lt"/>
                <a:ea typeface="+mj-ea"/>
                <a:cs typeface="+mj-cs"/>
              </a:defRPr>
            </a:lvl1pPr>
          </a:lstStyle>
          <a:p>
            <a:r>
              <a:rPr lang="en-US" dirty="0"/>
              <a:t>Title Here</a:t>
            </a:r>
            <a:endParaRPr lang="en-GB" dirty="0"/>
          </a:p>
        </p:txBody>
      </p:sp>
      <p:sp>
        <p:nvSpPr>
          <p:cNvPr id="19" name="Text Placeholder 6">
            <a:extLst>
              <a:ext uri="{FF2B5EF4-FFF2-40B4-BE49-F238E27FC236}">
                <a16:creationId xmlns:a16="http://schemas.microsoft.com/office/drawing/2014/main" id="{9C6C7DEB-7E02-4CA8-9F9B-77E3F59C94C5}"/>
              </a:ext>
            </a:extLst>
          </p:cNvPr>
          <p:cNvSpPr>
            <a:spLocks noGrp="1"/>
          </p:cNvSpPr>
          <p:nvPr>
            <p:ph type="body" sz="quarter" idx="16" hasCustomPrompt="1"/>
          </p:nvPr>
        </p:nvSpPr>
        <p:spPr>
          <a:xfrm>
            <a:off x="626484" y="3567667"/>
            <a:ext cx="5469516" cy="472646"/>
          </a:xfrm>
        </p:spPr>
        <p:txBody>
          <a:bodyPr anchor="t" anchorCtr="0">
            <a:noAutofit/>
          </a:bodyPr>
          <a:lstStyle>
            <a:lvl1pPr marL="0" indent="0">
              <a:lnSpc>
                <a:spcPct val="100000"/>
              </a:lnSpc>
              <a:buClr>
                <a:schemeClr val="bg1"/>
              </a:buClr>
              <a:buFont typeface="Arial" panose="020B0604020202020204" pitchFamily="34" charset="0"/>
              <a:buNone/>
              <a:defRPr sz="2400" b="0">
                <a:solidFill>
                  <a:schemeClr val="tx2"/>
                </a:solidFill>
              </a:defRPr>
            </a:lvl1pPr>
            <a:lvl2pPr>
              <a:lnSpc>
                <a:spcPct val="100000"/>
              </a:lnSpc>
              <a:defRPr sz="2400" b="0"/>
            </a:lvl2pPr>
            <a:lvl3pPr>
              <a:lnSpc>
                <a:spcPct val="100000"/>
              </a:lnSpc>
              <a:buClr>
                <a:schemeClr val="bg1"/>
              </a:buClr>
              <a:buSzPct val="100000"/>
              <a:defRPr sz="2400" b="0"/>
            </a:lvl3pPr>
            <a:lvl4pPr>
              <a:lnSpc>
                <a:spcPct val="100000"/>
              </a:lnSpc>
              <a:defRPr sz="2400" b="0"/>
            </a:lvl4pPr>
            <a:lvl5pPr>
              <a:lnSpc>
                <a:spcPct val="100000"/>
              </a:lnSpc>
              <a:buClr>
                <a:schemeClr val="bg1"/>
              </a:buClr>
              <a:defRPr sz="2400" b="0"/>
            </a:lvl5pPr>
          </a:lstStyle>
          <a:p>
            <a:pPr lvl="0"/>
            <a:r>
              <a:rPr lang="en-US" dirty="0"/>
              <a:t>Subtitle Here</a:t>
            </a:r>
            <a:endParaRPr lang="en-GB" dirty="0"/>
          </a:p>
        </p:txBody>
      </p:sp>
      <p:pic>
        <p:nvPicPr>
          <p:cNvPr id="15" name="Picture 14" descr="NHS Master Logo">
            <a:extLst>
              <a:ext uri="{FF2B5EF4-FFF2-40B4-BE49-F238E27FC236}">
                <a16:creationId xmlns:a16="http://schemas.microsoft.com/office/drawing/2014/main" id="{03054D62-5067-4DC0-A401-42C4E33D26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9014" y="188292"/>
            <a:ext cx="2039882" cy="786095"/>
          </a:xfrm>
          <a:prstGeom prst="rect">
            <a:avLst/>
          </a:prstGeom>
        </p:spPr>
      </p:pic>
      <p:sp>
        <p:nvSpPr>
          <p:cNvPr id="17" name="Text Placeholder 13">
            <a:extLst>
              <a:ext uri="{FF2B5EF4-FFF2-40B4-BE49-F238E27FC236}">
                <a16:creationId xmlns:a16="http://schemas.microsoft.com/office/drawing/2014/main" id="{74880362-4FC2-4EF2-BCAF-4D7F5244A9F8}"/>
              </a:ext>
            </a:extLst>
          </p:cNvPr>
          <p:cNvSpPr>
            <a:spLocks noGrp="1"/>
          </p:cNvSpPr>
          <p:nvPr>
            <p:ph type="body" sz="quarter" idx="19" hasCustomPrompt="1"/>
          </p:nvPr>
        </p:nvSpPr>
        <p:spPr>
          <a:xfrm rot="16200000">
            <a:off x="3079311" y="6364483"/>
            <a:ext cx="324000" cy="14400"/>
          </a:xfrm>
          <a:solidFill>
            <a:schemeClr val="accent3"/>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Tree>
    <p:extLst>
      <p:ext uri="{BB962C8B-B14F-4D97-AF65-F5344CB8AC3E}">
        <p14:creationId xmlns:p14="http://schemas.microsoft.com/office/powerpoint/2010/main" val="20562647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x Custom Data -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9F4F1-9F6A-4ABE-84A4-5DB70E869BD7}"/>
              </a:ext>
            </a:extLst>
          </p:cNvPr>
          <p:cNvSpPr>
            <a:spLocks noGrp="1"/>
          </p:cNvSpPr>
          <p:nvPr>
            <p:ph type="title" hasCustomPrompt="1"/>
          </p:nvPr>
        </p:nvSpPr>
        <p:spPr>
          <a:xfrm>
            <a:off x="626485" y="367834"/>
            <a:ext cx="9122529" cy="771853"/>
          </a:xfrm>
        </p:spPr>
        <p:txBody>
          <a:bodyPr/>
          <a:lstStyle>
            <a:lvl1pPr marL="0" indent="0" algn="l" defTabSz="914400" rtl="0" eaLnBrk="1" latinLnBrk="0" hangingPunct="1">
              <a:lnSpc>
                <a:spcPct val="90000"/>
              </a:lnSpc>
              <a:spcBef>
                <a:spcPct val="0"/>
              </a:spcBef>
              <a:buFont typeface="Arial" panose="020B0604020202020204" pitchFamily="34" charset="0"/>
              <a:buNone/>
              <a:defRPr lang="en-GB" sz="2800" b="1" kern="1200" cap="all" baseline="0" dirty="0">
                <a:solidFill>
                  <a:schemeClr val="bg1"/>
                </a:solidFill>
                <a:latin typeface="+mj-lt"/>
                <a:ea typeface="+mj-ea"/>
                <a:cs typeface="+mj-cs"/>
              </a:defRPr>
            </a:lvl1pPr>
          </a:lstStyle>
          <a:p>
            <a:r>
              <a:rPr lang="en-US" dirty="0"/>
              <a:t>1x Custom data - White</a:t>
            </a:r>
            <a:endParaRPr lang="en-GB" dirty="0"/>
          </a:p>
        </p:txBody>
      </p:sp>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2BC62A-3CEB-45AF-809A-60C0F0BE6F1D}" type="datetimeFigureOut">
              <a:rPr kumimoji="0" lang="en-GB" sz="900" b="0" i="0" u="none" strike="noStrike" kern="1200" cap="none" spc="0" normalizeH="0" baseline="0" noProof="0" smtClean="0">
                <a:ln>
                  <a:noFill/>
                </a:ln>
                <a:solidFill>
                  <a:srgbClr val="003087"/>
                </a:solidFill>
                <a:effectLst/>
                <a:uLnTx/>
                <a:uFillTx/>
                <a:latin typeface="Poppins Light" panose="00000400000000000000" pitchFamily="50" charset="0"/>
                <a:ea typeface="+mn-ea"/>
                <a:cs typeface="Poppins Light" panose="00000400000000000000" pitchFamily="50" charset="0"/>
              </a:rPr>
              <a:pPr marL="0" marR="0" lvl="0" indent="0" algn="l" defTabSz="914400" rtl="0" eaLnBrk="1" fontAlgn="auto" latinLnBrk="0" hangingPunct="1">
                <a:lnSpc>
                  <a:spcPct val="100000"/>
                </a:lnSpc>
                <a:spcBef>
                  <a:spcPts val="0"/>
                </a:spcBef>
                <a:spcAft>
                  <a:spcPts val="0"/>
                </a:spcAft>
                <a:buClrTx/>
                <a:buSzTx/>
                <a:buFontTx/>
                <a:buNone/>
                <a:tabLst/>
                <a:defRPr/>
              </a:pPr>
              <a:t>30/10/2024</a:t>
            </a:fld>
            <a:endParaRPr kumimoji="0" lang="en-GB" sz="900" b="0" i="0" u="none" strike="noStrike" kern="1200" cap="none" spc="0" normalizeH="0" baseline="0" noProof="0">
              <a:ln>
                <a:noFill/>
              </a:ln>
              <a:solidFill>
                <a:srgbClr val="003087"/>
              </a:solidFill>
              <a:effectLst/>
              <a:uLnTx/>
              <a:uFillTx/>
              <a:latin typeface="Poppins Light" panose="00000400000000000000" pitchFamily="50" charset="0"/>
              <a:ea typeface="+mn-ea"/>
              <a:cs typeface="Poppins Light" panose="00000400000000000000" pitchFamily="50" charset="0"/>
            </a:endParaRPr>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3087"/>
              </a:solidFill>
              <a:effectLst/>
              <a:uLnTx/>
              <a:uFillTx/>
              <a:latin typeface="Poppins Light" panose="00000400000000000000" pitchFamily="50" charset="0"/>
              <a:ea typeface="+mn-ea"/>
              <a:cs typeface="Poppins Light" panose="00000400000000000000" pitchFamily="50" charset="0"/>
            </a:endParaRPr>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27C9C5-01FC-45F0-893C-77E06CCB7E79}" type="slidenum">
              <a:rPr kumimoji="0" lang="en-GB" sz="900" b="0" i="0" u="none" strike="noStrike" kern="1200" cap="none" spc="0" normalizeH="0" baseline="0" noProof="0" smtClean="0">
                <a:ln>
                  <a:noFill/>
                </a:ln>
                <a:solidFill>
                  <a:srgbClr val="003087"/>
                </a:solidFill>
                <a:effectLst/>
                <a:uLnTx/>
                <a:uFillTx/>
                <a:latin typeface="Poppins Light" panose="00000400000000000000" pitchFamily="50" charset="0"/>
                <a:ea typeface="+mn-ea"/>
                <a:cs typeface="Poppins Light" panose="00000400000000000000" pitchFamily="50"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003087"/>
              </a:solidFill>
              <a:effectLst/>
              <a:uLnTx/>
              <a:uFillTx/>
              <a:latin typeface="Poppins Light" panose="00000400000000000000" pitchFamily="50" charset="0"/>
              <a:ea typeface="+mn-ea"/>
              <a:cs typeface="Poppins Light" panose="00000400000000000000" pitchFamily="50" charset="0"/>
            </a:endParaRPr>
          </a:p>
        </p:txBody>
      </p:sp>
      <p:sp>
        <p:nvSpPr>
          <p:cNvPr id="15" name="Text Placeholder 6">
            <a:extLst>
              <a:ext uri="{FF2B5EF4-FFF2-40B4-BE49-F238E27FC236}">
                <a16:creationId xmlns:a16="http://schemas.microsoft.com/office/drawing/2014/main" id="{BE0C839A-6847-4A59-9F28-13BA3C5CE85A}"/>
              </a:ext>
            </a:extLst>
          </p:cNvPr>
          <p:cNvSpPr>
            <a:spLocks noGrp="1"/>
          </p:cNvSpPr>
          <p:nvPr>
            <p:ph type="body" sz="quarter" idx="16" hasCustomPrompt="1"/>
          </p:nvPr>
        </p:nvSpPr>
        <p:spPr>
          <a:xfrm>
            <a:off x="626484" y="1594279"/>
            <a:ext cx="10939030" cy="472646"/>
          </a:xfrm>
        </p:spPr>
        <p:txBody>
          <a:bodyPr>
            <a:noAutofit/>
          </a:bodyPr>
          <a:lstStyle>
            <a:lvl1pPr marL="0" indent="0">
              <a:buFont typeface="Arial" panose="020B0604020202020204" pitchFamily="34" charset="0"/>
              <a:buNone/>
              <a:defRPr sz="1800" b="1">
                <a:solidFill>
                  <a:schemeClr val="bg1"/>
                </a:solidFill>
              </a:defRPr>
            </a:lvl1pPr>
            <a:lvl2pPr>
              <a:defRPr sz="1800" b="1"/>
            </a:lvl2pPr>
            <a:lvl3pPr>
              <a:defRPr sz="1800" b="1"/>
            </a:lvl3pPr>
            <a:lvl4pPr>
              <a:defRPr sz="1800" b="1"/>
            </a:lvl4pPr>
            <a:lvl5pPr>
              <a:defRPr sz="1800" b="1"/>
            </a:lvl5pPr>
          </a:lstStyle>
          <a:p>
            <a:pPr lvl="0"/>
            <a:r>
              <a:rPr lang="en-US" dirty="0"/>
              <a:t>Slide Subtitle</a:t>
            </a:r>
            <a:endParaRPr lang="en-GB" dirty="0"/>
          </a:p>
        </p:txBody>
      </p:sp>
      <p:cxnSp>
        <p:nvCxnSpPr>
          <p:cNvPr id="13" name="Straight Connector 12">
            <a:extLst>
              <a:ext uri="{FF2B5EF4-FFF2-40B4-BE49-F238E27FC236}">
                <a16:creationId xmlns:a16="http://schemas.microsoft.com/office/drawing/2014/main" id="{108DD171-41C1-4CAE-B612-D420BB742DFD}"/>
              </a:ext>
            </a:extLst>
          </p:cNvPr>
          <p:cNvCxnSpPr>
            <a:cxnSpLocks/>
          </p:cNvCxnSpPr>
          <p:nvPr userDrawn="1"/>
        </p:nvCxnSpPr>
        <p:spPr>
          <a:xfrm flipV="1">
            <a:off x="513796" y="277786"/>
            <a:ext cx="0" cy="52321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C6FCA00F-4659-4509-924A-D4C34014ADE6}"/>
              </a:ext>
            </a:extLst>
          </p:cNvPr>
          <p:cNvSpPr>
            <a:spLocks noGrp="1"/>
          </p:cNvSpPr>
          <p:nvPr>
            <p:ph sz="quarter" idx="17" hasCustomPrompt="1"/>
          </p:nvPr>
        </p:nvSpPr>
        <p:spPr>
          <a:xfrm>
            <a:off x="626484" y="2066925"/>
            <a:ext cx="10939029" cy="3830955"/>
          </a:xfrm>
          <a:noFill/>
        </p:spPr>
        <p:txBody>
          <a:bodyPr>
            <a:normAutofit/>
          </a:bodyPr>
          <a:lstStyle>
            <a:lvl1pPr marL="0" indent="0" algn="ctr">
              <a:buNone/>
              <a:defRPr sz="1000">
                <a:solidFill>
                  <a:schemeClr val="bg1"/>
                </a:solidFill>
              </a:defRPr>
            </a:lvl1pPr>
            <a:lvl2pPr>
              <a:defRPr>
                <a:solidFill>
                  <a:schemeClr val="bg1">
                    <a:lumMod val="65000"/>
                  </a:schemeClr>
                </a:solidFill>
              </a:defRPr>
            </a:lvl2pPr>
            <a:lvl3pPr>
              <a:defRPr>
                <a:solidFill>
                  <a:schemeClr val="bg1">
                    <a:lumMod val="65000"/>
                  </a:schemeClr>
                </a:solidFill>
              </a:defRPr>
            </a:lvl3pPr>
            <a:lvl4pPr>
              <a:defRPr>
                <a:solidFill>
                  <a:schemeClr val="bg1">
                    <a:lumMod val="65000"/>
                  </a:schemeClr>
                </a:solidFill>
              </a:defRPr>
            </a:lvl4pPr>
            <a:lvl5pPr>
              <a:defRPr>
                <a:solidFill>
                  <a:schemeClr val="bg1">
                    <a:lumMod val="65000"/>
                  </a:schemeClr>
                </a:solidFill>
              </a:defRPr>
            </a:lvl5pPr>
          </a:lstStyle>
          <a:p>
            <a:pPr lvl="0"/>
            <a:r>
              <a:rPr lang="en-GB" dirty="0"/>
              <a:t>Click appropriate icon to insert custom data</a:t>
            </a:r>
          </a:p>
        </p:txBody>
      </p:sp>
      <p:pic>
        <p:nvPicPr>
          <p:cNvPr id="11" name="Picture 10">
            <a:extLst>
              <a:ext uri="{FF2B5EF4-FFF2-40B4-BE49-F238E27FC236}">
                <a16:creationId xmlns:a16="http://schemas.microsoft.com/office/drawing/2014/main" id="{DBB92461-5ABF-4778-90A3-54E1D7AC55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50525" y="188292"/>
            <a:ext cx="2036859" cy="786095"/>
          </a:xfrm>
          <a:prstGeom prst="rect">
            <a:avLst/>
          </a:prstGeom>
        </p:spPr>
      </p:pic>
    </p:spTree>
    <p:extLst>
      <p:ext uri="{BB962C8B-B14F-4D97-AF65-F5344CB8AC3E}">
        <p14:creationId xmlns:p14="http://schemas.microsoft.com/office/powerpoint/2010/main" val="5129252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Box &amp; Custom Data -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9F4F1-9F6A-4ABE-84A4-5DB70E869BD7}"/>
              </a:ext>
            </a:extLst>
          </p:cNvPr>
          <p:cNvSpPr>
            <a:spLocks noGrp="1"/>
          </p:cNvSpPr>
          <p:nvPr>
            <p:ph type="title" hasCustomPrompt="1"/>
          </p:nvPr>
        </p:nvSpPr>
        <p:spPr>
          <a:xfrm>
            <a:off x="626485" y="367834"/>
            <a:ext cx="9122529" cy="771853"/>
          </a:xfrm>
        </p:spPr>
        <p:txBody>
          <a:bodyPr/>
          <a:lstStyle>
            <a:lvl1pPr marL="0" indent="0" algn="l" defTabSz="914400" rtl="0" eaLnBrk="1" latinLnBrk="0" hangingPunct="1">
              <a:lnSpc>
                <a:spcPct val="90000"/>
              </a:lnSpc>
              <a:spcBef>
                <a:spcPct val="0"/>
              </a:spcBef>
              <a:buFont typeface="Arial" panose="020B0604020202020204" pitchFamily="34" charset="0"/>
              <a:buNone/>
              <a:defRPr lang="en-GB" sz="2800" b="1" kern="1200" cap="all" baseline="0" dirty="0">
                <a:solidFill>
                  <a:schemeClr val="bg1"/>
                </a:solidFill>
                <a:latin typeface="+mj-lt"/>
                <a:ea typeface="+mj-ea"/>
                <a:cs typeface="+mj-cs"/>
              </a:defRPr>
            </a:lvl1pPr>
          </a:lstStyle>
          <a:p>
            <a:r>
              <a:rPr lang="en-US" dirty="0"/>
              <a:t>Text Box &amp; Custom data - White</a:t>
            </a:r>
            <a:endParaRPr lang="en-GB" dirty="0"/>
          </a:p>
        </p:txBody>
      </p:sp>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2BC62A-3CEB-45AF-809A-60C0F0BE6F1D}" type="datetimeFigureOut">
              <a:rPr kumimoji="0" lang="en-GB" sz="900" b="0" i="0" u="none" strike="noStrike" kern="1200" cap="none" spc="0" normalizeH="0" baseline="0" noProof="0" smtClean="0">
                <a:ln>
                  <a:noFill/>
                </a:ln>
                <a:solidFill>
                  <a:srgbClr val="003087"/>
                </a:solidFill>
                <a:effectLst/>
                <a:uLnTx/>
                <a:uFillTx/>
                <a:latin typeface="Poppins Light" panose="00000400000000000000" pitchFamily="50" charset="0"/>
                <a:ea typeface="+mn-ea"/>
                <a:cs typeface="Poppins Light" panose="00000400000000000000" pitchFamily="50" charset="0"/>
              </a:rPr>
              <a:pPr marL="0" marR="0" lvl="0" indent="0" algn="l" defTabSz="914400" rtl="0" eaLnBrk="1" fontAlgn="auto" latinLnBrk="0" hangingPunct="1">
                <a:lnSpc>
                  <a:spcPct val="100000"/>
                </a:lnSpc>
                <a:spcBef>
                  <a:spcPts val="0"/>
                </a:spcBef>
                <a:spcAft>
                  <a:spcPts val="0"/>
                </a:spcAft>
                <a:buClrTx/>
                <a:buSzTx/>
                <a:buFontTx/>
                <a:buNone/>
                <a:tabLst/>
                <a:defRPr/>
              </a:pPr>
              <a:t>30/10/2024</a:t>
            </a:fld>
            <a:endParaRPr kumimoji="0" lang="en-GB" sz="900" b="0" i="0" u="none" strike="noStrike" kern="1200" cap="none" spc="0" normalizeH="0" baseline="0" noProof="0">
              <a:ln>
                <a:noFill/>
              </a:ln>
              <a:solidFill>
                <a:srgbClr val="003087"/>
              </a:solidFill>
              <a:effectLst/>
              <a:uLnTx/>
              <a:uFillTx/>
              <a:latin typeface="Poppins Light" panose="00000400000000000000" pitchFamily="50" charset="0"/>
              <a:ea typeface="+mn-ea"/>
              <a:cs typeface="Poppins Light" panose="00000400000000000000" pitchFamily="50" charset="0"/>
            </a:endParaRPr>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3087"/>
              </a:solidFill>
              <a:effectLst/>
              <a:uLnTx/>
              <a:uFillTx/>
              <a:latin typeface="Poppins Light" panose="00000400000000000000" pitchFamily="50" charset="0"/>
              <a:ea typeface="+mn-ea"/>
              <a:cs typeface="Poppins Light" panose="00000400000000000000" pitchFamily="50" charset="0"/>
            </a:endParaRPr>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27C9C5-01FC-45F0-893C-77E06CCB7E79}" type="slidenum">
              <a:rPr kumimoji="0" lang="en-GB" sz="900" b="0" i="0" u="none" strike="noStrike" kern="1200" cap="none" spc="0" normalizeH="0" baseline="0" noProof="0" smtClean="0">
                <a:ln>
                  <a:noFill/>
                </a:ln>
                <a:solidFill>
                  <a:srgbClr val="003087"/>
                </a:solidFill>
                <a:effectLst/>
                <a:uLnTx/>
                <a:uFillTx/>
                <a:latin typeface="Poppins Light" panose="00000400000000000000" pitchFamily="50" charset="0"/>
                <a:ea typeface="+mn-ea"/>
                <a:cs typeface="Poppins Light" panose="00000400000000000000" pitchFamily="50"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003087"/>
              </a:solidFill>
              <a:effectLst/>
              <a:uLnTx/>
              <a:uFillTx/>
              <a:latin typeface="Poppins Light" panose="00000400000000000000" pitchFamily="50" charset="0"/>
              <a:ea typeface="+mn-ea"/>
              <a:cs typeface="Poppins Light" panose="00000400000000000000" pitchFamily="50" charset="0"/>
            </a:endParaRPr>
          </a:p>
        </p:txBody>
      </p:sp>
      <p:sp>
        <p:nvSpPr>
          <p:cNvPr id="7" name="Text Placeholder 6">
            <a:extLst>
              <a:ext uri="{FF2B5EF4-FFF2-40B4-BE49-F238E27FC236}">
                <a16:creationId xmlns:a16="http://schemas.microsoft.com/office/drawing/2014/main" id="{D90A76C5-737F-413D-8548-373F14113048}"/>
              </a:ext>
            </a:extLst>
          </p:cNvPr>
          <p:cNvSpPr>
            <a:spLocks noGrp="1"/>
          </p:cNvSpPr>
          <p:nvPr>
            <p:ph type="body" sz="quarter" idx="13"/>
          </p:nvPr>
        </p:nvSpPr>
        <p:spPr>
          <a:xfrm>
            <a:off x="626484" y="2066924"/>
            <a:ext cx="5312916" cy="3830956"/>
          </a:xfrm>
        </p:spPr>
        <p:txBody>
          <a:bodyPr>
            <a:noAutofit/>
          </a:bodyPr>
          <a:lstStyle>
            <a:lvl1pPr>
              <a:buClr>
                <a:schemeClr val="bg1"/>
              </a:buClr>
              <a:defRPr>
                <a:solidFill>
                  <a:schemeClr val="bg1"/>
                </a:solidFill>
              </a:defRPr>
            </a:lvl1pPr>
            <a:lvl2pPr>
              <a:defRPr>
                <a:solidFill>
                  <a:schemeClr val="bg1"/>
                </a:solidFill>
              </a:defRPr>
            </a:lvl2pPr>
            <a:lvl3pPr>
              <a:buClr>
                <a:schemeClr val="bg1"/>
              </a:buClr>
              <a:buSzPct val="100000"/>
              <a:defRPr>
                <a:solidFill>
                  <a:schemeClr val="bg1"/>
                </a:solidFill>
              </a:defRPr>
            </a:lvl3pPr>
            <a:lvl4pP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6">
            <a:extLst>
              <a:ext uri="{FF2B5EF4-FFF2-40B4-BE49-F238E27FC236}">
                <a16:creationId xmlns:a16="http://schemas.microsoft.com/office/drawing/2014/main" id="{BE0C839A-6847-4A59-9F28-13BA3C5CE85A}"/>
              </a:ext>
            </a:extLst>
          </p:cNvPr>
          <p:cNvSpPr>
            <a:spLocks noGrp="1"/>
          </p:cNvSpPr>
          <p:nvPr>
            <p:ph type="body" sz="quarter" idx="16" hasCustomPrompt="1"/>
          </p:nvPr>
        </p:nvSpPr>
        <p:spPr>
          <a:xfrm>
            <a:off x="626484" y="1594279"/>
            <a:ext cx="5312916" cy="472646"/>
          </a:xfrm>
        </p:spPr>
        <p:txBody>
          <a:bodyPr>
            <a:noAutofit/>
          </a:bodyPr>
          <a:lstStyle>
            <a:lvl1pPr marL="0" indent="0">
              <a:buFont typeface="Arial" panose="020B0604020202020204" pitchFamily="34" charset="0"/>
              <a:buNone/>
              <a:defRPr sz="1800" b="1">
                <a:solidFill>
                  <a:schemeClr val="bg1"/>
                </a:solidFill>
              </a:defRPr>
            </a:lvl1pPr>
            <a:lvl2pPr>
              <a:defRPr sz="1800" b="1"/>
            </a:lvl2pPr>
            <a:lvl3pPr>
              <a:defRPr sz="1800" b="1"/>
            </a:lvl3pPr>
            <a:lvl4pPr>
              <a:defRPr sz="1800" b="1"/>
            </a:lvl4pPr>
            <a:lvl5pPr>
              <a:defRPr sz="1800" b="1"/>
            </a:lvl5pPr>
          </a:lstStyle>
          <a:p>
            <a:pPr lvl="0"/>
            <a:r>
              <a:rPr lang="en-US" dirty="0"/>
              <a:t>Slide Subtitle</a:t>
            </a:r>
            <a:endParaRPr lang="en-GB" dirty="0"/>
          </a:p>
        </p:txBody>
      </p:sp>
      <p:cxnSp>
        <p:nvCxnSpPr>
          <p:cNvPr id="13" name="Straight Connector 12">
            <a:extLst>
              <a:ext uri="{FF2B5EF4-FFF2-40B4-BE49-F238E27FC236}">
                <a16:creationId xmlns:a16="http://schemas.microsoft.com/office/drawing/2014/main" id="{108DD171-41C1-4CAE-B612-D420BB742DFD}"/>
              </a:ext>
            </a:extLst>
          </p:cNvPr>
          <p:cNvCxnSpPr>
            <a:cxnSpLocks/>
          </p:cNvCxnSpPr>
          <p:nvPr userDrawn="1"/>
        </p:nvCxnSpPr>
        <p:spPr>
          <a:xfrm flipV="1">
            <a:off x="513796" y="277786"/>
            <a:ext cx="0" cy="52321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C6FCA00F-4659-4509-924A-D4C34014ADE6}"/>
              </a:ext>
            </a:extLst>
          </p:cNvPr>
          <p:cNvSpPr>
            <a:spLocks noGrp="1"/>
          </p:cNvSpPr>
          <p:nvPr>
            <p:ph sz="quarter" idx="17" hasCustomPrompt="1"/>
          </p:nvPr>
        </p:nvSpPr>
        <p:spPr>
          <a:xfrm>
            <a:off x="5939400" y="1594279"/>
            <a:ext cx="5626093" cy="4303601"/>
          </a:xfrm>
          <a:noFill/>
        </p:spPr>
        <p:txBody>
          <a:bodyPr>
            <a:normAutofit/>
          </a:bodyPr>
          <a:lstStyle>
            <a:lvl1pPr marL="0" indent="0" algn="ctr">
              <a:buNone/>
              <a:defRPr sz="1000">
                <a:solidFill>
                  <a:schemeClr val="bg1"/>
                </a:solidFill>
              </a:defRPr>
            </a:lvl1pPr>
            <a:lvl2pPr>
              <a:defRPr>
                <a:solidFill>
                  <a:schemeClr val="bg1">
                    <a:lumMod val="65000"/>
                  </a:schemeClr>
                </a:solidFill>
              </a:defRPr>
            </a:lvl2pPr>
            <a:lvl3pPr>
              <a:defRPr>
                <a:solidFill>
                  <a:schemeClr val="bg1">
                    <a:lumMod val="65000"/>
                  </a:schemeClr>
                </a:solidFill>
              </a:defRPr>
            </a:lvl3pPr>
            <a:lvl4pPr>
              <a:defRPr>
                <a:solidFill>
                  <a:schemeClr val="bg1">
                    <a:lumMod val="65000"/>
                  </a:schemeClr>
                </a:solidFill>
              </a:defRPr>
            </a:lvl4pPr>
            <a:lvl5pPr>
              <a:defRPr>
                <a:solidFill>
                  <a:schemeClr val="bg1">
                    <a:lumMod val="65000"/>
                  </a:schemeClr>
                </a:solidFill>
              </a:defRPr>
            </a:lvl5pPr>
          </a:lstStyle>
          <a:p>
            <a:pPr lvl="0"/>
            <a:r>
              <a:rPr lang="en-GB" dirty="0"/>
              <a:t>Click appropriate icon to insert custom data</a:t>
            </a:r>
          </a:p>
        </p:txBody>
      </p:sp>
      <p:pic>
        <p:nvPicPr>
          <p:cNvPr id="12" name="Picture 11">
            <a:extLst>
              <a:ext uri="{FF2B5EF4-FFF2-40B4-BE49-F238E27FC236}">
                <a16:creationId xmlns:a16="http://schemas.microsoft.com/office/drawing/2014/main" id="{7699F55C-DD92-4693-AA2B-EC15C970ED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50525" y="188292"/>
            <a:ext cx="2036859" cy="786095"/>
          </a:xfrm>
          <a:prstGeom prst="rect">
            <a:avLst/>
          </a:prstGeom>
        </p:spPr>
      </p:pic>
    </p:spTree>
    <p:extLst>
      <p:ext uri="{BB962C8B-B14F-4D97-AF65-F5344CB8AC3E}">
        <p14:creationId xmlns:p14="http://schemas.microsoft.com/office/powerpoint/2010/main" val="2670927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x Custom Data -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9F4F1-9F6A-4ABE-84A4-5DB70E869BD7}"/>
              </a:ext>
            </a:extLst>
          </p:cNvPr>
          <p:cNvSpPr>
            <a:spLocks noGrp="1"/>
          </p:cNvSpPr>
          <p:nvPr>
            <p:ph type="title" hasCustomPrompt="1"/>
          </p:nvPr>
        </p:nvSpPr>
        <p:spPr>
          <a:xfrm>
            <a:off x="626485" y="367834"/>
            <a:ext cx="9122529" cy="771853"/>
          </a:xfrm>
        </p:spPr>
        <p:txBody>
          <a:bodyPr/>
          <a:lstStyle>
            <a:lvl1pPr marL="0" indent="0" algn="l" defTabSz="914400" rtl="0" eaLnBrk="1" latinLnBrk="0" hangingPunct="1">
              <a:lnSpc>
                <a:spcPct val="90000"/>
              </a:lnSpc>
              <a:spcBef>
                <a:spcPct val="0"/>
              </a:spcBef>
              <a:buFont typeface="Arial" panose="020B0604020202020204" pitchFamily="34" charset="0"/>
              <a:buNone/>
              <a:defRPr lang="en-GB" sz="2800" b="1" kern="1200" cap="all" baseline="0" dirty="0">
                <a:solidFill>
                  <a:schemeClr val="bg1"/>
                </a:solidFill>
                <a:latin typeface="+mj-lt"/>
                <a:ea typeface="+mj-ea"/>
                <a:cs typeface="+mj-cs"/>
              </a:defRPr>
            </a:lvl1pPr>
          </a:lstStyle>
          <a:p>
            <a:r>
              <a:rPr lang="en-US" dirty="0"/>
              <a:t>2x Custom data - White</a:t>
            </a:r>
            <a:endParaRPr lang="en-GB" dirty="0"/>
          </a:p>
        </p:txBody>
      </p:sp>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2BC62A-3CEB-45AF-809A-60C0F0BE6F1D}" type="datetimeFigureOut">
              <a:rPr kumimoji="0" lang="en-GB" sz="900" b="0" i="0" u="none" strike="noStrike" kern="1200" cap="none" spc="0" normalizeH="0" baseline="0" noProof="0" smtClean="0">
                <a:ln>
                  <a:noFill/>
                </a:ln>
                <a:solidFill>
                  <a:srgbClr val="003087"/>
                </a:solidFill>
                <a:effectLst/>
                <a:uLnTx/>
                <a:uFillTx/>
                <a:latin typeface="Poppins Light" panose="00000400000000000000" pitchFamily="50" charset="0"/>
                <a:ea typeface="+mn-ea"/>
                <a:cs typeface="Poppins Light" panose="00000400000000000000" pitchFamily="50" charset="0"/>
              </a:rPr>
              <a:pPr marL="0" marR="0" lvl="0" indent="0" algn="l" defTabSz="914400" rtl="0" eaLnBrk="1" fontAlgn="auto" latinLnBrk="0" hangingPunct="1">
                <a:lnSpc>
                  <a:spcPct val="100000"/>
                </a:lnSpc>
                <a:spcBef>
                  <a:spcPts val="0"/>
                </a:spcBef>
                <a:spcAft>
                  <a:spcPts val="0"/>
                </a:spcAft>
                <a:buClrTx/>
                <a:buSzTx/>
                <a:buFontTx/>
                <a:buNone/>
                <a:tabLst/>
                <a:defRPr/>
              </a:pPr>
              <a:t>30/10/2024</a:t>
            </a:fld>
            <a:endParaRPr kumimoji="0" lang="en-GB" sz="900" b="0" i="0" u="none" strike="noStrike" kern="1200" cap="none" spc="0" normalizeH="0" baseline="0" noProof="0">
              <a:ln>
                <a:noFill/>
              </a:ln>
              <a:solidFill>
                <a:srgbClr val="003087"/>
              </a:solidFill>
              <a:effectLst/>
              <a:uLnTx/>
              <a:uFillTx/>
              <a:latin typeface="Poppins Light" panose="00000400000000000000" pitchFamily="50" charset="0"/>
              <a:ea typeface="+mn-ea"/>
              <a:cs typeface="Poppins Light" panose="00000400000000000000" pitchFamily="50" charset="0"/>
            </a:endParaRPr>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3087"/>
              </a:solidFill>
              <a:effectLst/>
              <a:uLnTx/>
              <a:uFillTx/>
              <a:latin typeface="Poppins Light" panose="00000400000000000000" pitchFamily="50" charset="0"/>
              <a:ea typeface="+mn-ea"/>
              <a:cs typeface="Poppins Light" panose="00000400000000000000" pitchFamily="50" charset="0"/>
            </a:endParaRPr>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27C9C5-01FC-45F0-893C-77E06CCB7E79}" type="slidenum">
              <a:rPr kumimoji="0" lang="en-GB" sz="900" b="0" i="0" u="none" strike="noStrike" kern="1200" cap="none" spc="0" normalizeH="0" baseline="0" noProof="0" smtClean="0">
                <a:ln>
                  <a:noFill/>
                </a:ln>
                <a:solidFill>
                  <a:srgbClr val="003087"/>
                </a:solidFill>
                <a:effectLst/>
                <a:uLnTx/>
                <a:uFillTx/>
                <a:latin typeface="Poppins Light" panose="00000400000000000000" pitchFamily="50" charset="0"/>
                <a:ea typeface="+mn-ea"/>
                <a:cs typeface="Poppins Light" panose="00000400000000000000" pitchFamily="50"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003087"/>
              </a:solidFill>
              <a:effectLst/>
              <a:uLnTx/>
              <a:uFillTx/>
              <a:latin typeface="Poppins Light" panose="00000400000000000000" pitchFamily="50" charset="0"/>
              <a:ea typeface="+mn-ea"/>
              <a:cs typeface="Poppins Light" panose="00000400000000000000" pitchFamily="50" charset="0"/>
            </a:endParaRPr>
          </a:p>
        </p:txBody>
      </p:sp>
      <p:sp>
        <p:nvSpPr>
          <p:cNvPr id="15" name="Text Placeholder 6">
            <a:extLst>
              <a:ext uri="{FF2B5EF4-FFF2-40B4-BE49-F238E27FC236}">
                <a16:creationId xmlns:a16="http://schemas.microsoft.com/office/drawing/2014/main" id="{BE0C839A-6847-4A59-9F28-13BA3C5CE85A}"/>
              </a:ext>
            </a:extLst>
          </p:cNvPr>
          <p:cNvSpPr>
            <a:spLocks noGrp="1"/>
          </p:cNvSpPr>
          <p:nvPr>
            <p:ph type="body" sz="quarter" idx="16" hasCustomPrompt="1"/>
          </p:nvPr>
        </p:nvSpPr>
        <p:spPr>
          <a:xfrm>
            <a:off x="626484" y="1594279"/>
            <a:ext cx="10939030" cy="472646"/>
          </a:xfrm>
        </p:spPr>
        <p:txBody>
          <a:bodyPr>
            <a:noAutofit/>
          </a:bodyPr>
          <a:lstStyle>
            <a:lvl1pPr marL="0" indent="0">
              <a:buFont typeface="Arial" panose="020B0604020202020204" pitchFamily="34" charset="0"/>
              <a:buNone/>
              <a:defRPr sz="1800" b="1">
                <a:solidFill>
                  <a:schemeClr val="bg1"/>
                </a:solidFill>
              </a:defRPr>
            </a:lvl1pPr>
            <a:lvl2pPr>
              <a:defRPr sz="1800" b="1"/>
            </a:lvl2pPr>
            <a:lvl3pPr>
              <a:defRPr sz="1800" b="1"/>
            </a:lvl3pPr>
            <a:lvl4pPr>
              <a:defRPr sz="1800" b="1"/>
            </a:lvl4pPr>
            <a:lvl5pPr>
              <a:defRPr sz="1800" b="1"/>
            </a:lvl5pPr>
          </a:lstStyle>
          <a:p>
            <a:pPr lvl="0"/>
            <a:r>
              <a:rPr lang="en-US" dirty="0"/>
              <a:t>Slide Subtitle</a:t>
            </a:r>
            <a:endParaRPr lang="en-GB" dirty="0"/>
          </a:p>
        </p:txBody>
      </p:sp>
      <p:cxnSp>
        <p:nvCxnSpPr>
          <p:cNvPr id="13" name="Straight Connector 12">
            <a:extLst>
              <a:ext uri="{FF2B5EF4-FFF2-40B4-BE49-F238E27FC236}">
                <a16:creationId xmlns:a16="http://schemas.microsoft.com/office/drawing/2014/main" id="{108DD171-41C1-4CAE-B612-D420BB742DFD}"/>
              </a:ext>
            </a:extLst>
          </p:cNvPr>
          <p:cNvCxnSpPr>
            <a:cxnSpLocks/>
          </p:cNvCxnSpPr>
          <p:nvPr userDrawn="1"/>
        </p:nvCxnSpPr>
        <p:spPr>
          <a:xfrm flipV="1">
            <a:off x="513796" y="277786"/>
            <a:ext cx="0" cy="52321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C6FCA00F-4659-4509-924A-D4C34014ADE6}"/>
              </a:ext>
            </a:extLst>
          </p:cNvPr>
          <p:cNvSpPr>
            <a:spLocks noGrp="1"/>
          </p:cNvSpPr>
          <p:nvPr>
            <p:ph sz="quarter" idx="17" hasCustomPrompt="1"/>
          </p:nvPr>
        </p:nvSpPr>
        <p:spPr>
          <a:xfrm>
            <a:off x="626485" y="2066925"/>
            <a:ext cx="5469516" cy="3830955"/>
          </a:xfrm>
          <a:noFill/>
        </p:spPr>
        <p:txBody>
          <a:bodyPr>
            <a:normAutofit/>
          </a:bodyPr>
          <a:lstStyle>
            <a:lvl1pPr marL="0" indent="0" algn="ctr">
              <a:buNone/>
              <a:defRPr sz="1000">
                <a:solidFill>
                  <a:schemeClr val="bg1"/>
                </a:solidFill>
              </a:defRPr>
            </a:lvl1pPr>
            <a:lvl2pPr>
              <a:defRPr>
                <a:solidFill>
                  <a:schemeClr val="bg1">
                    <a:lumMod val="65000"/>
                  </a:schemeClr>
                </a:solidFill>
              </a:defRPr>
            </a:lvl2pPr>
            <a:lvl3pPr>
              <a:defRPr>
                <a:solidFill>
                  <a:schemeClr val="bg1">
                    <a:lumMod val="65000"/>
                  </a:schemeClr>
                </a:solidFill>
              </a:defRPr>
            </a:lvl3pPr>
            <a:lvl4pPr>
              <a:defRPr>
                <a:solidFill>
                  <a:schemeClr val="bg1">
                    <a:lumMod val="65000"/>
                  </a:schemeClr>
                </a:solidFill>
              </a:defRPr>
            </a:lvl4pPr>
            <a:lvl5pPr>
              <a:defRPr>
                <a:solidFill>
                  <a:schemeClr val="bg1">
                    <a:lumMod val="65000"/>
                  </a:schemeClr>
                </a:solidFill>
              </a:defRPr>
            </a:lvl5pPr>
          </a:lstStyle>
          <a:p>
            <a:pPr lvl="0"/>
            <a:r>
              <a:rPr lang="en-GB" dirty="0"/>
              <a:t>Click appropriate icon to insert custom data</a:t>
            </a:r>
          </a:p>
        </p:txBody>
      </p:sp>
      <p:sp>
        <p:nvSpPr>
          <p:cNvPr id="16" name="Content Placeholder 7">
            <a:extLst>
              <a:ext uri="{FF2B5EF4-FFF2-40B4-BE49-F238E27FC236}">
                <a16:creationId xmlns:a16="http://schemas.microsoft.com/office/drawing/2014/main" id="{535AB742-9239-447F-831B-4CC2F5FC4130}"/>
              </a:ext>
            </a:extLst>
          </p:cNvPr>
          <p:cNvSpPr>
            <a:spLocks noGrp="1"/>
          </p:cNvSpPr>
          <p:nvPr>
            <p:ph sz="quarter" idx="18" hasCustomPrompt="1"/>
          </p:nvPr>
        </p:nvSpPr>
        <p:spPr>
          <a:xfrm>
            <a:off x="6095998" y="2066925"/>
            <a:ext cx="5469516" cy="3830955"/>
          </a:xfrm>
          <a:noFill/>
        </p:spPr>
        <p:txBody>
          <a:bodyPr>
            <a:normAutofit/>
          </a:bodyPr>
          <a:lstStyle>
            <a:lvl1pPr marL="0" indent="0" algn="ctr">
              <a:buNone/>
              <a:defRPr sz="1000">
                <a:solidFill>
                  <a:schemeClr val="bg1"/>
                </a:solidFill>
              </a:defRPr>
            </a:lvl1pPr>
            <a:lvl2pPr>
              <a:defRPr>
                <a:solidFill>
                  <a:schemeClr val="bg1">
                    <a:lumMod val="65000"/>
                  </a:schemeClr>
                </a:solidFill>
              </a:defRPr>
            </a:lvl2pPr>
            <a:lvl3pPr>
              <a:defRPr>
                <a:solidFill>
                  <a:schemeClr val="bg1">
                    <a:lumMod val="65000"/>
                  </a:schemeClr>
                </a:solidFill>
              </a:defRPr>
            </a:lvl3pPr>
            <a:lvl4pPr>
              <a:defRPr>
                <a:solidFill>
                  <a:schemeClr val="bg1">
                    <a:lumMod val="65000"/>
                  </a:schemeClr>
                </a:solidFill>
              </a:defRPr>
            </a:lvl4pPr>
            <a:lvl5pPr>
              <a:defRPr>
                <a:solidFill>
                  <a:schemeClr val="bg1">
                    <a:lumMod val="65000"/>
                  </a:schemeClr>
                </a:solidFill>
              </a:defRPr>
            </a:lvl5pPr>
          </a:lstStyle>
          <a:p>
            <a:pPr lvl="0"/>
            <a:r>
              <a:rPr lang="en-GB" dirty="0"/>
              <a:t>Click appropriate icon to insert custom data</a:t>
            </a:r>
          </a:p>
        </p:txBody>
      </p:sp>
      <p:pic>
        <p:nvPicPr>
          <p:cNvPr id="12" name="Picture 11">
            <a:extLst>
              <a:ext uri="{FF2B5EF4-FFF2-40B4-BE49-F238E27FC236}">
                <a16:creationId xmlns:a16="http://schemas.microsoft.com/office/drawing/2014/main" id="{7F6681C7-2DDD-4B5B-BD0F-878FB1E413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50525" y="188292"/>
            <a:ext cx="2036859" cy="786095"/>
          </a:xfrm>
          <a:prstGeom prst="rect">
            <a:avLst/>
          </a:prstGeom>
        </p:spPr>
      </p:pic>
    </p:spTree>
    <p:extLst>
      <p:ext uri="{BB962C8B-B14F-4D97-AF65-F5344CB8AC3E}">
        <p14:creationId xmlns:p14="http://schemas.microsoft.com/office/powerpoint/2010/main" val="35219083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x Custom Data -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9F4F1-9F6A-4ABE-84A4-5DB70E869BD7}"/>
              </a:ext>
            </a:extLst>
          </p:cNvPr>
          <p:cNvSpPr>
            <a:spLocks noGrp="1"/>
          </p:cNvSpPr>
          <p:nvPr>
            <p:ph type="title" hasCustomPrompt="1"/>
          </p:nvPr>
        </p:nvSpPr>
        <p:spPr>
          <a:xfrm>
            <a:off x="626485" y="367834"/>
            <a:ext cx="9122529" cy="771853"/>
          </a:xfrm>
        </p:spPr>
        <p:txBody>
          <a:bodyPr/>
          <a:lstStyle>
            <a:lvl1pPr marL="0" indent="0" algn="l" defTabSz="914400" rtl="0" eaLnBrk="1" latinLnBrk="0" hangingPunct="1">
              <a:lnSpc>
                <a:spcPct val="90000"/>
              </a:lnSpc>
              <a:spcBef>
                <a:spcPct val="0"/>
              </a:spcBef>
              <a:buFont typeface="Arial" panose="020B0604020202020204" pitchFamily="34" charset="0"/>
              <a:buNone/>
              <a:defRPr lang="en-GB" sz="2800" b="1" kern="1200" cap="all" baseline="0" dirty="0">
                <a:solidFill>
                  <a:schemeClr val="bg1"/>
                </a:solidFill>
                <a:latin typeface="+mj-lt"/>
                <a:ea typeface="+mj-ea"/>
                <a:cs typeface="+mj-cs"/>
              </a:defRPr>
            </a:lvl1pPr>
          </a:lstStyle>
          <a:p>
            <a:r>
              <a:rPr lang="en-US" dirty="0"/>
              <a:t>3x Custom data - White</a:t>
            </a:r>
            <a:endParaRPr lang="en-GB" dirty="0"/>
          </a:p>
        </p:txBody>
      </p:sp>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2BC62A-3CEB-45AF-809A-60C0F0BE6F1D}" type="datetimeFigureOut">
              <a:rPr kumimoji="0" lang="en-GB" sz="900" b="0" i="0" u="none" strike="noStrike" kern="1200" cap="none" spc="0" normalizeH="0" baseline="0" noProof="0" smtClean="0">
                <a:ln>
                  <a:noFill/>
                </a:ln>
                <a:solidFill>
                  <a:srgbClr val="003087"/>
                </a:solidFill>
                <a:effectLst/>
                <a:uLnTx/>
                <a:uFillTx/>
                <a:latin typeface="Poppins Light" panose="00000400000000000000" pitchFamily="50" charset="0"/>
                <a:ea typeface="+mn-ea"/>
                <a:cs typeface="Poppins Light" panose="00000400000000000000" pitchFamily="50" charset="0"/>
              </a:rPr>
              <a:pPr marL="0" marR="0" lvl="0" indent="0" algn="l" defTabSz="914400" rtl="0" eaLnBrk="1" fontAlgn="auto" latinLnBrk="0" hangingPunct="1">
                <a:lnSpc>
                  <a:spcPct val="100000"/>
                </a:lnSpc>
                <a:spcBef>
                  <a:spcPts val="0"/>
                </a:spcBef>
                <a:spcAft>
                  <a:spcPts val="0"/>
                </a:spcAft>
                <a:buClrTx/>
                <a:buSzTx/>
                <a:buFontTx/>
                <a:buNone/>
                <a:tabLst/>
                <a:defRPr/>
              </a:pPr>
              <a:t>30/10/2024</a:t>
            </a:fld>
            <a:endParaRPr kumimoji="0" lang="en-GB" sz="900" b="0" i="0" u="none" strike="noStrike" kern="1200" cap="none" spc="0" normalizeH="0" baseline="0" noProof="0">
              <a:ln>
                <a:noFill/>
              </a:ln>
              <a:solidFill>
                <a:srgbClr val="003087"/>
              </a:solidFill>
              <a:effectLst/>
              <a:uLnTx/>
              <a:uFillTx/>
              <a:latin typeface="Poppins Light" panose="00000400000000000000" pitchFamily="50" charset="0"/>
              <a:ea typeface="+mn-ea"/>
              <a:cs typeface="Poppins Light" panose="00000400000000000000" pitchFamily="50" charset="0"/>
            </a:endParaRPr>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3087"/>
              </a:solidFill>
              <a:effectLst/>
              <a:uLnTx/>
              <a:uFillTx/>
              <a:latin typeface="Poppins Light" panose="00000400000000000000" pitchFamily="50" charset="0"/>
              <a:ea typeface="+mn-ea"/>
              <a:cs typeface="Poppins Light" panose="00000400000000000000" pitchFamily="50" charset="0"/>
            </a:endParaRPr>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27C9C5-01FC-45F0-893C-77E06CCB7E79}" type="slidenum">
              <a:rPr kumimoji="0" lang="en-GB" sz="900" b="0" i="0" u="none" strike="noStrike" kern="1200" cap="none" spc="0" normalizeH="0" baseline="0" noProof="0" smtClean="0">
                <a:ln>
                  <a:noFill/>
                </a:ln>
                <a:solidFill>
                  <a:srgbClr val="003087"/>
                </a:solidFill>
                <a:effectLst/>
                <a:uLnTx/>
                <a:uFillTx/>
                <a:latin typeface="Poppins Light" panose="00000400000000000000" pitchFamily="50" charset="0"/>
                <a:ea typeface="+mn-ea"/>
                <a:cs typeface="Poppins Light" panose="00000400000000000000" pitchFamily="50"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003087"/>
              </a:solidFill>
              <a:effectLst/>
              <a:uLnTx/>
              <a:uFillTx/>
              <a:latin typeface="Poppins Light" panose="00000400000000000000" pitchFamily="50" charset="0"/>
              <a:ea typeface="+mn-ea"/>
              <a:cs typeface="Poppins Light" panose="00000400000000000000" pitchFamily="50" charset="0"/>
            </a:endParaRPr>
          </a:p>
        </p:txBody>
      </p:sp>
      <p:sp>
        <p:nvSpPr>
          <p:cNvPr id="15" name="Text Placeholder 6">
            <a:extLst>
              <a:ext uri="{FF2B5EF4-FFF2-40B4-BE49-F238E27FC236}">
                <a16:creationId xmlns:a16="http://schemas.microsoft.com/office/drawing/2014/main" id="{BE0C839A-6847-4A59-9F28-13BA3C5CE85A}"/>
              </a:ext>
            </a:extLst>
          </p:cNvPr>
          <p:cNvSpPr>
            <a:spLocks noGrp="1"/>
          </p:cNvSpPr>
          <p:nvPr>
            <p:ph type="body" sz="quarter" idx="16" hasCustomPrompt="1"/>
          </p:nvPr>
        </p:nvSpPr>
        <p:spPr>
          <a:xfrm>
            <a:off x="626484" y="1594279"/>
            <a:ext cx="10939030" cy="472646"/>
          </a:xfrm>
        </p:spPr>
        <p:txBody>
          <a:bodyPr>
            <a:noAutofit/>
          </a:bodyPr>
          <a:lstStyle>
            <a:lvl1pPr marL="0" indent="0">
              <a:buFont typeface="Arial" panose="020B0604020202020204" pitchFamily="34" charset="0"/>
              <a:buNone/>
              <a:defRPr sz="1800" b="1">
                <a:solidFill>
                  <a:schemeClr val="bg1"/>
                </a:solidFill>
              </a:defRPr>
            </a:lvl1pPr>
            <a:lvl2pPr>
              <a:defRPr sz="1800" b="1"/>
            </a:lvl2pPr>
            <a:lvl3pPr>
              <a:defRPr sz="1800" b="1"/>
            </a:lvl3pPr>
            <a:lvl4pPr>
              <a:defRPr sz="1800" b="1"/>
            </a:lvl4pPr>
            <a:lvl5pPr>
              <a:defRPr sz="1800" b="1"/>
            </a:lvl5pPr>
          </a:lstStyle>
          <a:p>
            <a:pPr lvl="0"/>
            <a:r>
              <a:rPr lang="en-US" dirty="0"/>
              <a:t>Slide Subtitle</a:t>
            </a:r>
            <a:endParaRPr lang="en-GB" dirty="0"/>
          </a:p>
        </p:txBody>
      </p:sp>
      <p:cxnSp>
        <p:nvCxnSpPr>
          <p:cNvPr id="13" name="Straight Connector 12">
            <a:extLst>
              <a:ext uri="{FF2B5EF4-FFF2-40B4-BE49-F238E27FC236}">
                <a16:creationId xmlns:a16="http://schemas.microsoft.com/office/drawing/2014/main" id="{108DD171-41C1-4CAE-B612-D420BB742DFD}"/>
              </a:ext>
            </a:extLst>
          </p:cNvPr>
          <p:cNvCxnSpPr>
            <a:cxnSpLocks/>
          </p:cNvCxnSpPr>
          <p:nvPr userDrawn="1"/>
        </p:nvCxnSpPr>
        <p:spPr>
          <a:xfrm flipV="1">
            <a:off x="513796" y="277786"/>
            <a:ext cx="0" cy="52321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C6FCA00F-4659-4509-924A-D4C34014ADE6}"/>
              </a:ext>
            </a:extLst>
          </p:cNvPr>
          <p:cNvSpPr>
            <a:spLocks noGrp="1"/>
          </p:cNvSpPr>
          <p:nvPr>
            <p:ph sz="quarter" idx="17" hasCustomPrompt="1"/>
          </p:nvPr>
        </p:nvSpPr>
        <p:spPr>
          <a:xfrm>
            <a:off x="626485" y="2117725"/>
            <a:ext cx="3272415" cy="2880000"/>
          </a:xfrm>
          <a:noFill/>
        </p:spPr>
        <p:txBody>
          <a:bodyPr>
            <a:normAutofit/>
          </a:bodyPr>
          <a:lstStyle>
            <a:lvl1pPr marL="0" indent="0" algn="ctr">
              <a:buNone/>
              <a:defRPr sz="1000">
                <a:solidFill>
                  <a:schemeClr val="bg1"/>
                </a:solidFill>
              </a:defRPr>
            </a:lvl1pPr>
            <a:lvl2pPr>
              <a:defRPr>
                <a:solidFill>
                  <a:schemeClr val="bg1">
                    <a:lumMod val="65000"/>
                  </a:schemeClr>
                </a:solidFill>
              </a:defRPr>
            </a:lvl2pPr>
            <a:lvl3pPr>
              <a:defRPr>
                <a:solidFill>
                  <a:schemeClr val="bg1">
                    <a:lumMod val="65000"/>
                  </a:schemeClr>
                </a:solidFill>
              </a:defRPr>
            </a:lvl3pPr>
            <a:lvl4pPr>
              <a:defRPr>
                <a:solidFill>
                  <a:schemeClr val="bg1">
                    <a:lumMod val="65000"/>
                  </a:schemeClr>
                </a:solidFill>
              </a:defRPr>
            </a:lvl4pPr>
            <a:lvl5pPr>
              <a:defRPr>
                <a:solidFill>
                  <a:schemeClr val="bg1">
                    <a:lumMod val="65000"/>
                  </a:schemeClr>
                </a:solidFill>
              </a:defRPr>
            </a:lvl5pPr>
          </a:lstStyle>
          <a:p>
            <a:pPr lvl="0"/>
            <a:r>
              <a:rPr lang="en-GB" dirty="0"/>
              <a:t>Click appropriate icon to insert custom data</a:t>
            </a:r>
          </a:p>
        </p:txBody>
      </p:sp>
      <p:sp>
        <p:nvSpPr>
          <p:cNvPr id="18" name="Content Placeholder 7">
            <a:extLst>
              <a:ext uri="{FF2B5EF4-FFF2-40B4-BE49-F238E27FC236}">
                <a16:creationId xmlns:a16="http://schemas.microsoft.com/office/drawing/2014/main" id="{70EC9C36-860B-43BC-83C8-1F59A05DBEB6}"/>
              </a:ext>
            </a:extLst>
          </p:cNvPr>
          <p:cNvSpPr>
            <a:spLocks noGrp="1"/>
          </p:cNvSpPr>
          <p:nvPr>
            <p:ph sz="quarter" idx="18" hasCustomPrompt="1"/>
          </p:nvPr>
        </p:nvSpPr>
        <p:spPr>
          <a:xfrm>
            <a:off x="4459794" y="2117725"/>
            <a:ext cx="3272415" cy="2880000"/>
          </a:xfrm>
          <a:noFill/>
        </p:spPr>
        <p:txBody>
          <a:bodyPr>
            <a:normAutofit/>
          </a:bodyPr>
          <a:lstStyle>
            <a:lvl1pPr marL="0" indent="0" algn="ctr">
              <a:buNone/>
              <a:defRPr sz="1000">
                <a:solidFill>
                  <a:schemeClr val="bg1"/>
                </a:solidFill>
              </a:defRPr>
            </a:lvl1pPr>
            <a:lvl2pPr>
              <a:defRPr>
                <a:solidFill>
                  <a:schemeClr val="bg1">
                    <a:lumMod val="65000"/>
                  </a:schemeClr>
                </a:solidFill>
              </a:defRPr>
            </a:lvl2pPr>
            <a:lvl3pPr>
              <a:defRPr>
                <a:solidFill>
                  <a:schemeClr val="bg1">
                    <a:lumMod val="65000"/>
                  </a:schemeClr>
                </a:solidFill>
              </a:defRPr>
            </a:lvl3pPr>
            <a:lvl4pPr>
              <a:defRPr>
                <a:solidFill>
                  <a:schemeClr val="bg1">
                    <a:lumMod val="65000"/>
                  </a:schemeClr>
                </a:solidFill>
              </a:defRPr>
            </a:lvl4pPr>
            <a:lvl5pPr>
              <a:defRPr>
                <a:solidFill>
                  <a:schemeClr val="bg1">
                    <a:lumMod val="65000"/>
                  </a:schemeClr>
                </a:solidFill>
              </a:defRPr>
            </a:lvl5pPr>
          </a:lstStyle>
          <a:p>
            <a:pPr lvl="0"/>
            <a:r>
              <a:rPr lang="en-GB" dirty="0"/>
              <a:t>Click appropriate icon to insert custom data</a:t>
            </a:r>
          </a:p>
        </p:txBody>
      </p:sp>
      <p:sp>
        <p:nvSpPr>
          <p:cNvPr id="19" name="Content Placeholder 7">
            <a:extLst>
              <a:ext uri="{FF2B5EF4-FFF2-40B4-BE49-F238E27FC236}">
                <a16:creationId xmlns:a16="http://schemas.microsoft.com/office/drawing/2014/main" id="{59924DBD-27D6-4965-AF26-C3DDC6D4DD0A}"/>
              </a:ext>
            </a:extLst>
          </p:cNvPr>
          <p:cNvSpPr>
            <a:spLocks noGrp="1"/>
          </p:cNvSpPr>
          <p:nvPr>
            <p:ph sz="quarter" idx="19" hasCustomPrompt="1"/>
          </p:nvPr>
        </p:nvSpPr>
        <p:spPr>
          <a:xfrm>
            <a:off x="8293102" y="2117725"/>
            <a:ext cx="3272415" cy="2880000"/>
          </a:xfrm>
          <a:noFill/>
        </p:spPr>
        <p:txBody>
          <a:bodyPr>
            <a:normAutofit/>
          </a:bodyPr>
          <a:lstStyle>
            <a:lvl1pPr marL="0" indent="0" algn="ctr">
              <a:buNone/>
              <a:defRPr sz="1000">
                <a:solidFill>
                  <a:schemeClr val="bg1"/>
                </a:solidFill>
              </a:defRPr>
            </a:lvl1pPr>
            <a:lvl2pPr>
              <a:defRPr>
                <a:solidFill>
                  <a:schemeClr val="bg1">
                    <a:lumMod val="65000"/>
                  </a:schemeClr>
                </a:solidFill>
              </a:defRPr>
            </a:lvl2pPr>
            <a:lvl3pPr>
              <a:defRPr>
                <a:solidFill>
                  <a:schemeClr val="bg1">
                    <a:lumMod val="65000"/>
                  </a:schemeClr>
                </a:solidFill>
              </a:defRPr>
            </a:lvl3pPr>
            <a:lvl4pPr>
              <a:defRPr>
                <a:solidFill>
                  <a:schemeClr val="bg1">
                    <a:lumMod val="65000"/>
                  </a:schemeClr>
                </a:solidFill>
              </a:defRPr>
            </a:lvl4pPr>
            <a:lvl5pPr>
              <a:defRPr>
                <a:solidFill>
                  <a:schemeClr val="bg1">
                    <a:lumMod val="65000"/>
                  </a:schemeClr>
                </a:solidFill>
              </a:defRPr>
            </a:lvl5pPr>
          </a:lstStyle>
          <a:p>
            <a:pPr lvl="0"/>
            <a:r>
              <a:rPr lang="en-GB" dirty="0"/>
              <a:t>Click appropriate icon to insert custom data</a:t>
            </a:r>
          </a:p>
        </p:txBody>
      </p:sp>
      <p:sp>
        <p:nvSpPr>
          <p:cNvPr id="20" name="Text Placeholder 6">
            <a:extLst>
              <a:ext uri="{FF2B5EF4-FFF2-40B4-BE49-F238E27FC236}">
                <a16:creationId xmlns:a16="http://schemas.microsoft.com/office/drawing/2014/main" id="{608532B2-1A56-4153-8A5C-61A6CBC91AE9}"/>
              </a:ext>
            </a:extLst>
          </p:cNvPr>
          <p:cNvSpPr>
            <a:spLocks noGrp="1"/>
          </p:cNvSpPr>
          <p:nvPr>
            <p:ph type="body" sz="quarter" idx="13"/>
          </p:nvPr>
        </p:nvSpPr>
        <p:spPr>
          <a:xfrm>
            <a:off x="626484" y="5223150"/>
            <a:ext cx="3272415" cy="847450"/>
          </a:xfrm>
        </p:spPr>
        <p:txBody>
          <a:bodyPr>
            <a:noAutofit/>
          </a:bodyPr>
          <a:lstStyle>
            <a:lvl1pPr marL="0" indent="0">
              <a:buNone/>
              <a:defRPr>
                <a:solidFill>
                  <a:schemeClr val="bg1"/>
                </a:solidFill>
              </a:defRPr>
            </a:lvl1pPr>
            <a:lvl3pPr>
              <a:buSzPct val="100000"/>
              <a:defRPr/>
            </a:lvl3pPr>
          </a:lstStyle>
          <a:p>
            <a:pPr lvl="0"/>
            <a:r>
              <a:rPr lang="en-US" dirty="0"/>
              <a:t>Click to edit Master text styles</a:t>
            </a:r>
          </a:p>
        </p:txBody>
      </p:sp>
      <p:sp>
        <p:nvSpPr>
          <p:cNvPr id="21" name="Text Placeholder 6">
            <a:extLst>
              <a:ext uri="{FF2B5EF4-FFF2-40B4-BE49-F238E27FC236}">
                <a16:creationId xmlns:a16="http://schemas.microsoft.com/office/drawing/2014/main" id="{D706929C-2248-41D8-8EF5-89F5568403FA}"/>
              </a:ext>
            </a:extLst>
          </p:cNvPr>
          <p:cNvSpPr>
            <a:spLocks noGrp="1"/>
          </p:cNvSpPr>
          <p:nvPr>
            <p:ph type="body" sz="quarter" idx="20"/>
          </p:nvPr>
        </p:nvSpPr>
        <p:spPr>
          <a:xfrm>
            <a:off x="4459791" y="5223150"/>
            <a:ext cx="3272415" cy="847450"/>
          </a:xfrm>
        </p:spPr>
        <p:txBody>
          <a:bodyPr>
            <a:noAutofit/>
          </a:bodyPr>
          <a:lstStyle>
            <a:lvl1pPr marL="0" indent="0">
              <a:buNone/>
              <a:defRPr>
                <a:solidFill>
                  <a:schemeClr val="bg1"/>
                </a:solidFill>
              </a:defRPr>
            </a:lvl1pPr>
            <a:lvl3pPr>
              <a:buSzPct val="100000"/>
              <a:defRPr/>
            </a:lvl3pPr>
          </a:lstStyle>
          <a:p>
            <a:pPr lvl="0"/>
            <a:r>
              <a:rPr lang="en-US" dirty="0"/>
              <a:t>Click to edit Master text styles</a:t>
            </a:r>
          </a:p>
        </p:txBody>
      </p:sp>
      <p:sp>
        <p:nvSpPr>
          <p:cNvPr id="22" name="Text Placeholder 6">
            <a:extLst>
              <a:ext uri="{FF2B5EF4-FFF2-40B4-BE49-F238E27FC236}">
                <a16:creationId xmlns:a16="http://schemas.microsoft.com/office/drawing/2014/main" id="{5C569EA6-02FF-4A7F-B143-0778F84A03A7}"/>
              </a:ext>
            </a:extLst>
          </p:cNvPr>
          <p:cNvSpPr>
            <a:spLocks noGrp="1"/>
          </p:cNvSpPr>
          <p:nvPr>
            <p:ph type="body" sz="quarter" idx="21"/>
          </p:nvPr>
        </p:nvSpPr>
        <p:spPr>
          <a:xfrm>
            <a:off x="8293101" y="5223150"/>
            <a:ext cx="3272415" cy="847450"/>
          </a:xfrm>
        </p:spPr>
        <p:txBody>
          <a:bodyPr>
            <a:noAutofit/>
          </a:bodyPr>
          <a:lstStyle>
            <a:lvl1pPr marL="0" indent="0">
              <a:buNone/>
              <a:defRPr>
                <a:solidFill>
                  <a:schemeClr val="bg1"/>
                </a:solidFill>
              </a:defRPr>
            </a:lvl1pPr>
            <a:lvl3pPr>
              <a:buSzPct val="100000"/>
              <a:defRPr/>
            </a:lvl3pPr>
          </a:lstStyle>
          <a:p>
            <a:pPr lvl="0"/>
            <a:r>
              <a:rPr lang="en-US" dirty="0"/>
              <a:t>Click to edit Master text styles</a:t>
            </a:r>
          </a:p>
        </p:txBody>
      </p:sp>
      <p:pic>
        <p:nvPicPr>
          <p:cNvPr id="17" name="Picture 16">
            <a:extLst>
              <a:ext uri="{FF2B5EF4-FFF2-40B4-BE49-F238E27FC236}">
                <a16:creationId xmlns:a16="http://schemas.microsoft.com/office/drawing/2014/main" id="{3ABE5339-5334-4F34-B2EB-12C38FA9C2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50525" y="188292"/>
            <a:ext cx="2036859" cy="786095"/>
          </a:xfrm>
          <a:prstGeom prst="rect">
            <a:avLst/>
          </a:prstGeom>
        </p:spPr>
      </p:pic>
    </p:spTree>
    <p:extLst>
      <p:ext uri="{BB962C8B-B14F-4D97-AF65-F5344CB8AC3E}">
        <p14:creationId xmlns:p14="http://schemas.microsoft.com/office/powerpoint/2010/main" val="14457973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lose / Thank You - Whi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2DAAD76-1D5D-435C-A39D-E747517EA9D5}"/>
              </a:ext>
            </a:extLst>
          </p:cNvPr>
          <p:cNvPicPr>
            <a:picLocks noChangeAspect="1"/>
          </p:cNvPicPr>
          <p:nvPr userDrawn="1"/>
        </p:nvPicPr>
        <p:blipFill rotWithShape="1">
          <a:blip r:embed="rId2">
            <a:duotone>
              <a:schemeClr val="bg2">
                <a:shade val="45000"/>
                <a:satMod val="135000"/>
              </a:schemeClr>
              <a:prstClr val="white"/>
            </a:duotone>
            <a:alphaModFix amt="50000"/>
          </a:blip>
          <a:srcRect l="3992" r="16645"/>
          <a:stretch/>
        </p:blipFill>
        <p:spPr>
          <a:xfrm flipH="1">
            <a:off x="-1" y="0"/>
            <a:ext cx="12192000" cy="6858000"/>
          </a:xfrm>
          <a:prstGeom prst="rect">
            <a:avLst/>
          </a:prstGeom>
        </p:spPr>
      </p:pic>
      <p:sp>
        <p:nvSpPr>
          <p:cNvPr id="2" name="Title 1">
            <a:extLst>
              <a:ext uri="{FF2B5EF4-FFF2-40B4-BE49-F238E27FC236}">
                <a16:creationId xmlns:a16="http://schemas.microsoft.com/office/drawing/2014/main" id="{E6D9F4F1-9F6A-4ABE-84A4-5DB70E869BD7}"/>
              </a:ext>
            </a:extLst>
          </p:cNvPr>
          <p:cNvSpPr>
            <a:spLocks noGrp="1"/>
          </p:cNvSpPr>
          <p:nvPr>
            <p:ph type="title" hasCustomPrompt="1"/>
          </p:nvPr>
        </p:nvSpPr>
        <p:spPr>
          <a:xfrm>
            <a:off x="626485" y="2724774"/>
            <a:ext cx="10939029" cy="771853"/>
          </a:xfrm>
        </p:spPr>
        <p:txBody>
          <a:bodyPr anchor="t" anchorCtr="0"/>
          <a:lstStyle>
            <a:lvl1pPr marL="0" indent="0" algn="l" defTabSz="914400" rtl="0" eaLnBrk="1" latinLnBrk="0" hangingPunct="1">
              <a:lnSpc>
                <a:spcPct val="90000"/>
              </a:lnSpc>
              <a:spcBef>
                <a:spcPct val="0"/>
              </a:spcBef>
              <a:buFont typeface="Arial" panose="020B0604020202020204" pitchFamily="34" charset="0"/>
              <a:buNone/>
              <a:defRPr lang="en-GB" sz="6000" b="1" kern="1200" cap="none" baseline="0" dirty="0">
                <a:solidFill>
                  <a:schemeClr val="tx2"/>
                </a:solidFill>
                <a:latin typeface="+mj-lt"/>
                <a:ea typeface="+mj-ea"/>
                <a:cs typeface="+mj-cs"/>
              </a:defRPr>
            </a:lvl1pPr>
          </a:lstStyle>
          <a:p>
            <a:r>
              <a:rPr lang="en-US" dirty="0"/>
              <a:t>Closing Slide / Thank You</a:t>
            </a:r>
            <a:endParaRPr lang="en-GB" dirty="0"/>
          </a:p>
        </p:txBody>
      </p:sp>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a:xfrm>
            <a:off x="10125514" y="6394916"/>
            <a:ext cx="1440000" cy="365125"/>
          </a:xfrm>
        </p:spPr>
        <p:txBody>
          <a:bodyPr/>
          <a:lstStyle/>
          <a:p>
            <a:fld id="{9527C9C5-01FC-45F0-893C-77E06CCB7E79}" type="slidenum">
              <a:rPr lang="en-GB" smtClean="0"/>
              <a:pPr/>
              <a:t>‹#›</a:t>
            </a:fld>
            <a:endParaRPr lang="en-GB"/>
          </a:p>
        </p:txBody>
      </p:sp>
      <p:sp>
        <p:nvSpPr>
          <p:cNvPr id="22" name="Text Placeholder 13">
            <a:extLst>
              <a:ext uri="{FF2B5EF4-FFF2-40B4-BE49-F238E27FC236}">
                <a16:creationId xmlns:a16="http://schemas.microsoft.com/office/drawing/2014/main" id="{F2BA8E0E-F8E2-4CAF-9987-E03FB7AF6D15}"/>
              </a:ext>
            </a:extLst>
          </p:cNvPr>
          <p:cNvSpPr>
            <a:spLocks noGrp="1"/>
          </p:cNvSpPr>
          <p:nvPr>
            <p:ph type="body" sz="quarter" idx="17" hasCustomPrompt="1"/>
          </p:nvPr>
        </p:nvSpPr>
        <p:spPr>
          <a:xfrm>
            <a:off x="747713" y="2501062"/>
            <a:ext cx="720000" cy="36000"/>
          </a:xfrm>
          <a:solidFill>
            <a:schemeClr val="accent6"/>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14" name="Text Placeholder 6">
            <a:extLst>
              <a:ext uri="{FF2B5EF4-FFF2-40B4-BE49-F238E27FC236}">
                <a16:creationId xmlns:a16="http://schemas.microsoft.com/office/drawing/2014/main" id="{DD1DCA46-DE67-4856-A111-C77B6F29D98D}"/>
              </a:ext>
            </a:extLst>
          </p:cNvPr>
          <p:cNvSpPr>
            <a:spLocks noGrp="1"/>
          </p:cNvSpPr>
          <p:nvPr>
            <p:ph type="body" sz="quarter" idx="16" hasCustomPrompt="1"/>
          </p:nvPr>
        </p:nvSpPr>
        <p:spPr>
          <a:xfrm>
            <a:off x="626483" y="3518571"/>
            <a:ext cx="8709517" cy="472646"/>
          </a:xfrm>
        </p:spPr>
        <p:txBody>
          <a:bodyPr anchor="t" anchorCtr="0">
            <a:noAutofit/>
          </a:bodyPr>
          <a:lstStyle>
            <a:lvl1pPr marL="0" indent="0">
              <a:buClr>
                <a:schemeClr val="bg1"/>
              </a:buClr>
              <a:buFont typeface="Arial" panose="020B0604020202020204" pitchFamily="34" charset="0"/>
              <a:buNone/>
              <a:defRPr sz="2400" b="0">
                <a:solidFill>
                  <a:schemeClr val="accent3"/>
                </a:solidFill>
              </a:defRPr>
            </a:lvl1pPr>
            <a:lvl2pPr>
              <a:defRPr sz="2400" b="0"/>
            </a:lvl2pPr>
            <a:lvl3pPr>
              <a:buClr>
                <a:schemeClr val="bg1"/>
              </a:buClr>
              <a:buSzPct val="100000"/>
              <a:defRPr sz="2400" b="0"/>
            </a:lvl3pPr>
            <a:lvl4pPr>
              <a:defRPr sz="2400" b="0"/>
            </a:lvl4pPr>
            <a:lvl5pPr>
              <a:buClr>
                <a:schemeClr val="bg1"/>
              </a:buClr>
              <a:defRPr sz="2400" b="0"/>
            </a:lvl5pPr>
          </a:lstStyle>
          <a:p>
            <a:pPr lvl="0"/>
            <a:r>
              <a:rPr lang="en-GB" dirty="0"/>
              <a:t>Contact Details – Delete if not required</a:t>
            </a:r>
          </a:p>
        </p:txBody>
      </p:sp>
      <p:sp>
        <p:nvSpPr>
          <p:cNvPr id="15" name="Text Placeholder 6">
            <a:extLst>
              <a:ext uri="{FF2B5EF4-FFF2-40B4-BE49-F238E27FC236}">
                <a16:creationId xmlns:a16="http://schemas.microsoft.com/office/drawing/2014/main" id="{28AAB421-E60A-4229-B8D0-80FDF2739353}"/>
              </a:ext>
            </a:extLst>
          </p:cNvPr>
          <p:cNvSpPr>
            <a:spLocks noGrp="1"/>
          </p:cNvSpPr>
          <p:nvPr>
            <p:ph type="body" sz="quarter" idx="13"/>
          </p:nvPr>
        </p:nvSpPr>
        <p:spPr>
          <a:xfrm>
            <a:off x="626484" y="4287449"/>
            <a:ext cx="10908000" cy="1376752"/>
          </a:xfrm>
        </p:spPr>
        <p:txBody>
          <a:bodyPr>
            <a:noAutofit/>
          </a:bodyPr>
          <a:lstStyle>
            <a:lvl3pPr>
              <a:buSzPct val="10000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3" name="Picture 12" descr="NHS Master Logo">
            <a:extLst>
              <a:ext uri="{FF2B5EF4-FFF2-40B4-BE49-F238E27FC236}">
                <a16:creationId xmlns:a16="http://schemas.microsoft.com/office/drawing/2014/main" id="{E69CE3A8-ECB1-4EC8-BDF1-B835DA1E4F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9014" y="188292"/>
            <a:ext cx="2039882" cy="786095"/>
          </a:xfrm>
          <a:prstGeom prst="rect">
            <a:avLst/>
          </a:prstGeom>
        </p:spPr>
      </p:pic>
    </p:spTree>
    <p:extLst>
      <p:ext uri="{BB962C8B-B14F-4D97-AF65-F5344CB8AC3E}">
        <p14:creationId xmlns:p14="http://schemas.microsoft.com/office/powerpoint/2010/main" val="2961629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e / Thank You -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9F4F1-9F6A-4ABE-84A4-5DB70E869BD7}"/>
              </a:ext>
            </a:extLst>
          </p:cNvPr>
          <p:cNvSpPr>
            <a:spLocks noGrp="1"/>
          </p:cNvSpPr>
          <p:nvPr>
            <p:ph type="title" hasCustomPrompt="1"/>
          </p:nvPr>
        </p:nvSpPr>
        <p:spPr>
          <a:xfrm>
            <a:off x="626485" y="2724774"/>
            <a:ext cx="10939029" cy="771853"/>
          </a:xfrm>
        </p:spPr>
        <p:txBody>
          <a:bodyPr anchor="t" anchorCtr="0"/>
          <a:lstStyle>
            <a:lvl1pPr marL="0" indent="0" algn="l" defTabSz="914400" rtl="0" eaLnBrk="1" latinLnBrk="0" hangingPunct="1">
              <a:lnSpc>
                <a:spcPct val="90000"/>
              </a:lnSpc>
              <a:spcBef>
                <a:spcPct val="0"/>
              </a:spcBef>
              <a:buFont typeface="Arial" panose="020B0604020202020204" pitchFamily="34" charset="0"/>
              <a:buNone/>
              <a:defRPr lang="en-GB" sz="6000" b="1" kern="1200" cap="none" baseline="0" dirty="0">
                <a:solidFill>
                  <a:schemeClr val="bg1"/>
                </a:solidFill>
                <a:latin typeface="+mj-lt"/>
                <a:ea typeface="+mj-ea"/>
                <a:cs typeface="+mj-cs"/>
              </a:defRPr>
            </a:lvl1pPr>
          </a:lstStyle>
          <a:p>
            <a:r>
              <a:rPr lang="en-US" dirty="0"/>
              <a:t>Closing Slide / Thank You</a:t>
            </a:r>
            <a:endParaRPr lang="en-GB" dirty="0"/>
          </a:p>
        </p:txBody>
      </p:sp>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a:xfrm>
            <a:off x="10125514" y="6394916"/>
            <a:ext cx="1440000" cy="365125"/>
          </a:xfrm>
        </p:spPr>
        <p:txBody>
          <a:bodyPr/>
          <a:lstStyle/>
          <a:p>
            <a:fld id="{9527C9C5-01FC-45F0-893C-77E06CCB7E79}" type="slidenum">
              <a:rPr lang="en-GB" smtClean="0"/>
              <a:pPr/>
              <a:t>‹#›</a:t>
            </a:fld>
            <a:endParaRPr lang="en-GB"/>
          </a:p>
        </p:txBody>
      </p:sp>
      <p:sp>
        <p:nvSpPr>
          <p:cNvPr id="22" name="Text Placeholder 13">
            <a:extLst>
              <a:ext uri="{FF2B5EF4-FFF2-40B4-BE49-F238E27FC236}">
                <a16:creationId xmlns:a16="http://schemas.microsoft.com/office/drawing/2014/main" id="{F2BA8E0E-F8E2-4CAF-9987-E03FB7AF6D15}"/>
              </a:ext>
            </a:extLst>
          </p:cNvPr>
          <p:cNvSpPr>
            <a:spLocks noGrp="1"/>
          </p:cNvSpPr>
          <p:nvPr>
            <p:ph type="body" sz="quarter" idx="17" hasCustomPrompt="1"/>
          </p:nvPr>
        </p:nvSpPr>
        <p:spPr>
          <a:xfrm>
            <a:off x="747713" y="2501062"/>
            <a:ext cx="720000" cy="36000"/>
          </a:xfrm>
          <a:solidFill>
            <a:schemeClr val="accent6"/>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14" name="Text Placeholder 6">
            <a:extLst>
              <a:ext uri="{FF2B5EF4-FFF2-40B4-BE49-F238E27FC236}">
                <a16:creationId xmlns:a16="http://schemas.microsoft.com/office/drawing/2014/main" id="{DD1DCA46-DE67-4856-A111-C77B6F29D98D}"/>
              </a:ext>
            </a:extLst>
          </p:cNvPr>
          <p:cNvSpPr>
            <a:spLocks noGrp="1"/>
          </p:cNvSpPr>
          <p:nvPr>
            <p:ph type="body" sz="quarter" idx="16" hasCustomPrompt="1"/>
          </p:nvPr>
        </p:nvSpPr>
        <p:spPr>
          <a:xfrm>
            <a:off x="626483" y="3518571"/>
            <a:ext cx="8709517" cy="472646"/>
          </a:xfrm>
        </p:spPr>
        <p:txBody>
          <a:bodyPr anchor="t" anchorCtr="0">
            <a:noAutofit/>
          </a:bodyPr>
          <a:lstStyle>
            <a:lvl1pPr marL="0" indent="0">
              <a:buClr>
                <a:schemeClr val="bg1"/>
              </a:buClr>
              <a:buFont typeface="Arial" panose="020B0604020202020204" pitchFamily="34" charset="0"/>
              <a:buNone/>
              <a:defRPr sz="2400" b="0">
                <a:solidFill>
                  <a:schemeClr val="bg1"/>
                </a:solidFill>
              </a:defRPr>
            </a:lvl1pPr>
            <a:lvl2pPr>
              <a:defRPr sz="2400" b="0"/>
            </a:lvl2pPr>
            <a:lvl3pPr>
              <a:buClr>
                <a:schemeClr val="bg1"/>
              </a:buClr>
              <a:buSzPct val="100000"/>
              <a:defRPr sz="2400" b="0"/>
            </a:lvl3pPr>
            <a:lvl4pPr>
              <a:defRPr sz="2400" b="0"/>
            </a:lvl4pPr>
            <a:lvl5pPr>
              <a:buClr>
                <a:schemeClr val="bg1"/>
              </a:buClr>
              <a:defRPr sz="2400" b="0"/>
            </a:lvl5pPr>
          </a:lstStyle>
          <a:p>
            <a:pPr lvl="0"/>
            <a:r>
              <a:rPr lang="en-GB" dirty="0"/>
              <a:t>Contact Details – Delete if not required</a:t>
            </a:r>
          </a:p>
        </p:txBody>
      </p:sp>
      <p:sp>
        <p:nvSpPr>
          <p:cNvPr id="15" name="Text Placeholder 6">
            <a:extLst>
              <a:ext uri="{FF2B5EF4-FFF2-40B4-BE49-F238E27FC236}">
                <a16:creationId xmlns:a16="http://schemas.microsoft.com/office/drawing/2014/main" id="{28AAB421-E60A-4229-B8D0-80FDF2739353}"/>
              </a:ext>
            </a:extLst>
          </p:cNvPr>
          <p:cNvSpPr>
            <a:spLocks noGrp="1"/>
          </p:cNvSpPr>
          <p:nvPr>
            <p:ph type="body" sz="quarter" idx="13"/>
          </p:nvPr>
        </p:nvSpPr>
        <p:spPr>
          <a:xfrm>
            <a:off x="626484" y="4287449"/>
            <a:ext cx="10908000" cy="1376752"/>
          </a:xfrm>
        </p:spPr>
        <p:txBody>
          <a:bodyPr>
            <a:noAutofit/>
          </a:bodyPr>
          <a:lstStyle>
            <a:lvl1pPr>
              <a:buClr>
                <a:schemeClr val="bg1"/>
              </a:buClr>
              <a:defRPr>
                <a:solidFill>
                  <a:schemeClr val="bg1"/>
                </a:solidFill>
              </a:defRPr>
            </a:lvl1pPr>
            <a:lvl2pPr>
              <a:defRPr>
                <a:solidFill>
                  <a:schemeClr val="bg1"/>
                </a:solidFill>
              </a:defRPr>
            </a:lvl2pPr>
            <a:lvl3pPr>
              <a:buClr>
                <a:schemeClr val="bg1"/>
              </a:buClr>
              <a:buSzPct val="100000"/>
              <a:defRPr>
                <a:solidFill>
                  <a:schemeClr val="bg1"/>
                </a:solidFill>
              </a:defRPr>
            </a:lvl3pPr>
            <a:lvl4pP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a:extLst>
              <a:ext uri="{FF2B5EF4-FFF2-40B4-BE49-F238E27FC236}">
                <a16:creationId xmlns:a16="http://schemas.microsoft.com/office/drawing/2014/main" id="{F3A34134-B41E-4084-A504-FE822C0F9AC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50525" y="188292"/>
            <a:ext cx="2036859" cy="786095"/>
          </a:xfrm>
          <a:prstGeom prst="rect">
            <a:avLst/>
          </a:prstGeom>
        </p:spPr>
      </p:pic>
    </p:spTree>
    <p:extLst>
      <p:ext uri="{BB962C8B-B14F-4D97-AF65-F5344CB8AC3E}">
        <p14:creationId xmlns:p14="http://schemas.microsoft.com/office/powerpoint/2010/main" val="33412892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XXX - Blue">
    <p:bg>
      <p:bgPr>
        <a:solidFill>
          <a:schemeClr val="tx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a:xfrm>
            <a:off x="10125514" y="6394916"/>
            <a:ext cx="1440000" cy="365125"/>
          </a:xfrm>
        </p:spPr>
        <p:txBody>
          <a:bodyPr/>
          <a:lstStyle/>
          <a:p>
            <a:fld id="{9527C9C5-01FC-45F0-893C-77E06CCB7E79}" type="slidenum">
              <a:rPr lang="en-GB" smtClean="0"/>
              <a:pPr/>
              <a:t>‹#›</a:t>
            </a:fld>
            <a:endParaRPr lang="en-GB"/>
          </a:p>
        </p:txBody>
      </p:sp>
      <p:sp>
        <p:nvSpPr>
          <p:cNvPr id="9" name="TextBox 8">
            <a:extLst>
              <a:ext uri="{FF2B5EF4-FFF2-40B4-BE49-F238E27FC236}">
                <a16:creationId xmlns:a16="http://schemas.microsoft.com/office/drawing/2014/main" id="{F25201D7-8770-43E5-A922-CACFB25BE017}"/>
              </a:ext>
            </a:extLst>
          </p:cNvPr>
          <p:cNvSpPr txBox="1"/>
          <p:nvPr userDrawn="1"/>
        </p:nvSpPr>
        <p:spPr>
          <a:xfrm>
            <a:off x="626484" y="411619"/>
            <a:ext cx="5104615" cy="11541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
                <a:srgbClr val="003087"/>
              </a:buClr>
              <a:buSzTx/>
              <a:buFont typeface="Wingdings" panose="05000000000000000000" pitchFamily="2" charset="2"/>
              <a:buNone/>
              <a:tabLst/>
              <a:defRPr/>
            </a:pPr>
            <a:r>
              <a:rPr kumimoji="0" lang="en-GB" sz="800" b="0" i="0" u="none" strike="noStrike" kern="1200" cap="none" spc="0" normalizeH="0" baseline="0" noProof="0" dirty="0">
                <a:ln>
                  <a:noFill/>
                </a:ln>
                <a:solidFill>
                  <a:schemeClr val="bg1"/>
                </a:solidFill>
                <a:effectLst/>
                <a:uLnTx/>
                <a:uFillTx/>
                <a:latin typeface="Poppins Light" panose="00000400000000000000" pitchFamily="50" charset="0"/>
                <a:ea typeface="+mn-ea"/>
                <a:cs typeface="Poppins Light" panose="00000400000000000000" pitchFamily="50" charset="0"/>
              </a:rPr>
              <a:t>NHS Shared Business Services (NHS SBS) was created in 2004 by the Department of Health and Social Care (DHSC) to deliver corporate services to the NHS. A unique joint venture with Sopra Steria, a European leader in digital services and software development, we make life easier for NHS employees, patients and suppliers, and deliver value for money to the taxpayer.</a:t>
            </a:r>
          </a:p>
          <a:p>
            <a:pPr marL="0" marR="0" lvl="0" indent="0" algn="l" defTabSz="914400" rtl="0" eaLnBrk="1" fontAlgn="auto" latinLnBrk="0" hangingPunct="1">
              <a:lnSpc>
                <a:spcPct val="100000"/>
              </a:lnSpc>
              <a:spcBef>
                <a:spcPts val="0"/>
              </a:spcBef>
              <a:spcAft>
                <a:spcPts val="600"/>
              </a:spcAft>
              <a:buClr>
                <a:srgbClr val="003087"/>
              </a:buClr>
              <a:buSzTx/>
              <a:buFont typeface="Wingdings" panose="05000000000000000000" pitchFamily="2" charset="2"/>
              <a:buNone/>
              <a:tabLst/>
              <a:defRPr/>
            </a:pPr>
            <a:r>
              <a:rPr kumimoji="0" lang="en-GB" sz="800" b="0" i="0" u="none" strike="noStrike" kern="1200" cap="none" spc="0" normalizeH="0" baseline="0" noProof="0" dirty="0">
                <a:ln>
                  <a:noFill/>
                </a:ln>
                <a:solidFill>
                  <a:schemeClr val="bg1"/>
                </a:solidFill>
                <a:effectLst/>
                <a:uLnTx/>
                <a:uFillTx/>
                <a:latin typeface="Poppins Light" panose="00000400000000000000" pitchFamily="50" charset="0"/>
                <a:ea typeface="+mn-ea"/>
                <a:cs typeface="Poppins Light" panose="00000400000000000000" pitchFamily="50" charset="0"/>
              </a:rPr>
              <a:t>Proud members of the NHS family, we provide finance &amp; accounting, procurement and workforce services to more than half the NHS in England. Sharing common values and unity of purpose with the rest of the NHS family, our solutions are underpinned by cutting-edge technologies and our teams’ expertise, in-depth understanding of the NHS, and commitment to service excellence.</a:t>
            </a:r>
          </a:p>
        </p:txBody>
      </p:sp>
      <p:sp>
        <p:nvSpPr>
          <p:cNvPr id="6" name="Rectangle 5">
            <a:extLst>
              <a:ext uri="{FF2B5EF4-FFF2-40B4-BE49-F238E27FC236}">
                <a16:creationId xmlns:a16="http://schemas.microsoft.com/office/drawing/2014/main" id="{4900017A-C484-4423-88CE-BC0CE1802C3B}"/>
              </a:ext>
            </a:extLst>
          </p:cNvPr>
          <p:cNvSpPr/>
          <p:nvPr userDrawn="1"/>
        </p:nvSpPr>
        <p:spPr>
          <a:xfrm>
            <a:off x="-6018718" y="411619"/>
            <a:ext cx="5753100" cy="3581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mn-lt"/>
              </a:rPr>
              <a:t>Needs registered address/ # strapline and no editable fields</a:t>
            </a:r>
            <a:br>
              <a:rPr lang="en-GB" sz="1400" dirty="0">
                <a:solidFill>
                  <a:schemeClr val="bg1"/>
                </a:solidFill>
                <a:latin typeface="+mn-lt"/>
              </a:rPr>
            </a:br>
            <a:br>
              <a:rPr lang="en-GB" sz="1400" dirty="0">
                <a:solidFill>
                  <a:schemeClr val="bg1"/>
                </a:solidFill>
                <a:latin typeface="+mn-lt"/>
              </a:rPr>
            </a:br>
            <a:r>
              <a:rPr lang="en-GB" sz="1400" dirty="0">
                <a:solidFill>
                  <a:schemeClr val="bg1"/>
                </a:solidFill>
                <a:effectLst/>
                <a:latin typeface="+mn-lt"/>
              </a:rPr>
              <a:t>Will share current example on email with you Paul as to how this slide </a:t>
            </a:r>
            <a:r>
              <a:rPr lang="en-GB" sz="1400" dirty="0" err="1">
                <a:solidFill>
                  <a:schemeClr val="bg1"/>
                </a:solidFill>
                <a:effectLst/>
                <a:latin typeface="+mn-lt"/>
              </a:rPr>
              <a:t>probbaly</a:t>
            </a:r>
            <a:r>
              <a:rPr lang="en-GB" sz="1400" dirty="0">
                <a:solidFill>
                  <a:schemeClr val="bg1"/>
                </a:solidFill>
                <a:effectLst/>
                <a:latin typeface="+mn-lt"/>
              </a:rPr>
              <a:t> needs to look.</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chemeClr val="bg1"/>
              </a:solidFill>
              <a:effectLst/>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effectLst/>
                <a:latin typeface="+mn-lt"/>
              </a:rPr>
              <a:t>Slide 43 needs to be treated as the back cover and should contain some of the material below, but with the new boilerplate on it instead of the wording in the top left. For consistency of design throughout the new template, I’m happy for you to move the elements around to present this.</a:t>
            </a:r>
            <a:br>
              <a:rPr lang="en-GB" sz="1400" dirty="0">
                <a:solidFill>
                  <a:schemeClr val="bg1"/>
                </a:solidFill>
                <a:effectLst/>
                <a:latin typeface="+mn-lt"/>
              </a:rPr>
            </a:br>
            <a:br>
              <a:rPr lang="en-GB" sz="1400" dirty="0">
                <a:solidFill>
                  <a:schemeClr val="bg1"/>
                </a:solidFill>
                <a:effectLst/>
                <a:latin typeface="+mn-lt"/>
              </a:rPr>
            </a:br>
            <a:r>
              <a:rPr lang="en-GB" sz="1400" dirty="0">
                <a:solidFill>
                  <a:schemeClr val="bg1"/>
                </a:solidFill>
                <a:effectLst/>
                <a:latin typeface="+mn-lt"/>
              </a:rPr>
              <a:t>Need a white version too</a:t>
            </a:r>
            <a:endParaRPr lang="en-GB" sz="1400" dirty="0">
              <a:solidFill>
                <a:schemeClr val="bg1"/>
              </a:solidFill>
              <a:latin typeface="+mn-lt"/>
            </a:endParaRPr>
          </a:p>
        </p:txBody>
      </p:sp>
      <p:pic>
        <p:nvPicPr>
          <p:cNvPr id="1026" name="Picture 12">
            <a:extLst>
              <a:ext uri="{FF2B5EF4-FFF2-40B4-BE49-F238E27FC236}">
                <a16:creationId xmlns:a16="http://schemas.microsoft.com/office/drawing/2014/main" id="{78A300B6-EF87-4627-A39A-E7029C1A9CC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96468" y="4099439"/>
            <a:ext cx="55308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F2FFDAD8-43D8-4D09-8020-FE876D881E7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50525" y="188292"/>
            <a:ext cx="2036859" cy="786095"/>
          </a:xfrm>
          <a:prstGeom prst="rect">
            <a:avLst/>
          </a:prstGeom>
        </p:spPr>
      </p:pic>
      <p:sp>
        <p:nvSpPr>
          <p:cNvPr id="17" name="TextBox 16">
            <a:extLst>
              <a:ext uri="{FF2B5EF4-FFF2-40B4-BE49-F238E27FC236}">
                <a16:creationId xmlns:a16="http://schemas.microsoft.com/office/drawing/2014/main" id="{AF07260A-9138-49D5-ADF9-CFC5A80C25FB}"/>
              </a:ext>
            </a:extLst>
          </p:cNvPr>
          <p:cNvSpPr txBox="1"/>
          <p:nvPr userDrawn="1"/>
        </p:nvSpPr>
        <p:spPr>
          <a:xfrm>
            <a:off x="626484" y="5182654"/>
            <a:ext cx="5835276" cy="938719"/>
          </a:xfrm>
          <a:prstGeom prst="rect">
            <a:avLst/>
          </a:prstGeom>
          <a:noFill/>
        </p:spPr>
        <p:txBody>
          <a:bodyPr wrap="square" rtlCol="0">
            <a:spAutoFit/>
          </a:bodyPr>
          <a:lstStyle/>
          <a:p>
            <a:pPr marL="0" marR="0" lvl="0" indent="0" algn="l" defTabSz="914400" rtl="0" eaLnBrk="1" fontAlgn="auto" latinLnBrk="0" hangingPunct="1">
              <a:lnSpc>
                <a:spcPct val="105000"/>
              </a:lnSpc>
              <a:spcBef>
                <a:spcPts val="0"/>
              </a:spcBef>
              <a:spcAft>
                <a:spcPts val="300"/>
              </a:spcAft>
              <a:buClr>
                <a:srgbClr val="003087"/>
              </a:buClr>
              <a:buSzTx/>
              <a:buFont typeface="Wingdings" panose="05000000000000000000" pitchFamily="2" charset="2"/>
              <a:buNone/>
              <a:tabLst/>
              <a:defRPr/>
            </a:pPr>
            <a:r>
              <a:rPr kumimoji="0" lang="en-GB" sz="1000" b="1" i="0" u="none" strike="noStrike" kern="1200" cap="none" spc="0" normalizeH="0" baseline="0" noProof="0" dirty="0">
                <a:ln>
                  <a:noFill/>
                </a:ln>
                <a:solidFill>
                  <a:schemeClr val="bg1"/>
                </a:solidFill>
                <a:effectLst/>
                <a:uLnTx/>
                <a:uFillTx/>
                <a:latin typeface="+mj-lt"/>
                <a:ea typeface="+mn-ea"/>
                <a:cs typeface="Poppins Light" panose="00000400000000000000" pitchFamily="50" charset="0"/>
              </a:rPr>
              <a:t>NHS Shared Business Services Limited</a:t>
            </a:r>
            <a:br>
              <a:rPr kumimoji="0" lang="en-GB" sz="1000" b="1" i="0" u="none" strike="noStrike" kern="1200" cap="none" spc="0" normalizeH="0" baseline="0" noProof="0" dirty="0">
                <a:ln>
                  <a:noFill/>
                </a:ln>
                <a:solidFill>
                  <a:schemeClr val="bg1"/>
                </a:solidFill>
                <a:effectLst/>
                <a:uLnTx/>
                <a:uFillTx/>
                <a:latin typeface="+mj-lt"/>
                <a:ea typeface="+mn-ea"/>
                <a:cs typeface="Poppins Light" panose="00000400000000000000" pitchFamily="50" charset="0"/>
              </a:rPr>
            </a:br>
            <a:r>
              <a:rPr kumimoji="0" lang="en-GB" sz="1000" b="0" i="0" u="none" strike="noStrike" kern="1200" cap="none" spc="0" normalizeH="0" baseline="0" noProof="0" dirty="0">
                <a:ln>
                  <a:noFill/>
                </a:ln>
                <a:solidFill>
                  <a:schemeClr val="bg1"/>
                </a:solidFill>
                <a:effectLst/>
                <a:uLnTx/>
                <a:uFillTx/>
                <a:latin typeface="Poppins Light" panose="00000400000000000000" pitchFamily="50" charset="0"/>
                <a:ea typeface="+mn-ea"/>
                <a:cs typeface="Poppins Light" panose="00000400000000000000" pitchFamily="50" charset="0"/>
              </a:rPr>
              <a:t>Registered in England, Registered No. 5280446</a:t>
            </a:r>
            <a:br>
              <a:rPr kumimoji="0" lang="en-GB" sz="1000" b="0" i="0" u="none" strike="noStrike" kern="1200" cap="none" spc="0" normalizeH="0" baseline="0" noProof="0" dirty="0">
                <a:ln>
                  <a:noFill/>
                </a:ln>
                <a:solidFill>
                  <a:schemeClr val="bg1"/>
                </a:solidFill>
                <a:effectLst/>
                <a:uLnTx/>
                <a:uFillTx/>
                <a:latin typeface="Poppins Light" panose="00000400000000000000" pitchFamily="50" charset="0"/>
                <a:ea typeface="+mn-ea"/>
                <a:cs typeface="Poppins Light" panose="00000400000000000000" pitchFamily="50" charset="0"/>
              </a:rPr>
            </a:br>
            <a:r>
              <a:rPr kumimoji="0" lang="en-GB" sz="1000" b="0" i="0" u="none" strike="noStrike" kern="1200" cap="none" spc="0" normalizeH="0" baseline="0" noProof="0" dirty="0">
                <a:ln>
                  <a:noFill/>
                </a:ln>
                <a:solidFill>
                  <a:schemeClr val="bg1"/>
                </a:solidFill>
                <a:effectLst/>
                <a:uLnTx/>
                <a:uFillTx/>
                <a:latin typeface="Poppins Light" panose="00000400000000000000" pitchFamily="50" charset="0"/>
                <a:ea typeface="+mn-ea"/>
                <a:cs typeface="Poppins Light" panose="00000400000000000000" pitchFamily="50" charset="0"/>
              </a:rPr>
              <a:t>Registered address: Three Cherry Trees Lane, </a:t>
            </a:r>
            <a:br>
              <a:rPr kumimoji="0" lang="en-GB" sz="1000" b="0" i="0" u="none" strike="noStrike" kern="1200" cap="none" spc="0" normalizeH="0" baseline="0" noProof="0" dirty="0">
                <a:ln>
                  <a:noFill/>
                </a:ln>
                <a:solidFill>
                  <a:schemeClr val="bg1"/>
                </a:solidFill>
                <a:effectLst/>
                <a:uLnTx/>
                <a:uFillTx/>
                <a:latin typeface="Poppins Light" panose="00000400000000000000" pitchFamily="50" charset="0"/>
                <a:ea typeface="+mn-ea"/>
                <a:cs typeface="Poppins Light" panose="00000400000000000000" pitchFamily="50" charset="0"/>
              </a:rPr>
            </a:br>
            <a:r>
              <a:rPr kumimoji="0" lang="en-GB" sz="1000" b="0" i="0" u="none" strike="noStrike" kern="1200" cap="none" spc="0" normalizeH="0" baseline="0" noProof="0" dirty="0">
                <a:ln>
                  <a:noFill/>
                </a:ln>
                <a:solidFill>
                  <a:schemeClr val="bg1"/>
                </a:solidFill>
                <a:effectLst/>
                <a:uLnTx/>
                <a:uFillTx/>
                <a:latin typeface="Poppins Light" panose="00000400000000000000" pitchFamily="50" charset="0"/>
                <a:ea typeface="+mn-ea"/>
                <a:cs typeface="Poppins Light" panose="00000400000000000000" pitchFamily="50" charset="0"/>
              </a:rPr>
              <a:t>Hemel Hempstead, Hertfordshire, HP2 7AH</a:t>
            </a:r>
          </a:p>
          <a:p>
            <a:pPr marL="0" marR="0" lvl="0" indent="0" algn="l" defTabSz="914400" rtl="0" eaLnBrk="1" fontAlgn="auto" latinLnBrk="0" hangingPunct="1">
              <a:lnSpc>
                <a:spcPct val="105000"/>
              </a:lnSpc>
              <a:spcBef>
                <a:spcPts val="0"/>
              </a:spcBef>
              <a:spcAft>
                <a:spcPts val="300"/>
              </a:spcAft>
              <a:buClr>
                <a:srgbClr val="003087"/>
              </a:buClr>
              <a:buSzTx/>
              <a:buFont typeface="Wingdings" panose="05000000000000000000" pitchFamily="2" charset="2"/>
              <a:buNone/>
              <a:tabLst/>
              <a:defRPr/>
            </a:pPr>
            <a:r>
              <a:rPr kumimoji="0" lang="en-GB" sz="1000" b="1" i="0" u="none" strike="noStrike" kern="1200" cap="none" spc="0" normalizeH="0" baseline="0" noProof="0" dirty="0">
                <a:ln>
                  <a:noFill/>
                </a:ln>
                <a:solidFill>
                  <a:schemeClr val="bg1"/>
                </a:solidFill>
                <a:effectLst/>
                <a:uLnTx/>
                <a:uFillTx/>
                <a:latin typeface="+mj-lt"/>
                <a:ea typeface="+mn-ea"/>
                <a:cs typeface="Poppins Light" panose="00000400000000000000" pitchFamily="50" charset="0"/>
              </a:rPr>
              <a:t>www.sbs.nhs.uk</a:t>
            </a:r>
            <a:r>
              <a:rPr kumimoji="0" lang="en-GB" sz="1000" b="0" i="0" u="none" strike="noStrike" kern="1200" cap="none" spc="0" normalizeH="0" baseline="0" noProof="0" dirty="0">
                <a:ln>
                  <a:noFill/>
                </a:ln>
                <a:solidFill>
                  <a:schemeClr val="bg1"/>
                </a:solidFill>
                <a:effectLst/>
                <a:uLnTx/>
                <a:uFillTx/>
                <a:latin typeface="Poppins Light" panose="00000400000000000000" pitchFamily="50" charset="0"/>
                <a:ea typeface="+mn-ea"/>
                <a:cs typeface="Poppins Light" panose="00000400000000000000" pitchFamily="50" charset="0"/>
              </a:rPr>
              <a:t> </a:t>
            </a:r>
          </a:p>
        </p:txBody>
      </p:sp>
    </p:spTree>
    <p:extLst>
      <p:ext uri="{BB962C8B-B14F-4D97-AF65-F5344CB8AC3E}">
        <p14:creationId xmlns:p14="http://schemas.microsoft.com/office/powerpoint/2010/main" val="41834554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egistered Details - White">
    <p:bg>
      <p:bgPr>
        <a:solidFill>
          <a:schemeClr val="tx2"/>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0D049B33-DEE7-43D7-843C-CFEB0C4FF859}"/>
              </a:ext>
            </a:extLst>
          </p:cNvPr>
          <p:cNvPicPr>
            <a:picLocks noChangeAspect="1"/>
          </p:cNvPicPr>
          <p:nvPr userDrawn="1"/>
        </p:nvPicPr>
        <p:blipFill rotWithShape="1">
          <a:blip r:embed="rId2">
            <a:duotone>
              <a:schemeClr val="bg2">
                <a:shade val="45000"/>
                <a:satMod val="135000"/>
              </a:schemeClr>
              <a:prstClr val="white"/>
            </a:duotone>
            <a:alphaModFix amt="50000"/>
          </a:blip>
          <a:srcRect l="3992" r="16645"/>
          <a:stretch/>
        </p:blipFill>
        <p:spPr>
          <a:xfrm flipH="1">
            <a:off x="-1" y="0"/>
            <a:ext cx="12192000" cy="6858000"/>
          </a:xfrm>
          <a:prstGeom prst="rect">
            <a:avLst/>
          </a:prstGeom>
          <a:solidFill>
            <a:schemeClr val="bg1"/>
          </a:solidFill>
        </p:spPr>
      </p:pic>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a:xfrm>
            <a:off x="10125514" y="6394916"/>
            <a:ext cx="1440000" cy="365125"/>
          </a:xfrm>
        </p:spPr>
        <p:txBody>
          <a:bodyPr/>
          <a:lstStyle/>
          <a:p>
            <a:fld id="{9527C9C5-01FC-45F0-893C-77E06CCB7E79}" type="slidenum">
              <a:rPr lang="en-GB" smtClean="0"/>
              <a:pPr/>
              <a:t>‹#›</a:t>
            </a:fld>
            <a:endParaRPr lang="en-GB"/>
          </a:p>
        </p:txBody>
      </p:sp>
      <p:sp>
        <p:nvSpPr>
          <p:cNvPr id="14" name="TextBox 13">
            <a:extLst>
              <a:ext uri="{FF2B5EF4-FFF2-40B4-BE49-F238E27FC236}">
                <a16:creationId xmlns:a16="http://schemas.microsoft.com/office/drawing/2014/main" id="{7884D38B-4B11-45D0-9EE9-375DFD67D493}"/>
              </a:ext>
            </a:extLst>
          </p:cNvPr>
          <p:cNvSpPr txBox="1"/>
          <p:nvPr userDrawn="1"/>
        </p:nvSpPr>
        <p:spPr>
          <a:xfrm>
            <a:off x="550284" y="5487454"/>
            <a:ext cx="5835276" cy="938719"/>
          </a:xfrm>
          <a:prstGeom prst="rect">
            <a:avLst/>
          </a:prstGeom>
          <a:noFill/>
        </p:spPr>
        <p:txBody>
          <a:bodyPr wrap="square" rtlCol="0">
            <a:spAutoFit/>
          </a:bodyPr>
          <a:lstStyle/>
          <a:p>
            <a:pPr marL="0" marR="0" lvl="0" indent="0" algn="l" defTabSz="914400" rtl="0" eaLnBrk="1" fontAlgn="auto" latinLnBrk="0" hangingPunct="1">
              <a:lnSpc>
                <a:spcPct val="105000"/>
              </a:lnSpc>
              <a:spcBef>
                <a:spcPts val="0"/>
              </a:spcBef>
              <a:spcAft>
                <a:spcPts val="300"/>
              </a:spcAft>
              <a:buClr>
                <a:srgbClr val="003087"/>
              </a:buClr>
              <a:buSzTx/>
              <a:buFont typeface="Wingdings" panose="05000000000000000000" pitchFamily="2" charset="2"/>
              <a:buNone/>
              <a:tabLst/>
              <a:defRPr/>
            </a:pPr>
            <a:r>
              <a:rPr kumimoji="0" lang="en-GB" sz="1000" b="1" i="0" u="none" strike="noStrike" kern="1200" cap="none" spc="0" normalizeH="0" baseline="0" noProof="0" dirty="0">
                <a:ln>
                  <a:noFill/>
                </a:ln>
                <a:solidFill>
                  <a:schemeClr val="accent3"/>
                </a:solidFill>
                <a:effectLst/>
                <a:uLnTx/>
                <a:uFillTx/>
                <a:latin typeface="+mj-lt"/>
                <a:ea typeface="+mn-ea"/>
                <a:cs typeface="Poppins Light" panose="00000400000000000000" pitchFamily="50" charset="0"/>
              </a:rPr>
              <a:t>NHS Shared Business Services Limited</a:t>
            </a:r>
            <a:br>
              <a:rPr kumimoji="0" lang="en-GB" sz="1000" b="1" i="0" u="none" strike="noStrike" kern="1200" cap="none" spc="0" normalizeH="0" baseline="0" noProof="0" dirty="0">
                <a:ln>
                  <a:noFill/>
                </a:ln>
                <a:solidFill>
                  <a:schemeClr val="accent3"/>
                </a:solidFill>
                <a:effectLst/>
                <a:uLnTx/>
                <a:uFillTx/>
                <a:latin typeface="+mj-lt"/>
                <a:ea typeface="+mn-ea"/>
                <a:cs typeface="Poppins Light" panose="00000400000000000000" pitchFamily="50" charset="0"/>
              </a:rPr>
            </a:br>
            <a:r>
              <a:rPr kumimoji="0" lang="en-GB" sz="1000" b="0" i="0" u="none" strike="noStrike" kern="1200" cap="none" spc="0" normalizeH="0" baseline="0" noProof="0" dirty="0">
                <a:ln>
                  <a:noFill/>
                </a:ln>
                <a:solidFill>
                  <a:schemeClr val="accent3"/>
                </a:solidFill>
                <a:effectLst/>
                <a:uLnTx/>
                <a:uFillTx/>
                <a:latin typeface="Poppins Light" panose="00000400000000000000" pitchFamily="50" charset="0"/>
                <a:ea typeface="+mn-ea"/>
                <a:cs typeface="Poppins Light" panose="00000400000000000000" pitchFamily="50" charset="0"/>
              </a:rPr>
              <a:t>Registered in England, Registered No. 5280446</a:t>
            </a:r>
            <a:br>
              <a:rPr kumimoji="0" lang="en-GB" sz="1000" b="0" i="0" u="none" strike="noStrike" kern="1200" cap="none" spc="0" normalizeH="0" baseline="0" noProof="0" dirty="0">
                <a:ln>
                  <a:noFill/>
                </a:ln>
                <a:solidFill>
                  <a:schemeClr val="accent3"/>
                </a:solidFill>
                <a:effectLst/>
                <a:uLnTx/>
                <a:uFillTx/>
                <a:latin typeface="Poppins Light" panose="00000400000000000000" pitchFamily="50" charset="0"/>
                <a:ea typeface="+mn-ea"/>
                <a:cs typeface="Poppins Light" panose="00000400000000000000" pitchFamily="50" charset="0"/>
              </a:rPr>
            </a:br>
            <a:r>
              <a:rPr kumimoji="0" lang="en-GB" sz="1000" b="0" i="0" u="none" strike="noStrike" kern="1200" cap="none" spc="0" normalizeH="0" baseline="0" noProof="0" dirty="0">
                <a:ln>
                  <a:noFill/>
                </a:ln>
                <a:solidFill>
                  <a:schemeClr val="accent3"/>
                </a:solidFill>
                <a:effectLst/>
                <a:uLnTx/>
                <a:uFillTx/>
                <a:latin typeface="Poppins Light" panose="00000400000000000000" pitchFamily="50" charset="0"/>
                <a:ea typeface="+mn-ea"/>
                <a:cs typeface="Poppins Light" panose="00000400000000000000" pitchFamily="50" charset="0"/>
              </a:rPr>
              <a:t>Registered address: Three Cherry Trees Lane, </a:t>
            </a:r>
            <a:br>
              <a:rPr kumimoji="0" lang="en-GB" sz="1000" b="0" i="0" u="none" strike="noStrike" kern="1200" cap="none" spc="0" normalizeH="0" baseline="0" noProof="0" dirty="0">
                <a:ln>
                  <a:noFill/>
                </a:ln>
                <a:solidFill>
                  <a:schemeClr val="accent3"/>
                </a:solidFill>
                <a:effectLst/>
                <a:uLnTx/>
                <a:uFillTx/>
                <a:latin typeface="Poppins Light" panose="00000400000000000000" pitchFamily="50" charset="0"/>
                <a:ea typeface="+mn-ea"/>
                <a:cs typeface="Poppins Light" panose="00000400000000000000" pitchFamily="50" charset="0"/>
              </a:rPr>
            </a:br>
            <a:r>
              <a:rPr kumimoji="0" lang="en-GB" sz="1000" b="0" i="0" u="none" strike="noStrike" kern="1200" cap="none" spc="0" normalizeH="0" baseline="0" noProof="0" dirty="0">
                <a:ln>
                  <a:noFill/>
                </a:ln>
                <a:solidFill>
                  <a:schemeClr val="accent3"/>
                </a:solidFill>
                <a:effectLst/>
                <a:uLnTx/>
                <a:uFillTx/>
                <a:latin typeface="Poppins Light" panose="00000400000000000000" pitchFamily="50" charset="0"/>
                <a:ea typeface="+mn-ea"/>
                <a:cs typeface="Poppins Light" panose="00000400000000000000" pitchFamily="50" charset="0"/>
              </a:rPr>
              <a:t>Hemel Hempstead, Hertfordshire, HP2 7AH</a:t>
            </a:r>
          </a:p>
          <a:p>
            <a:pPr marL="0" marR="0" lvl="0" indent="0" algn="l" defTabSz="914400" rtl="0" eaLnBrk="1" fontAlgn="auto" latinLnBrk="0" hangingPunct="1">
              <a:lnSpc>
                <a:spcPct val="105000"/>
              </a:lnSpc>
              <a:spcBef>
                <a:spcPts val="0"/>
              </a:spcBef>
              <a:spcAft>
                <a:spcPts val="300"/>
              </a:spcAft>
              <a:buClr>
                <a:srgbClr val="003087"/>
              </a:buClr>
              <a:buSzTx/>
              <a:buFont typeface="Wingdings" panose="05000000000000000000" pitchFamily="2" charset="2"/>
              <a:buNone/>
              <a:tabLst/>
              <a:defRPr/>
            </a:pPr>
            <a:r>
              <a:rPr kumimoji="0" lang="en-GB" sz="1000" b="1" i="0" u="none" strike="noStrike" kern="1200" cap="none" spc="0" normalizeH="0" baseline="0" noProof="0" dirty="0">
                <a:ln>
                  <a:noFill/>
                </a:ln>
                <a:solidFill>
                  <a:schemeClr val="accent3"/>
                </a:solidFill>
                <a:effectLst/>
                <a:uLnTx/>
                <a:uFillTx/>
                <a:latin typeface="+mj-lt"/>
                <a:ea typeface="+mn-ea"/>
                <a:cs typeface="Poppins Light" panose="00000400000000000000" pitchFamily="50" charset="0"/>
              </a:rPr>
              <a:t>www.sbs.nhs.uk</a:t>
            </a:r>
            <a:r>
              <a:rPr kumimoji="0" lang="en-GB" sz="1000" b="0" i="0" u="none" strike="noStrike" kern="1200" cap="none" spc="0" normalizeH="0" baseline="0" noProof="0" dirty="0">
                <a:ln>
                  <a:noFill/>
                </a:ln>
                <a:solidFill>
                  <a:schemeClr val="accent3"/>
                </a:solidFill>
                <a:effectLst/>
                <a:uLnTx/>
                <a:uFillTx/>
                <a:latin typeface="Poppins Light" panose="00000400000000000000" pitchFamily="50" charset="0"/>
                <a:ea typeface="+mn-ea"/>
                <a:cs typeface="Poppins Light" panose="00000400000000000000" pitchFamily="50" charset="0"/>
              </a:rPr>
              <a:t> </a:t>
            </a:r>
          </a:p>
        </p:txBody>
      </p:sp>
      <p:sp>
        <p:nvSpPr>
          <p:cNvPr id="16" name="TextBox 15">
            <a:extLst>
              <a:ext uri="{FF2B5EF4-FFF2-40B4-BE49-F238E27FC236}">
                <a16:creationId xmlns:a16="http://schemas.microsoft.com/office/drawing/2014/main" id="{200AE32D-9241-4932-90A2-007634F8216B}"/>
              </a:ext>
            </a:extLst>
          </p:cNvPr>
          <p:cNvSpPr txBox="1"/>
          <p:nvPr userDrawn="1"/>
        </p:nvSpPr>
        <p:spPr>
          <a:xfrm>
            <a:off x="4883530" y="5487454"/>
            <a:ext cx="6681984" cy="944874"/>
          </a:xfrm>
          <a:prstGeom prst="rect">
            <a:avLst/>
          </a:prstGeom>
          <a:noFill/>
        </p:spPr>
        <p:txBody>
          <a:bodyPr wrap="square" rtlCol="0">
            <a:spAutoFit/>
          </a:bodyPr>
          <a:lstStyle/>
          <a:p>
            <a:pPr marL="0" marR="0" lvl="0" indent="0" algn="l" defTabSz="914400" rtl="0" eaLnBrk="1" fontAlgn="auto" latinLnBrk="0" hangingPunct="1">
              <a:lnSpc>
                <a:spcPct val="105000"/>
              </a:lnSpc>
              <a:spcBef>
                <a:spcPts val="0"/>
              </a:spcBef>
              <a:spcAft>
                <a:spcPts val="600"/>
              </a:spcAft>
              <a:buClr>
                <a:srgbClr val="003087"/>
              </a:buClr>
              <a:buSzTx/>
              <a:buFont typeface="Wingdings" panose="05000000000000000000" pitchFamily="2" charset="2"/>
              <a:buNone/>
              <a:tabLst/>
              <a:defRPr/>
            </a:pPr>
            <a:r>
              <a:rPr kumimoji="0" lang="en-GB" sz="800" b="0" i="0" u="none" strike="noStrike" kern="1200" cap="none" spc="0" normalizeH="0" baseline="0" noProof="0" dirty="0">
                <a:ln>
                  <a:noFill/>
                </a:ln>
                <a:solidFill>
                  <a:schemeClr val="accent3"/>
                </a:solidFill>
                <a:effectLst/>
                <a:uLnTx/>
                <a:uFillTx/>
                <a:latin typeface="Poppins Light" panose="00000400000000000000" pitchFamily="50" charset="0"/>
                <a:ea typeface="+mn-ea"/>
                <a:cs typeface="Poppins Light" panose="00000400000000000000" pitchFamily="50" charset="0"/>
              </a:rPr>
              <a:t>NHS Shared Business Services (NHS SBS) was created in 2004 by the Department of Health and Social Care (DHSC) to deliver corporate services to the NHS. A unique joint venture with Sopra Steria, a European leader in digital services and software development, we make life easier for NHS employees, patients and suppliers, and deliver value for money to the taxpayer.</a:t>
            </a:r>
          </a:p>
          <a:p>
            <a:pPr marL="0" marR="0" lvl="0" indent="0" algn="l" defTabSz="914400" rtl="0" eaLnBrk="1" fontAlgn="auto" latinLnBrk="0" hangingPunct="1">
              <a:lnSpc>
                <a:spcPct val="105000"/>
              </a:lnSpc>
              <a:spcBef>
                <a:spcPts val="0"/>
              </a:spcBef>
              <a:spcAft>
                <a:spcPts val="600"/>
              </a:spcAft>
              <a:buClr>
                <a:srgbClr val="003087"/>
              </a:buClr>
              <a:buSzTx/>
              <a:buFont typeface="Wingdings" panose="05000000000000000000" pitchFamily="2" charset="2"/>
              <a:buNone/>
              <a:tabLst/>
              <a:defRPr/>
            </a:pPr>
            <a:r>
              <a:rPr kumimoji="0" lang="en-GB" sz="800" b="0" i="0" u="none" strike="noStrike" kern="1200" cap="none" spc="0" normalizeH="0" baseline="0" noProof="0" dirty="0">
                <a:ln>
                  <a:noFill/>
                </a:ln>
                <a:solidFill>
                  <a:schemeClr val="accent3"/>
                </a:solidFill>
                <a:effectLst/>
                <a:uLnTx/>
                <a:uFillTx/>
                <a:latin typeface="Poppins Light" panose="00000400000000000000" pitchFamily="50" charset="0"/>
                <a:ea typeface="+mn-ea"/>
                <a:cs typeface="Poppins Light" panose="00000400000000000000" pitchFamily="50" charset="0"/>
              </a:rPr>
              <a:t>Proud members of the NHS family, we provide finance &amp; accounting, procurement and workforce services to more than half the NHS in England. Sharing common values and unity of purpose with the rest of the NHS family, our solutions are underpinned by cutting-edge technologies and our teams’ expertise, in-depth understanding of the NHS, and commitment to service excellence.</a:t>
            </a:r>
          </a:p>
        </p:txBody>
      </p:sp>
      <p:sp>
        <p:nvSpPr>
          <p:cNvPr id="21" name="Title 1">
            <a:extLst>
              <a:ext uri="{FF2B5EF4-FFF2-40B4-BE49-F238E27FC236}">
                <a16:creationId xmlns:a16="http://schemas.microsoft.com/office/drawing/2014/main" id="{9F2190FB-15A1-4EF7-B62B-E0E13065C7BF}"/>
              </a:ext>
            </a:extLst>
          </p:cNvPr>
          <p:cNvSpPr>
            <a:spLocks noGrp="1"/>
          </p:cNvSpPr>
          <p:nvPr>
            <p:ph type="title" hasCustomPrompt="1"/>
          </p:nvPr>
        </p:nvSpPr>
        <p:spPr>
          <a:xfrm>
            <a:off x="626485" y="2724774"/>
            <a:ext cx="10939029" cy="771853"/>
          </a:xfrm>
        </p:spPr>
        <p:txBody>
          <a:bodyPr anchor="t" anchorCtr="0"/>
          <a:lstStyle>
            <a:lvl1pPr marL="0" indent="0" algn="l" defTabSz="914400" rtl="0" eaLnBrk="1" latinLnBrk="0" hangingPunct="1">
              <a:lnSpc>
                <a:spcPct val="90000"/>
              </a:lnSpc>
              <a:spcBef>
                <a:spcPct val="0"/>
              </a:spcBef>
              <a:buFont typeface="Arial" panose="020B0604020202020204" pitchFamily="34" charset="0"/>
              <a:buNone/>
              <a:defRPr lang="en-GB" sz="6000" b="1" kern="1200" cap="none" baseline="0" dirty="0">
                <a:solidFill>
                  <a:schemeClr val="tx2"/>
                </a:solidFill>
                <a:latin typeface="+mj-lt"/>
                <a:ea typeface="+mj-ea"/>
                <a:cs typeface="+mj-cs"/>
              </a:defRPr>
            </a:lvl1pPr>
          </a:lstStyle>
          <a:p>
            <a:r>
              <a:rPr lang="en-US" dirty="0"/>
              <a:t>Closing Slide / Thank You</a:t>
            </a:r>
            <a:endParaRPr lang="en-GB" dirty="0"/>
          </a:p>
        </p:txBody>
      </p:sp>
      <p:sp>
        <p:nvSpPr>
          <p:cNvPr id="22" name="Text Placeholder 13">
            <a:extLst>
              <a:ext uri="{FF2B5EF4-FFF2-40B4-BE49-F238E27FC236}">
                <a16:creationId xmlns:a16="http://schemas.microsoft.com/office/drawing/2014/main" id="{C37834B2-AF23-48EB-900B-6DE50D8EB3E0}"/>
              </a:ext>
            </a:extLst>
          </p:cNvPr>
          <p:cNvSpPr>
            <a:spLocks noGrp="1"/>
          </p:cNvSpPr>
          <p:nvPr>
            <p:ph type="body" sz="quarter" idx="17" hasCustomPrompt="1"/>
          </p:nvPr>
        </p:nvSpPr>
        <p:spPr>
          <a:xfrm>
            <a:off x="747713" y="2501062"/>
            <a:ext cx="720000" cy="36000"/>
          </a:xfrm>
          <a:solidFill>
            <a:schemeClr val="accent6"/>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23" name="Text Placeholder 6">
            <a:extLst>
              <a:ext uri="{FF2B5EF4-FFF2-40B4-BE49-F238E27FC236}">
                <a16:creationId xmlns:a16="http://schemas.microsoft.com/office/drawing/2014/main" id="{E4EE65BD-21CA-48E8-831B-317FBB6445A8}"/>
              </a:ext>
            </a:extLst>
          </p:cNvPr>
          <p:cNvSpPr>
            <a:spLocks noGrp="1"/>
          </p:cNvSpPr>
          <p:nvPr>
            <p:ph type="body" sz="quarter" idx="16" hasCustomPrompt="1"/>
          </p:nvPr>
        </p:nvSpPr>
        <p:spPr>
          <a:xfrm>
            <a:off x="626483" y="3518571"/>
            <a:ext cx="8709517" cy="472646"/>
          </a:xfrm>
        </p:spPr>
        <p:txBody>
          <a:bodyPr anchor="t" anchorCtr="0">
            <a:noAutofit/>
          </a:bodyPr>
          <a:lstStyle>
            <a:lvl1pPr marL="0" indent="0">
              <a:buClr>
                <a:schemeClr val="bg1"/>
              </a:buClr>
              <a:buFont typeface="Arial" panose="020B0604020202020204" pitchFamily="34" charset="0"/>
              <a:buNone/>
              <a:defRPr sz="2400" b="0">
                <a:solidFill>
                  <a:schemeClr val="accent3"/>
                </a:solidFill>
              </a:defRPr>
            </a:lvl1pPr>
            <a:lvl2pPr>
              <a:defRPr sz="2400" b="0"/>
            </a:lvl2pPr>
            <a:lvl3pPr>
              <a:buClr>
                <a:schemeClr val="bg1"/>
              </a:buClr>
              <a:buSzPct val="100000"/>
              <a:defRPr sz="2400" b="0"/>
            </a:lvl3pPr>
            <a:lvl4pPr>
              <a:defRPr sz="2400" b="0"/>
            </a:lvl4pPr>
            <a:lvl5pPr>
              <a:buClr>
                <a:schemeClr val="bg1"/>
              </a:buClr>
              <a:defRPr sz="2400" b="0"/>
            </a:lvl5pPr>
          </a:lstStyle>
          <a:p>
            <a:pPr lvl="0"/>
            <a:r>
              <a:rPr lang="en-GB" dirty="0"/>
              <a:t>Contact Details – Delete if not required</a:t>
            </a:r>
          </a:p>
        </p:txBody>
      </p:sp>
      <p:pic>
        <p:nvPicPr>
          <p:cNvPr id="24" name="Picture 23" descr="NHS Master Logo">
            <a:extLst>
              <a:ext uri="{FF2B5EF4-FFF2-40B4-BE49-F238E27FC236}">
                <a16:creationId xmlns:a16="http://schemas.microsoft.com/office/drawing/2014/main" id="{DBEFE6E0-6890-4869-9D4A-91BCB9ADA2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9014" y="188292"/>
            <a:ext cx="2039882" cy="786095"/>
          </a:xfrm>
          <a:prstGeom prst="rect">
            <a:avLst/>
          </a:prstGeom>
        </p:spPr>
      </p:pic>
    </p:spTree>
    <p:extLst>
      <p:ext uri="{BB962C8B-B14F-4D97-AF65-F5344CB8AC3E}">
        <p14:creationId xmlns:p14="http://schemas.microsoft.com/office/powerpoint/2010/main" val="11908397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egistered Details - Blue">
    <p:bg>
      <p:bgPr>
        <a:solidFill>
          <a:schemeClr val="tx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a:xfrm>
            <a:off x="10125514" y="6394916"/>
            <a:ext cx="1440000" cy="365125"/>
          </a:xfrm>
        </p:spPr>
        <p:txBody>
          <a:bodyPr/>
          <a:lstStyle/>
          <a:p>
            <a:fld id="{9527C9C5-01FC-45F0-893C-77E06CCB7E79}" type="slidenum">
              <a:rPr lang="en-GB" smtClean="0"/>
              <a:pPr/>
              <a:t>‹#›</a:t>
            </a:fld>
            <a:endParaRPr lang="en-GB"/>
          </a:p>
        </p:txBody>
      </p:sp>
      <p:pic>
        <p:nvPicPr>
          <p:cNvPr id="13" name="Picture 12">
            <a:extLst>
              <a:ext uri="{FF2B5EF4-FFF2-40B4-BE49-F238E27FC236}">
                <a16:creationId xmlns:a16="http://schemas.microsoft.com/office/drawing/2014/main" id="{F2FFDAD8-43D8-4D09-8020-FE876D881E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50525" y="188292"/>
            <a:ext cx="2036859" cy="786095"/>
          </a:xfrm>
          <a:prstGeom prst="rect">
            <a:avLst/>
          </a:prstGeom>
        </p:spPr>
      </p:pic>
      <p:sp>
        <p:nvSpPr>
          <p:cNvPr id="14" name="TextBox 13">
            <a:extLst>
              <a:ext uri="{FF2B5EF4-FFF2-40B4-BE49-F238E27FC236}">
                <a16:creationId xmlns:a16="http://schemas.microsoft.com/office/drawing/2014/main" id="{7884D38B-4B11-45D0-9EE9-375DFD67D493}"/>
              </a:ext>
            </a:extLst>
          </p:cNvPr>
          <p:cNvSpPr txBox="1"/>
          <p:nvPr userDrawn="1"/>
        </p:nvSpPr>
        <p:spPr>
          <a:xfrm>
            <a:off x="550284" y="5487454"/>
            <a:ext cx="5835276" cy="938719"/>
          </a:xfrm>
          <a:prstGeom prst="rect">
            <a:avLst/>
          </a:prstGeom>
          <a:noFill/>
        </p:spPr>
        <p:txBody>
          <a:bodyPr wrap="square" rtlCol="0">
            <a:spAutoFit/>
          </a:bodyPr>
          <a:lstStyle/>
          <a:p>
            <a:pPr marL="0" marR="0" lvl="0" indent="0" algn="l" defTabSz="914400" rtl="0" eaLnBrk="1" fontAlgn="auto" latinLnBrk="0" hangingPunct="1">
              <a:lnSpc>
                <a:spcPct val="105000"/>
              </a:lnSpc>
              <a:spcBef>
                <a:spcPts val="0"/>
              </a:spcBef>
              <a:spcAft>
                <a:spcPts val="300"/>
              </a:spcAft>
              <a:buClr>
                <a:srgbClr val="003087"/>
              </a:buClr>
              <a:buSzTx/>
              <a:buFont typeface="Wingdings" panose="05000000000000000000" pitchFamily="2" charset="2"/>
              <a:buNone/>
              <a:tabLst/>
              <a:defRPr/>
            </a:pPr>
            <a:r>
              <a:rPr kumimoji="0" lang="en-GB" sz="1000" b="1" i="0" u="none" strike="noStrike" kern="1200" cap="none" spc="0" normalizeH="0" baseline="0" noProof="0" dirty="0">
                <a:ln>
                  <a:noFill/>
                </a:ln>
                <a:solidFill>
                  <a:schemeClr val="bg1"/>
                </a:solidFill>
                <a:effectLst/>
                <a:uLnTx/>
                <a:uFillTx/>
                <a:latin typeface="+mj-lt"/>
                <a:ea typeface="+mn-ea"/>
                <a:cs typeface="Poppins Light" panose="00000400000000000000" pitchFamily="50" charset="0"/>
              </a:rPr>
              <a:t>NHS Shared Business Services Limited</a:t>
            </a:r>
            <a:br>
              <a:rPr kumimoji="0" lang="en-GB" sz="1000" b="1" i="0" u="none" strike="noStrike" kern="1200" cap="none" spc="0" normalizeH="0" baseline="0" noProof="0" dirty="0">
                <a:ln>
                  <a:noFill/>
                </a:ln>
                <a:solidFill>
                  <a:schemeClr val="bg1"/>
                </a:solidFill>
                <a:effectLst/>
                <a:uLnTx/>
                <a:uFillTx/>
                <a:latin typeface="+mj-lt"/>
                <a:ea typeface="+mn-ea"/>
                <a:cs typeface="Poppins Light" panose="00000400000000000000" pitchFamily="50" charset="0"/>
              </a:rPr>
            </a:br>
            <a:r>
              <a:rPr kumimoji="0" lang="en-GB" sz="1000" b="0" i="0" u="none" strike="noStrike" kern="1200" cap="none" spc="0" normalizeH="0" baseline="0" noProof="0" dirty="0">
                <a:ln>
                  <a:noFill/>
                </a:ln>
                <a:solidFill>
                  <a:schemeClr val="bg1"/>
                </a:solidFill>
                <a:effectLst/>
                <a:uLnTx/>
                <a:uFillTx/>
                <a:latin typeface="Poppins Light" panose="00000400000000000000" pitchFamily="50" charset="0"/>
                <a:ea typeface="+mn-ea"/>
                <a:cs typeface="Poppins Light" panose="00000400000000000000" pitchFamily="50" charset="0"/>
              </a:rPr>
              <a:t>Registered in England, Registered No. 5280446</a:t>
            </a:r>
            <a:br>
              <a:rPr kumimoji="0" lang="en-GB" sz="1000" b="0" i="0" u="none" strike="noStrike" kern="1200" cap="none" spc="0" normalizeH="0" baseline="0" noProof="0" dirty="0">
                <a:ln>
                  <a:noFill/>
                </a:ln>
                <a:solidFill>
                  <a:schemeClr val="bg1"/>
                </a:solidFill>
                <a:effectLst/>
                <a:uLnTx/>
                <a:uFillTx/>
                <a:latin typeface="Poppins Light" panose="00000400000000000000" pitchFamily="50" charset="0"/>
                <a:ea typeface="+mn-ea"/>
                <a:cs typeface="Poppins Light" panose="00000400000000000000" pitchFamily="50" charset="0"/>
              </a:rPr>
            </a:br>
            <a:r>
              <a:rPr kumimoji="0" lang="en-GB" sz="1000" b="0" i="0" u="none" strike="noStrike" kern="1200" cap="none" spc="0" normalizeH="0" baseline="0" noProof="0" dirty="0">
                <a:ln>
                  <a:noFill/>
                </a:ln>
                <a:solidFill>
                  <a:schemeClr val="bg1"/>
                </a:solidFill>
                <a:effectLst/>
                <a:uLnTx/>
                <a:uFillTx/>
                <a:latin typeface="Poppins Light" panose="00000400000000000000" pitchFamily="50" charset="0"/>
                <a:ea typeface="+mn-ea"/>
                <a:cs typeface="Poppins Light" panose="00000400000000000000" pitchFamily="50" charset="0"/>
              </a:rPr>
              <a:t>Registered address: Three Cherry Trees Lane, </a:t>
            </a:r>
            <a:br>
              <a:rPr kumimoji="0" lang="en-GB" sz="1000" b="0" i="0" u="none" strike="noStrike" kern="1200" cap="none" spc="0" normalizeH="0" baseline="0" noProof="0" dirty="0">
                <a:ln>
                  <a:noFill/>
                </a:ln>
                <a:solidFill>
                  <a:schemeClr val="bg1"/>
                </a:solidFill>
                <a:effectLst/>
                <a:uLnTx/>
                <a:uFillTx/>
                <a:latin typeface="Poppins Light" panose="00000400000000000000" pitchFamily="50" charset="0"/>
                <a:ea typeface="+mn-ea"/>
                <a:cs typeface="Poppins Light" panose="00000400000000000000" pitchFamily="50" charset="0"/>
              </a:rPr>
            </a:br>
            <a:r>
              <a:rPr kumimoji="0" lang="en-GB" sz="1000" b="0" i="0" u="none" strike="noStrike" kern="1200" cap="none" spc="0" normalizeH="0" baseline="0" noProof="0" dirty="0">
                <a:ln>
                  <a:noFill/>
                </a:ln>
                <a:solidFill>
                  <a:schemeClr val="bg1"/>
                </a:solidFill>
                <a:effectLst/>
                <a:uLnTx/>
                <a:uFillTx/>
                <a:latin typeface="Poppins Light" panose="00000400000000000000" pitchFamily="50" charset="0"/>
                <a:ea typeface="+mn-ea"/>
                <a:cs typeface="Poppins Light" panose="00000400000000000000" pitchFamily="50" charset="0"/>
              </a:rPr>
              <a:t>Hemel Hempstead, Hertfordshire, HP2 7AH</a:t>
            </a:r>
          </a:p>
          <a:p>
            <a:pPr marL="0" marR="0" lvl="0" indent="0" algn="l" defTabSz="914400" rtl="0" eaLnBrk="1" fontAlgn="auto" latinLnBrk="0" hangingPunct="1">
              <a:lnSpc>
                <a:spcPct val="105000"/>
              </a:lnSpc>
              <a:spcBef>
                <a:spcPts val="0"/>
              </a:spcBef>
              <a:spcAft>
                <a:spcPts val="300"/>
              </a:spcAft>
              <a:buClr>
                <a:srgbClr val="003087"/>
              </a:buClr>
              <a:buSzTx/>
              <a:buFont typeface="Wingdings" panose="05000000000000000000" pitchFamily="2" charset="2"/>
              <a:buNone/>
              <a:tabLst/>
              <a:defRPr/>
            </a:pPr>
            <a:r>
              <a:rPr kumimoji="0" lang="en-GB" sz="1000" b="1" i="0" u="none" strike="noStrike" kern="1200" cap="none" spc="0" normalizeH="0" baseline="0" noProof="0" dirty="0">
                <a:ln>
                  <a:noFill/>
                </a:ln>
                <a:solidFill>
                  <a:schemeClr val="bg1"/>
                </a:solidFill>
                <a:effectLst/>
                <a:uLnTx/>
                <a:uFillTx/>
                <a:latin typeface="+mj-lt"/>
                <a:ea typeface="+mn-ea"/>
                <a:cs typeface="Poppins Light" panose="00000400000000000000" pitchFamily="50" charset="0"/>
              </a:rPr>
              <a:t>www.sbs.nhs.uk</a:t>
            </a:r>
            <a:r>
              <a:rPr kumimoji="0" lang="en-GB" sz="1000" b="0" i="0" u="none" strike="noStrike" kern="1200" cap="none" spc="0" normalizeH="0" baseline="0" noProof="0" dirty="0">
                <a:ln>
                  <a:noFill/>
                </a:ln>
                <a:solidFill>
                  <a:schemeClr val="bg1"/>
                </a:solidFill>
                <a:effectLst/>
                <a:uLnTx/>
                <a:uFillTx/>
                <a:latin typeface="Poppins Light" panose="00000400000000000000" pitchFamily="50" charset="0"/>
                <a:ea typeface="+mn-ea"/>
                <a:cs typeface="Poppins Light" panose="00000400000000000000" pitchFamily="50" charset="0"/>
              </a:rPr>
              <a:t> </a:t>
            </a:r>
          </a:p>
        </p:txBody>
      </p:sp>
      <p:sp>
        <p:nvSpPr>
          <p:cNvPr id="16" name="TextBox 15">
            <a:extLst>
              <a:ext uri="{FF2B5EF4-FFF2-40B4-BE49-F238E27FC236}">
                <a16:creationId xmlns:a16="http://schemas.microsoft.com/office/drawing/2014/main" id="{200AE32D-9241-4932-90A2-007634F8216B}"/>
              </a:ext>
            </a:extLst>
          </p:cNvPr>
          <p:cNvSpPr txBox="1"/>
          <p:nvPr userDrawn="1"/>
        </p:nvSpPr>
        <p:spPr>
          <a:xfrm>
            <a:off x="4883530" y="5487454"/>
            <a:ext cx="6681984" cy="944874"/>
          </a:xfrm>
          <a:prstGeom prst="rect">
            <a:avLst/>
          </a:prstGeom>
          <a:noFill/>
        </p:spPr>
        <p:txBody>
          <a:bodyPr wrap="square" rtlCol="0">
            <a:spAutoFit/>
          </a:bodyPr>
          <a:lstStyle/>
          <a:p>
            <a:pPr marL="0" marR="0" lvl="0" indent="0" algn="l" defTabSz="914400" rtl="0" eaLnBrk="1" fontAlgn="auto" latinLnBrk="0" hangingPunct="1">
              <a:lnSpc>
                <a:spcPct val="105000"/>
              </a:lnSpc>
              <a:spcBef>
                <a:spcPts val="0"/>
              </a:spcBef>
              <a:spcAft>
                <a:spcPts val="600"/>
              </a:spcAft>
              <a:buClr>
                <a:srgbClr val="003087"/>
              </a:buClr>
              <a:buSzTx/>
              <a:buFont typeface="Wingdings" panose="05000000000000000000" pitchFamily="2" charset="2"/>
              <a:buNone/>
              <a:tabLst/>
              <a:defRPr/>
            </a:pPr>
            <a:r>
              <a:rPr kumimoji="0" lang="en-GB" sz="800" b="0" i="0" u="none" strike="noStrike" kern="1200" cap="none" spc="0" normalizeH="0" baseline="0" noProof="0" dirty="0">
                <a:ln>
                  <a:noFill/>
                </a:ln>
                <a:solidFill>
                  <a:schemeClr val="bg1"/>
                </a:solidFill>
                <a:effectLst/>
                <a:uLnTx/>
                <a:uFillTx/>
                <a:latin typeface="Poppins Light" panose="00000400000000000000" pitchFamily="50" charset="0"/>
                <a:ea typeface="+mn-ea"/>
                <a:cs typeface="Poppins Light" panose="00000400000000000000" pitchFamily="50" charset="0"/>
              </a:rPr>
              <a:t>NHS Shared Business Services (NHS SBS) was created in 2004 by the Department of Health and Social Care (DHSC) to deliver corporate services to the NHS. A unique joint venture with Sopra Steria, a European leader in digital services and software development, we make life easier for NHS employees, patients and suppliers, and deliver value for money to the taxpayer.</a:t>
            </a:r>
          </a:p>
          <a:p>
            <a:pPr marL="0" marR="0" lvl="0" indent="0" algn="l" defTabSz="914400" rtl="0" eaLnBrk="1" fontAlgn="auto" latinLnBrk="0" hangingPunct="1">
              <a:lnSpc>
                <a:spcPct val="105000"/>
              </a:lnSpc>
              <a:spcBef>
                <a:spcPts val="0"/>
              </a:spcBef>
              <a:spcAft>
                <a:spcPts val="600"/>
              </a:spcAft>
              <a:buClr>
                <a:srgbClr val="003087"/>
              </a:buClr>
              <a:buSzTx/>
              <a:buFont typeface="Wingdings" panose="05000000000000000000" pitchFamily="2" charset="2"/>
              <a:buNone/>
              <a:tabLst/>
              <a:defRPr/>
            </a:pPr>
            <a:r>
              <a:rPr kumimoji="0" lang="en-GB" sz="800" b="0" i="0" u="none" strike="noStrike" kern="1200" cap="none" spc="0" normalizeH="0" baseline="0" noProof="0" dirty="0">
                <a:ln>
                  <a:noFill/>
                </a:ln>
                <a:solidFill>
                  <a:schemeClr val="bg1"/>
                </a:solidFill>
                <a:effectLst/>
                <a:uLnTx/>
                <a:uFillTx/>
                <a:latin typeface="Poppins Light" panose="00000400000000000000" pitchFamily="50" charset="0"/>
                <a:ea typeface="+mn-ea"/>
                <a:cs typeface="Poppins Light" panose="00000400000000000000" pitchFamily="50" charset="0"/>
              </a:rPr>
              <a:t>Proud members of the NHS family, we provide finance &amp; accounting, procurement and workforce services to more than half the NHS in England. Sharing common values and unity of purpose with the rest of the NHS family, our solutions are underpinned by cutting-edge technologies and our teams’ expertise, in-depth understanding of the NHS, and commitment to service excellence.</a:t>
            </a:r>
          </a:p>
        </p:txBody>
      </p:sp>
      <p:sp>
        <p:nvSpPr>
          <p:cNvPr id="17" name="Title 1">
            <a:extLst>
              <a:ext uri="{FF2B5EF4-FFF2-40B4-BE49-F238E27FC236}">
                <a16:creationId xmlns:a16="http://schemas.microsoft.com/office/drawing/2014/main" id="{D4ADFF87-F9E8-4833-BAF3-0A4F22E4F8BB}"/>
              </a:ext>
            </a:extLst>
          </p:cNvPr>
          <p:cNvSpPr>
            <a:spLocks noGrp="1"/>
          </p:cNvSpPr>
          <p:nvPr>
            <p:ph type="title" hasCustomPrompt="1"/>
          </p:nvPr>
        </p:nvSpPr>
        <p:spPr>
          <a:xfrm>
            <a:off x="626485" y="2724774"/>
            <a:ext cx="10939029" cy="771853"/>
          </a:xfrm>
        </p:spPr>
        <p:txBody>
          <a:bodyPr anchor="t" anchorCtr="0"/>
          <a:lstStyle>
            <a:lvl1pPr marL="0" indent="0" algn="l" defTabSz="914400" rtl="0" eaLnBrk="1" latinLnBrk="0" hangingPunct="1">
              <a:lnSpc>
                <a:spcPct val="90000"/>
              </a:lnSpc>
              <a:spcBef>
                <a:spcPct val="0"/>
              </a:spcBef>
              <a:buFont typeface="Arial" panose="020B0604020202020204" pitchFamily="34" charset="0"/>
              <a:buNone/>
              <a:defRPr lang="en-GB" sz="6000" b="1" kern="1200" cap="none" baseline="0" dirty="0">
                <a:solidFill>
                  <a:schemeClr val="bg1"/>
                </a:solidFill>
                <a:latin typeface="+mj-lt"/>
                <a:ea typeface="+mj-ea"/>
                <a:cs typeface="+mj-cs"/>
              </a:defRPr>
            </a:lvl1pPr>
          </a:lstStyle>
          <a:p>
            <a:r>
              <a:rPr lang="en-US" dirty="0"/>
              <a:t>Closing Slide / Thank You</a:t>
            </a:r>
            <a:endParaRPr lang="en-GB" dirty="0"/>
          </a:p>
        </p:txBody>
      </p:sp>
      <p:sp>
        <p:nvSpPr>
          <p:cNvPr id="18" name="Text Placeholder 13">
            <a:extLst>
              <a:ext uri="{FF2B5EF4-FFF2-40B4-BE49-F238E27FC236}">
                <a16:creationId xmlns:a16="http://schemas.microsoft.com/office/drawing/2014/main" id="{F4208F4F-40A7-402F-BD42-0B2862D78720}"/>
              </a:ext>
            </a:extLst>
          </p:cNvPr>
          <p:cNvSpPr>
            <a:spLocks noGrp="1"/>
          </p:cNvSpPr>
          <p:nvPr>
            <p:ph type="body" sz="quarter" idx="17" hasCustomPrompt="1"/>
          </p:nvPr>
        </p:nvSpPr>
        <p:spPr>
          <a:xfrm>
            <a:off x="747713" y="2501062"/>
            <a:ext cx="720000" cy="36000"/>
          </a:xfrm>
          <a:solidFill>
            <a:schemeClr val="accent6"/>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19" name="Text Placeholder 6">
            <a:extLst>
              <a:ext uri="{FF2B5EF4-FFF2-40B4-BE49-F238E27FC236}">
                <a16:creationId xmlns:a16="http://schemas.microsoft.com/office/drawing/2014/main" id="{BCA91DB6-AEFA-4E4D-BFE7-14DE1CFB9DC9}"/>
              </a:ext>
            </a:extLst>
          </p:cNvPr>
          <p:cNvSpPr>
            <a:spLocks noGrp="1"/>
          </p:cNvSpPr>
          <p:nvPr>
            <p:ph type="body" sz="quarter" idx="16" hasCustomPrompt="1"/>
          </p:nvPr>
        </p:nvSpPr>
        <p:spPr>
          <a:xfrm>
            <a:off x="626483" y="3518571"/>
            <a:ext cx="8709517" cy="472646"/>
          </a:xfrm>
        </p:spPr>
        <p:txBody>
          <a:bodyPr anchor="t" anchorCtr="0">
            <a:noAutofit/>
          </a:bodyPr>
          <a:lstStyle>
            <a:lvl1pPr marL="0" indent="0">
              <a:buClr>
                <a:schemeClr val="bg1"/>
              </a:buClr>
              <a:buFont typeface="Arial" panose="020B0604020202020204" pitchFamily="34" charset="0"/>
              <a:buNone/>
              <a:defRPr sz="2400" b="0">
                <a:solidFill>
                  <a:schemeClr val="bg1"/>
                </a:solidFill>
              </a:defRPr>
            </a:lvl1pPr>
            <a:lvl2pPr>
              <a:defRPr sz="2400" b="0"/>
            </a:lvl2pPr>
            <a:lvl3pPr>
              <a:buClr>
                <a:schemeClr val="bg1"/>
              </a:buClr>
              <a:buSzPct val="100000"/>
              <a:defRPr sz="2400" b="0"/>
            </a:lvl3pPr>
            <a:lvl4pPr>
              <a:defRPr sz="2400" b="0"/>
            </a:lvl4pPr>
            <a:lvl5pPr>
              <a:buClr>
                <a:schemeClr val="bg1"/>
              </a:buClr>
              <a:defRPr sz="2400" b="0"/>
            </a:lvl5pPr>
          </a:lstStyle>
          <a:p>
            <a:pPr lvl="0"/>
            <a:r>
              <a:rPr lang="en-GB" dirty="0"/>
              <a:t>Contact Details – Delete if not required</a:t>
            </a:r>
          </a:p>
        </p:txBody>
      </p:sp>
    </p:spTree>
    <p:extLst>
      <p:ext uri="{BB962C8B-B14F-4D97-AF65-F5344CB8AC3E}">
        <p14:creationId xmlns:p14="http://schemas.microsoft.com/office/powerpoint/2010/main" val="5570373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 Blank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9F4F1-9F6A-4ABE-84A4-5DB70E869BD7}"/>
              </a:ext>
            </a:extLst>
          </p:cNvPr>
          <p:cNvSpPr>
            <a:spLocks noGrp="1"/>
          </p:cNvSpPr>
          <p:nvPr>
            <p:ph type="title" hasCustomPrompt="1"/>
          </p:nvPr>
        </p:nvSpPr>
        <p:spPr>
          <a:xfrm>
            <a:off x="626485" y="367834"/>
            <a:ext cx="9122529" cy="771853"/>
          </a:xfrm>
        </p:spPr>
        <p:txBody>
          <a:bodyPr/>
          <a:lstStyle>
            <a:lvl1pPr marL="0" indent="0" algn="l" defTabSz="914400" rtl="0" eaLnBrk="1" latinLnBrk="0" hangingPunct="1">
              <a:lnSpc>
                <a:spcPct val="90000"/>
              </a:lnSpc>
              <a:spcBef>
                <a:spcPct val="0"/>
              </a:spcBef>
              <a:buFont typeface="Arial" panose="020B0604020202020204" pitchFamily="34" charset="0"/>
              <a:buNone/>
              <a:defRPr lang="en-GB" sz="2800" b="1" kern="1200" cap="all" baseline="0" dirty="0">
                <a:solidFill>
                  <a:schemeClr val="tx2"/>
                </a:solidFill>
                <a:latin typeface="+mj-lt"/>
                <a:ea typeface="+mj-ea"/>
                <a:cs typeface="+mj-cs"/>
              </a:defRPr>
            </a:lvl1pPr>
          </a:lstStyle>
          <a:p>
            <a:r>
              <a:rPr lang="en-US" dirty="0"/>
              <a:t>CUSTOM / BLANK - WHITE</a:t>
            </a:r>
            <a:endParaRPr lang="en-GB" dirty="0"/>
          </a:p>
        </p:txBody>
      </p:sp>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a:xfrm>
            <a:off x="10125514" y="6394916"/>
            <a:ext cx="1440000" cy="365125"/>
          </a:xfrm>
        </p:spPr>
        <p:txBody>
          <a:bodyPr/>
          <a:lstStyle/>
          <a:p>
            <a:fld id="{9527C9C5-01FC-45F0-893C-77E06CCB7E79}" type="slidenum">
              <a:rPr lang="en-GB" smtClean="0"/>
              <a:pPr/>
              <a:t>‹#›</a:t>
            </a:fld>
            <a:endParaRPr lang="en-GB"/>
          </a:p>
        </p:txBody>
      </p:sp>
      <p:cxnSp>
        <p:nvCxnSpPr>
          <p:cNvPr id="16" name="Straight Connector 15">
            <a:extLst>
              <a:ext uri="{FF2B5EF4-FFF2-40B4-BE49-F238E27FC236}">
                <a16:creationId xmlns:a16="http://schemas.microsoft.com/office/drawing/2014/main" id="{D1528D3F-1D6C-4273-AD98-B72716677E57}"/>
              </a:ext>
            </a:extLst>
          </p:cNvPr>
          <p:cNvCxnSpPr>
            <a:cxnSpLocks/>
          </p:cNvCxnSpPr>
          <p:nvPr userDrawn="1"/>
        </p:nvCxnSpPr>
        <p:spPr>
          <a:xfrm flipV="1">
            <a:off x="513796" y="277786"/>
            <a:ext cx="0" cy="52321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descr="NHS Master Logo">
            <a:extLst>
              <a:ext uri="{FF2B5EF4-FFF2-40B4-BE49-F238E27FC236}">
                <a16:creationId xmlns:a16="http://schemas.microsoft.com/office/drawing/2014/main" id="{7457F08B-3368-4CC1-936C-9F058B8862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9014" y="188292"/>
            <a:ext cx="2039882" cy="786095"/>
          </a:xfrm>
          <a:prstGeom prst="rect">
            <a:avLst/>
          </a:prstGeom>
        </p:spPr>
      </p:pic>
    </p:spTree>
    <p:extLst>
      <p:ext uri="{BB962C8B-B14F-4D97-AF65-F5344CB8AC3E}">
        <p14:creationId xmlns:p14="http://schemas.microsoft.com/office/powerpoint/2010/main" val="3461662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ptop">
    <p:bg>
      <p:bgPr>
        <a:solidFill>
          <a:schemeClr val="tx2"/>
        </a:solidFill>
        <a:effectLst/>
      </p:bgPr>
    </p:bg>
    <p:spTree>
      <p:nvGrpSpPr>
        <p:cNvPr id="1" name=""/>
        <p:cNvGrpSpPr/>
        <p:nvPr/>
      </p:nvGrpSpPr>
      <p:grpSpPr>
        <a:xfrm>
          <a:off x="0" y="0"/>
          <a:ext cx="0" cy="0"/>
          <a:chOff x="0" y="0"/>
          <a:chExt cx="0" cy="0"/>
        </a:xfrm>
      </p:grpSpPr>
      <p:pic>
        <p:nvPicPr>
          <p:cNvPr id="8" name="Picture 7" descr="A person typing on a computer&#10;&#10;Description automatically generated with medium confidence">
            <a:extLst>
              <a:ext uri="{FF2B5EF4-FFF2-40B4-BE49-F238E27FC236}">
                <a16:creationId xmlns:a16="http://schemas.microsoft.com/office/drawing/2014/main" id="{A25F56C4-FE72-4B4E-907D-03F5B401E9E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5846365"/>
          </a:xfrm>
          <a:prstGeom prst="rect">
            <a:avLst/>
          </a:prstGeom>
        </p:spPr>
      </p:pic>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a:xfrm>
            <a:off x="10125514" y="6394916"/>
            <a:ext cx="1440000" cy="365125"/>
          </a:xfrm>
        </p:spPr>
        <p:txBody>
          <a:bodyPr/>
          <a:lstStyle/>
          <a:p>
            <a:fld id="{9527C9C5-01FC-45F0-893C-77E06CCB7E79}" type="slidenum">
              <a:rPr lang="en-GB" smtClean="0"/>
              <a:pPr/>
              <a:t>‹#›</a:t>
            </a:fld>
            <a:endParaRPr lang="en-GB"/>
          </a:p>
        </p:txBody>
      </p:sp>
      <p:sp>
        <p:nvSpPr>
          <p:cNvPr id="9" name="Rectangle 8">
            <a:extLst>
              <a:ext uri="{FF2B5EF4-FFF2-40B4-BE49-F238E27FC236}">
                <a16:creationId xmlns:a16="http://schemas.microsoft.com/office/drawing/2014/main" id="{32E9CB55-5114-4A3A-937B-B0F1E7C1DF51}"/>
              </a:ext>
            </a:extLst>
          </p:cNvPr>
          <p:cNvSpPr/>
          <p:nvPr userDrawn="1"/>
        </p:nvSpPr>
        <p:spPr>
          <a:xfrm>
            <a:off x="0" y="5846365"/>
            <a:ext cx="12192000" cy="1011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32422D62-B88F-4FB2-A62B-4F97EA8679E3}"/>
              </a:ext>
            </a:extLst>
          </p:cNvPr>
          <p:cNvSpPr txBox="1"/>
          <p:nvPr userDrawn="1"/>
        </p:nvSpPr>
        <p:spPr>
          <a:xfrm>
            <a:off x="353437" y="6239331"/>
            <a:ext cx="306603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3087"/>
                </a:solidFill>
                <a:uLnTx/>
                <a:uFillTx/>
                <a:latin typeface="Poppins Light" panose="00000400000000000000" pitchFamily="2" charset="0"/>
                <a:ea typeface="+mn-ea"/>
                <a:cs typeface="Poppins Light" panose="00000400000000000000" pitchFamily="2" charset="0"/>
              </a:rPr>
              <a:t>Shared vision. </a:t>
            </a:r>
            <a:r>
              <a:rPr kumimoji="0" lang="en-GB" sz="1400" b="0" i="0" u="none" strike="noStrike" kern="1200" cap="none" spc="0" normalizeH="0" baseline="0" noProof="0" dirty="0">
                <a:ln>
                  <a:noFill/>
                </a:ln>
                <a:solidFill>
                  <a:srgbClr val="003087"/>
                </a:solidFill>
                <a:uLnTx/>
                <a:uFillTx/>
                <a:latin typeface="Poppins SemiBold" panose="00000700000000000000" pitchFamily="2" charset="0"/>
                <a:ea typeface="+mn-ea"/>
                <a:cs typeface="Poppins SemiBold" panose="00000700000000000000" pitchFamily="2" charset="0"/>
              </a:rPr>
              <a:t>Better together</a:t>
            </a:r>
          </a:p>
        </p:txBody>
      </p:sp>
      <p:sp>
        <p:nvSpPr>
          <p:cNvPr id="18" name="Text Placeholder 17">
            <a:extLst>
              <a:ext uri="{FF2B5EF4-FFF2-40B4-BE49-F238E27FC236}">
                <a16:creationId xmlns:a16="http://schemas.microsoft.com/office/drawing/2014/main" id="{86094192-A931-4C06-90C3-72089EB3EE89}"/>
              </a:ext>
            </a:extLst>
          </p:cNvPr>
          <p:cNvSpPr>
            <a:spLocks noGrp="1"/>
          </p:cNvSpPr>
          <p:nvPr>
            <p:ph type="body" sz="quarter" idx="18" hasCustomPrompt="1"/>
          </p:nvPr>
        </p:nvSpPr>
        <p:spPr>
          <a:xfrm>
            <a:off x="3312023" y="6185926"/>
            <a:ext cx="1892300" cy="365125"/>
          </a:xfrm>
        </p:spPr>
        <p:txBody>
          <a:bodyPr>
            <a:noAutofit/>
          </a:bodyPr>
          <a:lstStyle>
            <a:lvl1pPr marL="0" indent="0">
              <a:buFont typeface="Arial" panose="020B0604020202020204" pitchFamily="34" charset="0"/>
              <a:buNone/>
              <a:defRPr>
                <a:solidFill>
                  <a:schemeClr val="accent3"/>
                </a:solidFill>
                <a:latin typeface="Poppins Light" panose="00000400000000000000" pitchFamily="50" charset="0"/>
                <a:cs typeface="Poppins Light" panose="00000400000000000000" pitchFamily="50" charset="0"/>
              </a:defRPr>
            </a:lvl1pPr>
            <a:lvl2pPr>
              <a:defRPr>
                <a:solidFill>
                  <a:schemeClr val="accent3"/>
                </a:solidFill>
                <a:latin typeface="Poppins Light" panose="00000400000000000000" pitchFamily="50" charset="0"/>
                <a:cs typeface="Poppins Light" panose="00000400000000000000" pitchFamily="50" charset="0"/>
              </a:defRPr>
            </a:lvl2pPr>
            <a:lvl3pPr>
              <a:defRPr>
                <a:solidFill>
                  <a:schemeClr val="accent3"/>
                </a:solidFill>
                <a:latin typeface="Poppins Light" panose="00000400000000000000" pitchFamily="50" charset="0"/>
                <a:cs typeface="Poppins Light" panose="00000400000000000000" pitchFamily="50" charset="0"/>
              </a:defRPr>
            </a:lvl3pPr>
            <a:lvl4pPr>
              <a:defRPr>
                <a:solidFill>
                  <a:schemeClr val="accent3"/>
                </a:solidFill>
                <a:latin typeface="Poppins Light" panose="00000400000000000000" pitchFamily="50" charset="0"/>
                <a:cs typeface="Poppins Light" panose="00000400000000000000" pitchFamily="50" charset="0"/>
              </a:defRPr>
            </a:lvl4pPr>
            <a:lvl5pPr>
              <a:defRPr>
                <a:solidFill>
                  <a:schemeClr val="accent3"/>
                </a:solidFill>
                <a:latin typeface="Poppins Light" panose="00000400000000000000" pitchFamily="50" charset="0"/>
                <a:cs typeface="Poppins Light" panose="00000400000000000000" pitchFamily="50" charset="0"/>
              </a:defRPr>
            </a:lvl5pPr>
          </a:lstStyle>
          <a:p>
            <a:pPr lvl="0"/>
            <a:r>
              <a:rPr lang="en-US" dirty="0"/>
              <a:t>Month Year</a:t>
            </a:r>
            <a:endParaRPr lang="en-GB" dirty="0"/>
          </a:p>
        </p:txBody>
      </p:sp>
      <p:sp>
        <p:nvSpPr>
          <p:cNvPr id="20" name="Rectangle 19">
            <a:extLst>
              <a:ext uri="{FF2B5EF4-FFF2-40B4-BE49-F238E27FC236}">
                <a16:creationId xmlns:a16="http://schemas.microsoft.com/office/drawing/2014/main" id="{4DA1DB4F-BCD2-4133-B977-C303B2FFCC23}"/>
              </a:ext>
            </a:extLst>
          </p:cNvPr>
          <p:cNvSpPr/>
          <p:nvPr userDrawn="1"/>
        </p:nvSpPr>
        <p:spPr>
          <a:xfrm>
            <a:off x="-1" y="0"/>
            <a:ext cx="12192001" cy="5842422"/>
          </a:xfrm>
          <a:prstGeom prst="rect">
            <a:avLst/>
          </a:prstGeom>
          <a:gradFill>
            <a:gsLst>
              <a:gs pos="2000">
                <a:schemeClr val="accent3"/>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31E88002-DF35-4269-8740-47F91193F388}"/>
              </a:ext>
            </a:extLst>
          </p:cNvPr>
          <p:cNvSpPr>
            <a:spLocks noGrp="1"/>
          </p:cNvSpPr>
          <p:nvPr>
            <p:ph type="body" sz="quarter" idx="17" hasCustomPrompt="1"/>
          </p:nvPr>
        </p:nvSpPr>
        <p:spPr>
          <a:xfrm>
            <a:off x="747713" y="2501062"/>
            <a:ext cx="720000" cy="36000"/>
          </a:xfrm>
          <a:solidFill>
            <a:schemeClr val="accent6"/>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16" name="Title 1">
            <a:extLst>
              <a:ext uri="{FF2B5EF4-FFF2-40B4-BE49-F238E27FC236}">
                <a16:creationId xmlns:a16="http://schemas.microsoft.com/office/drawing/2014/main" id="{9CF8FC60-321E-4834-A46E-2FC3BD701A94}"/>
              </a:ext>
            </a:extLst>
          </p:cNvPr>
          <p:cNvSpPr>
            <a:spLocks noGrp="1"/>
          </p:cNvSpPr>
          <p:nvPr>
            <p:ph type="title" hasCustomPrompt="1"/>
          </p:nvPr>
        </p:nvSpPr>
        <p:spPr>
          <a:xfrm>
            <a:off x="626485" y="2773870"/>
            <a:ext cx="5469515" cy="771853"/>
          </a:xfrm>
        </p:spPr>
        <p:txBody>
          <a:bodyPr anchor="t" anchorCtr="0"/>
          <a:lstStyle>
            <a:lvl1pPr marL="0" indent="0" algn="l" defTabSz="914400" rtl="0" eaLnBrk="1" latinLnBrk="0" hangingPunct="1">
              <a:lnSpc>
                <a:spcPct val="85000"/>
              </a:lnSpc>
              <a:spcBef>
                <a:spcPct val="0"/>
              </a:spcBef>
              <a:buFont typeface="Arial" panose="020B0604020202020204" pitchFamily="34" charset="0"/>
              <a:buNone/>
              <a:defRPr lang="en-GB" sz="6000" b="1" kern="1200" cap="none" baseline="0" dirty="0">
                <a:solidFill>
                  <a:schemeClr val="bg1"/>
                </a:solidFill>
                <a:latin typeface="+mj-lt"/>
                <a:ea typeface="+mj-ea"/>
                <a:cs typeface="+mj-cs"/>
              </a:defRPr>
            </a:lvl1pPr>
          </a:lstStyle>
          <a:p>
            <a:r>
              <a:rPr lang="en-US" dirty="0"/>
              <a:t>Title Here</a:t>
            </a:r>
            <a:endParaRPr lang="en-GB" dirty="0"/>
          </a:p>
        </p:txBody>
      </p:sp>
      <p:sp>
        <p:nvSpPr>
          <p:cNvPr id="19" name="Text Placeholder 6">
            <a:extLst>
              <a:ext uri="{FF2B5EF4-FFF2-40B4-BE49-F238E27FC236}">
                <a16:creationId xmlns:a16="http://schemas.microsoft.com/office/drawing/2014/main" id="{9C6C7DEB-7E02-4CA8-9F9B-77E3F59C94C5}"/>
              </a:ext>
            </a:extLst>
          </p:cNvPr>
          <p:cNvSpPr>
            <a:spLocks noGrp="1"/>
          </p:cNvSpPr>
          <p:nvPr>
            <p:ph type="body" sz="quarter" idx="16" hasCustomPrompt="1"/>
          </p:nvPr>
        </p:nvSpPr>
        <p:spPr>
          <a:xfrm>
            <a:off x="626484" y="3567667"/>
            <a:ext cx="5469516" cy="472646"/>
          </a:xfrm>
        </p:spPr>
        <p:txBody>
          <a:bodyPr anchor="t" anchorCtr="0">
            <a:noAutofit/>
          </a:bodyPr>
          <a:lstStyle>
            <a:lvl1pPr marL="0" indent="0">
              <a:lnSpc>
                <a:spcPct val="100000"/>
              </a:lnSpc>
              <a:buClr>
                <a:schemeClr val="bg1"/>
              </a:buClr>
              <a:buFont typeface="Arial" panose="020B0604020202020204" pitchFamily="34" charset="0"/>
              <a:buNone/>
              <a:defRPr sz="2400" b="0">
                <a:solidFill>
                  <a:schemeClr val="bg1"/>
                </a:solidFill>
              </a:defRPr>
            </a:lvl1pPr>
            <a:lvl2pPr>
              <a:lnSpc>
                <a:spcPct val="100000"/>
              </a:lnSpc>
              <a:defRPr sz="2400" b="0"/>
            </a:lvl2pPr>
            <a:lvl3pPr>
              <a:lnSpc>
                <a:spcPct val="100000"/>
              </a:lnSpc>
              <a:buClr>
                <a:schemeClr val="bg1"/>
              </a:buClr>
              <a:buSzPct val="100000"/>
              <a:defRPr sz="2400" b="0"/>
            </a:lvl3pPr>
            <a:lvl4pPr>
              <a:lnSpc>
                <a:spcPct val="100000"/>
              </a:lnSpc>
              <a:defRPr sz="2400" b="0"/>
            </a:lvl4pPr>
            <a:lvl5pPr>
              <a:lnSpc>
                <a:spcPct val="100000"/>
              </a:lnSpc>
              <a:buClr>
                <a:schemeClr val="bg1"/>
              </a:buClr>
              <a:defRPr sz="2400" b="0"/>
            </a:lvl5pPr>
          </a:lstStyle>
          <a:p>
            <a:pPr lvl="0"/>
            <a:r>
              <a:rPr lang="en-US" dirty="0"/>
              <a:t>Subtitle Here</a:t>
            </a:r>
            <a:endParaRPr lang="en-GB" dirty="0"/>
          </a:p>
        </p:txBody>
      </p:sp>
      <p:pic>
        <p:nvPicPr>
          <p:cNvPr id="15" name="Picture 14">
            <a:extLst>
              <a:ext uri="{FF2B5EF4-FFF2-40B4-BE49-F238E27FC236}">
                <a16:creationId xmlns:a16="http://schemas.microsoft.com/office/drawing/2014/main" id="{58C84927-0AF5-4A17-B9A1-B03F43CB85D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50525" y="188292"/>
            <a:ext cx="2036859" cy="786095"/>
          </a:xfrm>
          <a:prstGeom prst="rect">
            <a:avLst/>
          </a:prstGeom>
        </p:spPr>
      </p:pic>
      <p:sp>
        <p:nvSpPr>
          <p:cNvPr id="17" name="Text Placeholder 13">
            <a:extLst>
              <a:ext uri="{FF2B5EF4-FFF2-40B4-BE49-F238E27FC236}">
                <a16:creationId xmlns:a16="http://schemas.microsoft.com/office/drawing/2014/main" id="{5739A066-2BC9-48F2-AAC3-CB952397A768}"/>
              </a:ext>
            </a:extLst>
          </p:cNvPr>
          <p:cNvSpPr>
            <a:spLocks noGrp="1"/>
          </p:cNvSpPr>
          <p:nvPr>
            <p:ph type="body" sz="quarter" idx="19" hasCustomPrompt="1"/>
          </p:nvPr>
        </p:nvSpPr>
        <p:spPr>
          <a:xfrm rot="16200000">
            <a:off x="3079311" y="6364483"/>
            <a:ext cx="324000" cy="14400"/>
          </a:xfrm>
          <a:solidFill>
            <a:schemeClr val="accent3"/>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Tree>
    <p:extLst>
      <p:ext uri="{BB962C8B-B14F-4D97-AF65-F5344CB8AC3E}">
        <p14:creationId xmlns:p14="http://schemas.microsoft.com/office/powerpoint/2010/main" val="40356060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 Blank -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9F4F1-9F6A-4ABE-84A4-5DB70E869BD7}"/>
              </a:ext>
            </a:extLst>
          </p:cNvPr>
          <p:cNvSpPr>
            <a:spLocks noGrp="1"/>
          </p:cNvSpPr>
          <p:nvPr>
            <p:ph type="title" hasCustomPrompt="1"/>
          </p:nvPr>
        </p:nvSpPr>
        <p:spPr>
          <a:xfrm>
            <a:off x="626485" y="367834"/>
            <a:ext cx="9122529" cy="771853"/>
          </a:xfrm>
        </p:spPr>
        <p:txBody>
          <a:bodyPr/>
          <a:lstStyle>
            <a:lvl1pPr marL="0" indent="0" algn="l" defTabSz="914400" rtl="0" eaLnBrk="1" latinLnBrk="0" hangingPunct="1">
              <a:lnSpc>
                <a:spcPct val="90000"/>
              </a:lnSpc>
              <a:spcBef>
                <a:spcPct val="0"/>
              </a:spcBef>
              <a:buFont typeface="Arial" panose="020B0604020202020204" pitchFamily="34" charset="0"/>
              <a:buNone/>
              <a:defRPr lang="en-GB" sz="2800" b="1" kern="1200" cap="all" baseline="0" dirty="0">
                <a:solidFill>
                  <a:schemeClr val="bg1"/>
                </a:solidFill>
                <a:latin typeface="+mj-lt"/>
                <a:ea typeface="+mj-ea"/>
                <a:cs typeface="+mj-cs"/>
              </a:defRPr>
            </a:lvl1pPr>
          </a:lstStyle>
          <a:p>
            <a:r>
              <a:rPr lang="en-US" dirty="0"/>
              <a:t>CUSTOM / BLANK - BLUE</a:t>
            </a:r>
            <a:endParaRPr lang="en-GB" dirty="0"/>
          </a:p>
        </p:txBody>
      </p:sp>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a:xfrm>
            <a:off x="10125514" y="6394916"/>
            <a:ext cx="1440000" cy="365125"/>
          </a:xfrm>
        </p:spPr>
        <p:txBody>
          <a:bodyPr/>
          <a:lstStyle/>
          <a:p>
            <a:fld id="{9527C9C5-01FC-45F0-893C-77E06CCB7E79}" type="slidenum">
              <a:rPr lang="en-GB" smtClean="0"/>
              <a:pPr/>
              <a:t>‹#›</a:t>
            </a:fld>
            <a:endParaRPr lang="en-GB"/>
          </a:p>
        </p:txBody>
      </p:sp>
      <p:cxnSp>
        <p:nvCxnSpPr>
          <p:cNvPr id="11" name="Straight Connector 10">
            <a:extLst>
              <a:ext uri="{FF2B5EF4-FFF2-40B4-BE49-F238E27FC236}">
                <a16:creationId xmlns:a16="http://schemas.microsoft.com/office/drawing/2014/main" id="{69E0F25C-72D5-400C-8399-09208106D560}"/>
              </a:ext>
            </a:extLst>
          </p:cNvPr>
          <p:cNvCxnSpPr>
            <a:cxnSpLocks/>
          </p:cNvCxnSpPr>
          <p:nvPr userDrawn="1"/>
        </p:nvCxnSpPr>
        <p:spPr>
          <a:xfrm flipV="1">
            <a:off x="513796" y="277786"/>
            <a:ext cx="0" cy="52321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E175245-61A2-4D95-A9D9-24B80D93AD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50525" y="188292"/>
            <a:ext cx="2036859" cy="786095"/>
          </a:xfrm>
          <a:prstGeom prst="rect">
            <a:avLst/>
          </a:prstGeom>
        </p:spPr>
      </p:pic>
    </p:spTree>
    <p:extLst>
      <p:ext uri="{BB962C8B-B14F-4D97-AF65-F5344CB8AC3E}">
        <p14:creationId xmlns:p14="http://schemas.microsoft.com/office/powerpoint/2010/main" val="13280015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 Whit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a:xfrm>
            <a:off x="10125514" y="6394916"/>
            <a:ext cx="1440000" cy="365125"/>
          </a:xfrm>
        </p:spPr>
        <p:txBody>
          <a:bodyPr/>
          <a:lstStyle/>
          <a:p>
            <a:fld id="{9527C9C5-01FC-45F0-893C-77E06CCB7E79}" type="slidenum">
              <a:rPr lang="en-GB" smtClean="0"/>
              <a:pPr/>
              <a:t>‹#›</a:t>
            </a:fld>
            <a:endParaRPr lang="en-GB"/>
          </a:p>
        </p:txBody>
      </p:sp>
    </p:spTree>
    <p:extLst>
      <p:ext uri="{BB962C8B-B14F-4D97-AF65-F5344CB8AC3E}">
        <p14:creationId xmlns:p14="http://schemas.microsoft.com/office/powerpoint/2010/main" val="28585518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tx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a:xfrm>
            <a:off x="10125514" y="6394916"/>
            <a:ext cx="1440000" cy="365125"/>
          </a:xfrm>
        </p:spPr>
        <p:txBody>
          <a:bodyPr/>
          <a:lstStyle/>
          <a:p>
            <a:fld id="{9527C9C5-01FC-45F0-893C-77E06CCB7E79}" type="slidenum">
              <a:rPr lang="en-GB" smtClean="0"/>
              <a:pPr/>
              <a:t>‹#›</a:t>
            </a:fld>
            <a:endParaRPr lang="en-GB"/>
          </a:p>
        </p:txBody>
      </p:sp>
    </p:spTree>
    <p:extLst>
      <p:ext uri="{BB962C8B-B14F-4D97-AF65-F5344CB8AC3E}">
        <p14:creationId xmlns:p14="http://schemas.microsoft.com/office/powerpoint/2010/main" val="26382544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 Hexagons">
    <p:spTree>
      <p:nvGrpSpPr>
        <p:cNvPr id="1" name=""/>
        <p:cNvGrpSpPr/>
        <p:nvPr/>
      </p:nvGrpSpPr>
      <p:grpSpPr>
        <a:xfrm>
          <a:off x="0" y="0"/>
          <a:ext cx="0" cy="0"/>
          <a:chOff x="0" y="0"/>
          <a:chExt cx="0" cy="0"/>
        </a:xfrm>
      </p:grpSpPr>
      <p:pic>
        <p:nvPicPr>
          <p:cNvPr id="7" name="Picture 6" descr="A group of white cubes&#10;&#10;Description automatically generated with low confidence">
            <a:extLst>
              <a:ext uri="{FF2B5EF4-FFF2-40B4-BE49-F238E27FC236}">
                <a16:creationId xmlns:a16="http://schemas.microsoft.com/office/drawing/2014/main" id="{394E8465-E1B7-4E50-A39B-051FD76D9631}"/>
              </a:ext>
            </a:extLst>
          </p:cNvPr>
          <p:cNvPicPr>
            <a:picLocks noChangeAspect="1"/>
          </p:cNvPicPr>
          <p:nvPr userDrawn="1"/>
        </p:nvPicPr>
        <p:blipFill rotWithShape="1">
          <a:blip r:embed="rId2">
            <a:alphaModFix amt="75000"/>
          </a:blip>
          <a:srcRect l="15922" t="16" r="4469" b="15906"/>
          <a:stretch/>
        </p:blipFill>
        <p:spPr>
          <a:xfrm flipH="1">
            <a:off x="20" y="1282"/>
            <a:ext cx="12191980" cy="6856718"/>
          </a:xfrm>
          <a:prstGeom prst="rect">
            <a:avLst/>
          </a:prstGeom>
        </p:spPr>
      </p:pic>
      <p:sp>
        <p:nvSpPr>
          <p:cNvPr id="3" name="Date Placeholder 2">
            <a:extLst>
              <a:ext uri="{FF2B5EF4-FFF2-40B4-BE49-F238E27FC236}">
                <a16:creationId xmlns:a16="http://schemas.microsoft.com/office/drawing/2014/main" id="{DF54D51C-7CBA-446D-9522-B5FE8A622556}"/>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0E48F24C-3A43-4A8E-A26B-990D44A6C4A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1BA8F52-DFE4-48C7-8E78-AB1D707DC733}"/>
              </a:ext>
            </a:extLst>
          </p:cNvPr>
          <p:cNvSpPr>
            <a:spLocks noGrp="1"/>
          </p:cNvSpPr>
          <p:nvPr>
            <p:ph type="sldNum" sz="quarter" idx="12"/>
          </p:nvPr>
        </p:nvSpPr>
        <p:spPr/>
        <p:txBody>
          <a:bodyPr/>
          <a:lstStyle/>
          <a:p>
            <a:fld id="{9527C9C5-01FC-45F0-893C-77E06CCB7E79}" type="slidenum">
              <a:rPr lang="en-GB" smtClean="0"/>
              <a:pPr/>
              <a:t>‹#›</a:t>
            </a:fld>
            <a:endParaRPr lang="en-GB"/>
          </a:p>
        </p:txBody>
      </p:sp>
    </p:spTree>
    <p:extLst>
      <p:ext uri="{BB962C8B-B14F-4D97-AF65-F5344CB8AC3E}">
        <p14:creationId xmlns:p14="http://schemas.microsoft.com/office/powerpoint/2010/main" val="22781894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 Helix">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7E218C-89C2-426E-A726-DE1922A2B421}"/>
              </a:ext>
            </a:extLst>
          </p:cNvPr>
          <p:cNvPicPr>
            <a:picLocks noChangeAspect="1"/>
          </p:cNvPicPr>
          <p:nvPr userDrawn="1"/>
        </p:nvPicPr>
        <p:blipFill rotWithShape="1">
          <a:blip r:embed="rId2">
            <a:duotone>
              <a:schemeClr val="bg2">
                <a:shade val="45000"/>
                <a:satMod val="135000"/>
              </a:schemeClr>
              <a:prstClr val="white"/>
            </a:duotone>
            <a:alphaModFix amt="25000"/>
          </a:blip>
          <a:srcRect l="3992" r="16645"/>
          <a:stretch/>
        </p:blipFill>
        <p:spPr>
          <a:xfrm flipH="1">
            <a:off x="-1" y="0"/>
            <a:ext cx="12192000" cy="6858000"/>
          </a:xfrm>
          <a:prstGeom prst="rect">
            <a:avLst/>
          </a:prstGeom>
        </p:spPr>
      </p:pic>
      <p:sp>
        <p:nvSpPr>
          <p:cNvPr id="3" name="Date Placeholder 2">
            <a:extLst>
              <a:ext uri="{FF2B5EF4-FFF2-40B4-BE49-F238E27FC236}">
                <a16:creationId xmlns:a16="http://schemas.microsoft.com/office/drawing/2014/main" id="{5A85CE5D-7DCA-4CA6-A027-9FAD030662B1}"/>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B3383EDC-95F7-487E-9FFF-E1EC87C2624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6FD3E0E-6940-430E-9A9B-3C136CC5FC0E}"/>
              </a:ext>
            </a:extLst>
          </p:cNvPr>
          <p:cNvSpPr>
            <a:spLocks noGrp="1"/>
          </p:cNvSpPr>
          <p:nvPr>
            <p:ph type="sldNum" sz="quarter" idx="12"/>
          </p:nvPr>
        </p:nvSpPr>
        <p:spPr/>
        <p:txBody>
          <a:bodyPr/>
          <a:lstStyle/>
          <a:p>
            <a:fld id="{9527C9C5-01FC-45F0-893C-77E06CCB7E79}" type="slidenum">
              <a:rPr lang="en-GB" smtClean="0"/>
              <a:pPr/>
              <a:t>‹#›</a:t>
            </a:fld>
            <a:endParaRPr lang="en-GB"/>
          </a:p>
        </p:txBody>
      </p:sp>
    </p:spTree>
    <p:extLst>
      <p:ext uri="{BB962C8B-B14F-4D97-AF65-F5344CB8AC3E}">
        <p14:creationId xmlns:p14="http://schemas.microsoft.com/office/powerpoint/2010/main" val="3762061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gital">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5F56C4-FE72-4B4E-907D-03F5B401E9E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5846365"/>
          </a:xfrm>
          <a:prstGeom prst="rect">
            <a:avLst/>
          </a:prstGeom>
        </p:spPr>
      </p:pic>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a:xfrm>
            <a:off x="10125514" y="6394916"/>
            <a:ext cx="1440000" cy="365125"/>
          </a:xfrm>
        </p:spPr>
        <p:txBody>
          <a:bodyPr/>
          <a:lstStyle/>
          <a:p>
            <a:fld id="{9527C9C5-01FC-45F0-893C-77E06CCB7E79}" type="slidenum">
              <a:rPr lang="en-GB" smtClean="0"/>
              <a:pPr/>
              <a:t>‹#›</a:t>
            </a:fld>
            <a:endParaRPr lang="en-GB"/>
          </a:p>
        </p:txBody>
      </p:sp>
      <p:sp>
        <p:nvSpPr>
          <p:cNvPr id="9" name="Rectangle 8">
            <a:extLst>
              <a:ext uri="{FF2B5EF4-FFF2-40B4-BE49-F238E27FC236}">
                <a16:creationId xmlns:a16="http://schemas.microsoft.com/office/drawing/2014/main" id="{32E9CB55-5114-4A3A-937B-B0F1E7C1DF51}"/>
              </a:ext>
            </a:extLst>
          </p:cNvPr>
          <p:cNvSpPr/>
          <p:nvPr userDrawn="1"/>
        </p:nvSpPr>
        <p:spPr>
          <a:xfrm>
            <a:off x="0" y="5846365"/>
            <a:ext cx="12192000" cy="1011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32422D62-B88F-4FB2-A62B-4F97EA8679E3}"/>
              </a:ext>
            </a:extLst>
          </p:cNvPr>
          <p:cNvSpPr txBox="1"/>
          <p:nvPr userDrawn="1"/>
        </p:nvSpPr>
        <p:spPr>
          <a:xfrm>
            <a:off x="353437" y="6239331"/>
            <a:ext cx="306603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3087"/>
                </a:solidFill>
                <a:uLnTx/>
                <a:uFillTx/>
                <a:latin typeface="Poppins Light" panose="00000400000000000000" pitchFamily="2" charset="0"/>
                <a:ea typeface="+mn-ea"/>
                <a:cs typeface="Poppins Light" panose="00000400000000000000" pitchFamily="2" charset="0"/>
              </a:rPr>
              <a:t>Shared vision. </a:t>
            </a:r>
            <a:r>
              <a:rPr kumimoji="0" lang="en-GB" sz="1400" b="0" i="0" u="none" strike="noStrike" kern="1200" cap="none" spc="0" normalizeH="0" baseline="0" noProof="0" dirty="0">
                <a:ln>
                  <a:noFill/>
                </a:ln>
                <a:solidFill>
                  <a:srgbClr val="003087"/>
                </a:solidFill>
                <a:uLnTx/>
                <a:uFillTx/>
                <a:latin typeface="Poppins SemiBold" panose="00000700000000000000" pitchFamily="2" charset="0"/>
                <a:ea typeface="+mn-ea"/>
                <a:cs typeface="Poppins SemiBold" panose="00000700000000000000" pitchFamily="2" charset="0"/>
              </a:rPr>
              <a:t>Better together</a:t>
            </a:r>
          </a:p>
        </p:txBody>
      </p:sp>
      <p:sp>
        <p:nvSpPr>
          <p:cNvPr id="18" name="Text Placeholder 17">
            <a:extLst>
              <a:ext uri="{FF2B5EF4-FFF2-40B4-BE49-F238E27FC236}">
                <a16:creationId xmlns:a16="http://schemas.microsoft.com/office/drawing/2014/main" id="{86094192-A931-4C06-90C3-72089EB3EE89}"/>
              </a:ext>
            </a:extLst>
          </p:cNvPr>
          <p:cNvSpPr>
            <a:spLocks noGrp="1"/>
          </p:cNvSpPr>
          <p:nvPr>
            <p:ph type="body" sz="quarter" idx="18" hasCustomPrompt="1"/>
          </p:nvPr>
        </p:nvSpPr>
        <p:spPr>
          <a:xfrm>
            <a:off x="3312023" y="6185926"/>
            <a:ext cx="1892300" cy="365125"/>
          </a:xfrm>
        </p:spPr>
        <p:txBody>
          <a:bodyPr>
            <a:noAutofit/>
          </a:bodyPr>
          <a:lstStyle>
            <a:lvl1pPr marL="0" indent="0">
              <a:buFont typeface="Arial" panose="020B0604020202020204" pitchFamily="34" charset="0"/>
              <a:buNone/>
              <a:defRPr>
                <a:solidFill>
                  <a:schemeClr val="accent3"/>
                </a:solidFill>
                <a:latin typeface="Poppins Light" panose="00000400000000000000" pitchFamily="50" charset="0"/>
                <a:cs typeface="Poppins Light" panose="00000400000000000000" pitchFamily="50" charset="0"/>
              </a:defRPr>
            </a:lvl1pPr>
            <a:lvl2pPr>
              <a:defRPr>
                <a:solidFill>
                  <a:schemeClr val="accent3"/>
                </a:solidFill>
                <a:latin typeface="Poppins Light" panose="00000400000000000000" pitchFamily="50" charset="0"/>
                <a:cs typeface="Poppins Light" panose="00000400000000000000" pitchFamily="50" charset="0"/>
              </a:defRPr>
            </a:lvl2pPr>
            <a:lvl3pPr>
              <a:defRPr>
                <a:solidFill>
                  <a:schemeClr val="accent3"/>
                </a:solidFill>
                <a:latin typeface="Poppins Light" panose="00000400000000000000" pitchFamily="50" charset="0"/>
                <a:cs typeface="Poppins Light" panose="00000400000000000000" pitchFamily="50" charset="0"/>
              </a:defRPr>
            </a:lvl3pPr>
            <a:lvl4pPr>
              <a:defRPr>
                <a:solidFill>
                  <a:schemeClr val="accent3"/>
                </a:solidFill>
                <a:latin typeface="Poppins Light" panose="00000400000000000000" pitchFamily="50" charset="0"/>
                <a:cs typeface="Poppins Light" panose="00000400000000000000" pitchFamily="50" charset="0"/>
              </a:defRPr>
            </a:lvl4pPr>
            <a:lvl5pPr>
              <a:defRPr>
                <a:solidFill>
                  <a:schemeClr val="accent3"/>
                </a:solidFill>
                <a:latin typeface="Poppins Light" panose="00000400000000000000" pitchFamily="50" charset="0"/>
                <a:cs typeface="Poppins Light" panose="00000400000000000000" pitchFamily="50" charset="0"/>
              </a:defRPr>
            </a:lvl5pPr>
          </a:lstStyle>
          <a:p>
            <a:pPr lvl="0"/>
            <a:r>
              <a:rPr lang="en-US" dirty="0"/>
              <a:t>Month Year</a:t>
            </a:r>
            <a:endParaRPr lang="en-GB" dirty="0"/>
          </a:p>
        </p:txBody>
      </p:sp>
      <p:sp>
        <p:nvSpPr>
          <p:cNvPr id="14" name="Text Placeholder 13">
            <a:extLst>
              <a:ext uri="{FF2B5EF4-FFF2-40B4-BE49-F238E27FC236}">
                <a16:creationId xmlns:a16="http://schemas.microsoft.com/office/drawing/2014/main" id="{31E88002-DF35-4269-8740-47F91193F388}"/>
              </a:ext>
            </a:extLst>
          </p:cNvPr>
          <p:cNvSpPr>
            <a:spLocks noGrp="1"/>
          </p:cNvSpPr>
          <p:nvPr>
            <p:ph type="body" sz="quarter" idx="17" hasCustomPrompt="1"/>
          </p:nvPr>
        </p:nvSpPr>
        <p:spPr>
          <a:xfrm>
            <a:off x="747713" y="2501062"/>
            <a:ext cx="720000" cy="36000"/>
          </a:xfrm>
          <a:solidFill>
            <a:schemeClr val="accent6"/>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16" name="Title 1">
            <a:extLst>
              <a:ext uri="{FF2B5EF4-FFF2-40B4-BE49-F238E27FC236}">
                <a16:creationId xmlns:a16="http://schemas.microsoft.com/office/drawing/2014/main" id="{9CF8FC60-321E-4834-A46E-2FC3BD701A94}"/>
              </a:ext>
            </a:extLst>
          </p:cNvPr>
          <p:cNvSpPr>
            <a:spLocks noGrp="1"/>
          </p:cNvSpPr>
          <p:nvPr>
            <p:ph type="title" hasCustomPrompt="1"/>
          </p:nvPr>
        </p:nvSpPr>
        <p:spPr>
          <a:xfrm>
            <a:off x="626485" y="2773870"/>
            <a:ext cx="5469515" cy="771853"/>
          </a:xfrm>
        </p:spPr>
        <p:txBody>
          <a:bodyPr anchor="t" anchorCtr="0"/>
          <a:lstStyle>
            <a:lvl1pPr marL="0" indent="0" algn="l" defTabSz="914400" rtl="0" eaLnBrk="1" latinLnBrk="0" hangingPunct="1">
              <a:lnSpc>
                <a:spcPct val="85000"/>
              </a:lnSpc>
              <a:spcBef>
                <a:spcPct val="0"/>
              </a:spcBef>
              <a:buFont typeface="Arial" panose="020B0604020202020204" pitchFamily="34" charset="0"/>
              <a:buNone/>
              <a:defRPr lang="en-GB" sz="6000" b="1" kern="1200" cap="none" baseline="0" dirty="0">
                <a:solidFill>
                  <a:schemeClr val="tx2"/>
                </a:solidFill>
                <a:latin typeface="+mj-lt"/>
                <a:ea typeface="+mj-ea"/>
                <a:cs typeface="+mj-cs"/>
              </a:defRPr>
            </a:lvl1pPr>
          </a:lstStyle>
          <a:p>
            <a:r>
              <a:rPr lang="en-US" dirty="0"/>
              <a:t>Title Here</a:t>
            </a:r>
            <a:endParaRPr lang="en-GB" dirty="0"/>
          </a:p>
        </p:txBody>
      </p:sp>
      <p:sp>
        <p:nvSpPr>
          <p:cNvPr id="19" name="Text Placeholder 6">
            <a:extLst>
              <a:ext uri="{FF2B5EF4-FFF2-40B4-BE49-F238E27FC236}">
                <a16:creationId xmlns:a16="http://schemas.microsoft.com/office/drawing/2014/main" id="{9C6C7DEB-7E02-4CA8-9F9B-77E3F59C94C5}"/>
              </a:ext>
            </a:extLst>
          </p:cNvPr>
          <p:cNvSpPr>
            <a:spLocks noGrp="1"/>
          </p:cNvSpPr>
          <p:nvPr>
            <p:ph type="body" sz="quarter" idx="16" hasCustomPrompt="1"/>
          </p:nvPr>
        </p:nvSpPr>
        <p:spPr>
          <a:xfrm>
            <a:off x="626484" y="3567667"/>
            <a:ext cx="5469516" cy="472646"/>
          </a:xfrm>
        </p:spPr>
        <p:txBody>
          <a:bodyPr anchor="t" anchorCtr="0">
            <a:noAutofit/>
          </a:bodyPr>
          <a:lstStyle>
            <a:lvl1pPr marL="0" indent="0">
              <a:lnSpc>
                <a:spcPct val="100000"/>
              </a:lnSpc>
              <a:buClr>
                <a:schemeClr val="bg1"/>
              </a:buClr>
              <a:buFont typeface="Arial" panose="020B0604020202020204" pitchFamily="34" charset="0"/>
              <a:buNone/>
              <a:defRPr sz="2400" b="0">
                <a:solidFill>
                  <a:schemeClr val="tx2"/>
                </a:solidFill>
              </a:defRPr>
            </a:lvl1pPr>
            <a:lvl2pPr>
              <a:lnSpc>
                <a:spcPct val="100000"/>
              </a:lnSpc>
              <a:defRPr sz="2400" b="0"/>
            </a:lvl2pPr>
            <a:lvl3pPr>
              <a:lnSpc>
                <a:spcPct val="100000"/>
              </a:lnSpc>
              <a:buClr>
                <a:schemeClr val="bg1"/>
              </a:buClr>
              <a:buSzPct val="100000"/>
              <a:defRPr sz="2400" b="0"/>
            </a:lvl3pPr>
            <a:lvl4pPr>
              <a:lnSpc>
                <a:spcPct val="100000"/>
              </a:lnSpc>
              <a:defRPr sz="2400" b="0"/>
            </a:lvl4pPr>
            <a:lvl5pPr>
              <a:lnSpc>
                <a:spcPct val="100000"/>
              </a:lnSpc>
              <a:buClr>
                <a:schemeClr val="bg1"/>
              </a:buClr>
              <a:defRPr sz="2400" b="0"/>
            </a:lvl5pPr>
          </a:lstStyle>
          <a:p>
            <a:pPr lvl="0"/>
            <a:r>
              <a:rPr lang="en-US" dirty="0"/>
              <a:t>Subtitle Here</a:t>
            </a:r>
            <a:endParaRPr lang="en-GB" dirty="0"/>
          </a:p>
        </p:txBody>
      </p:sp>
      <p:pic>
        <p:nvPicPr>
          <p:cNvPr id="15" name="Picture 14" descr="NHS Master Logo">
            <a:extLst>
              <a:ext uri="{FF2B5EF4-FFF2-40B4-BE49-F238E27FC236}">
                <a16:creationId xmlns:a16="http://schemas.microsoft.com/office/drawing/2014/main" id="{F1AAE47B-BD7C-4FD6-B3BF-6D581DD82D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9014" y="188292"/>
            <a:ext cx="2039882" cy="786095"/>
          </a:xfrm>
          <a:prstGeom prst="rect">
            <a:avLst/>
          </a:prstGeom>
        </p:spPr>
      </p:pic>
      <p:sp>
        <p:nvSpPr>
          <p:cNvPr id="17" name="Text Placeholder 13">
            <a:extLst>
              <a:ext uri="{FF2B5EF4-FFF2-40B4-BE49-F238E27FC236}">
                <a16:creationId xmlns:a16="http://schemas.microsoft.com/office/drawing/2014/main" id="{9085648E-7736-46E0-A2FC-7B533FE01A04}"/>
              </a:ext>
            </a:extLst>
          </p:cNvPr>
          <p:cNvSpPr>
            <a:spLocks noGrp="1"/>
          </p:cNvSpPr>
          <p:nvPr>
            <p:ph type="body" sz="quarter" idx="19" hasCustomPrompt="1"/>
          </p:nvPr>
        </p:nvSpPr>
        <p:spPr>
          <a:xfrm rot="16200000">
            <a:off x="3079311" y="6364483"/>
            <a:ext cx="324000" cy="14400"/>
          </a:xfrm>
          <a:solidFill>
            <a:schemeClr val="accent3"/>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Tree>
    <p:extLst>
      <p:ext uri="{BB962C8B-B14F-4D97-AF65-F5344CB8AC3E}">
        <p14:creationId xmlns:p14="http://schemas.microsoft.com/office/powerpoint/2010/main" val="1750090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t Meeting">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5F56C4-FE72-4B4E-907D-03F5B401E9E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0" y="0"/>
            <a:ext cx="12192000" cy="5846365"/>
          </a:xfrm>
          <a:prstGeom prst="rect">
            <a:avLst/>
          </a:prstGeom>
        </p:spPr>
      </p:pic>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a:xfrm>
            <a:off x="10125514" y="6394916"/>
            <a:ext cx="1440000" cy="365125"/>
          </a:xfrm>
        </p:spPr>
        <p:txBody>
          <a:bodyPr/>
          <a:lstStyle/>
          <a:p>
            <a:fld id="{9527C9C5-01FC-45F0-893C-77E06CCB7E79}" type="slidenum">
              <a:rPr lang="en-GB" smtClean="0"/>
              <a:pPr/>
              <a:t>‹#›</a:t>
            </a:fld>
            <a:endParaRPr lang="en-GB"/>
          </a:p>
        </p:txBody>
      </p:sp>
      <p:sp>
        <p:nvSpPr>
          <p:cNvPr id="9" name="Rectangle 8">
            <a:extLst>
              <a:ext uri="{FF2B5EF4-FFF2-40B4-BE49-F238E27FC236}">
                <a16:creationId xmlns:a16="http://schemas.microsoft.com/office/drawing/2014/main" id="{32E9CB55-5114-4A3A-937B-B0F1E7C1DF51}"/>
              </a:ext>
            </a:extLst>
          </p:cNvPr>
          <p:cNvSpPr/>
          <p:nvPr userDrawn="1"/>
        </p:nvSpPr>
        <p:spPr>
          <a:xfrm>
            <a:off x="0" y="5846365"/>
            <a:ext cx="12192000" cy="1011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32422D62-B88F-4FB2-A62B-4F97EA8679E3}"/>
              </a:ext>
            </a:extLst>
          </p:cNvPr>
          <p:cNvSpPr txBox="1"/>
          <p:nvPr userDrawn="1"/>
        </p:nvSpPr>
        <p:spPr>
          <a:xfrm>
            <a:off x="353437" y="6239331"/>
            <a:ext cx="306603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3087"/>
                </a:solidFill>
                <a:uLnTx/>
                <a:uFillTx/>
                <a:latin typeface="Poppins Light" panose="00000400000000000000" pitchFamily="2" charset="0"/>
                <a:ea typeface="+mn-ea"/>
                <a:cs typeface="Poppins Light" panose="00000400000000000000" pitchFamily="2" charset="0"/>
              </a:rPr>
              <a:t>Shared vision. </a:t>
            </a:r>
            <a:r>
              <a:rPr kumimoji="0" lang="en-GB" sz="1400" b="0" i="0" u="none" strike="noStrike" kern="1200" cap="none" spc="0" normalizeH="0" baseline="0" noProof="0" dirty="0">
                <a:ln>
                  <a:noFill/>
                </a:ln>
                <a:solidFill>
                  <a:srgbClr val="003087"/>
                </a:solidFill>
                <a:uLnTx/>
                <a:uFillTx/>
                <a:latin typeface="Poppins SemiBold" panose="00000700000000000000" pitchFamily="2" charset="0"/>
                <a:ea typeface="+mn-ea"/>
                <a:cs typeface="Poppins SemiBold" panose="00000700000000000000" pitchFamily="2" charset="0"/>
              </a:rPr>
              <a:t>Better together</a:t>
            </a:r>
          </a:p>
        </p:txBody>
      </p:sp>
      <p:sp>
        <p:nvSpPr>
          <p:cNvPr id="18" name="Text Placeholder 17">
            <a:extLst>
              <a:ext uri="{FF2B5EF4-FFF2-40B4-BE49-F238E27FC236}">
                <a16:creationId xmlns:a16="http://schemas.microsoft.com/office/drawing/2014/main" id="{86094192-A931-4C06-90C3-72089EB3EE89}"/>
              </a:ext>
            </a:extLst>
          </p:cNvPr>
          <p:cNvSpPr>
            <a:spLocks noGrp="1"/>
          </p:cNvSpPr>
          <p:nvPr>
            <p:ph type="body" sz="quarter" idx="18" hasCustomPrompt="1"/>
          </p:nvPr>
        </p:nvSpPr>
        <p:spPr>
          <a:xfrm>
            <a:off x="3312023" y="6185926"/>
            <a:ext cx="1892300" cy="365125"/>
          </a:xfrm>
        </p:spPr>
        <p:txBody>
          <a:bodyPr>
            <a:noAutofit/>
          </a:bodyPr>
          <a:lstStyle>
            <a:lvl1pPr marL="0" indent="0">
              <a:buFont typeface="Arial" panose="020B0604020202020204" pitchFamily="34" charset="0"/>
              <a:buNone/>
              <a:defRPr>
                <a:solidFill>
                  <a:schemeClr val="accent3"/>
                </a:solidFill>
                <a:latin typeface="Poppins Light" panose="00000400000000000000" pitchFamily="50" charset="0"/>
                <a:cs typeface="Poppins Light" panose="00000400000000000000" pitchFamily="50" charset="0"/>
              </a:defRPr>
            </a:lvl1pPr>
            <a:lvl2pPr>
              <a:defRPr>
                <a:solidFill>
                  <a:schemeClr val="accent3"/>
                </a:solidFill>
                <a:latin typeface="Poppins Light" panose="00000400000000000000" pitchFamily="50" charset="0"/>
                <a:cs typeface="Poppins Light" panose="00000400000000000000" pitchFamily="50" charset="0"/>
              </a:defRPr>
            </a:lvl2pPr>
            <a:lvl3pPr>
              <a:defRPr>
                <a:solidFill>
                  <a:schemeClr val="accent3"/>
                </a:solidFill>
                <a:latin typeface="Poppins Light" panose="00000400000000000000" pitchFamily="50" charset="0"/>
                <a:cs typeface="Poppins Light" panose="00000400000000000000" pitchFamily="50" charset="0"/>
              </a:defRPr>
            </a:lvl3pPr>
            <a:lvl4pPr>
              <a:defRPr>
                <a:solidFill>
                  <a:schemeClr val="accent3"/>
                </a:solidFill>
                <a:latin typeface="Poppins Light" panose="00000400000000000000" pitchFamily="50" charset="0"/>
                <a:cs typeface="Poppins Light" panose="00000400000000000000" pitchFamily="50" charset="0"/>
              </a:defRPr>
            </a:lvl4pPr>
            <a:lvl5pPr>
              <a:defRPr>
                <a:solidFill>
                  <a:schemeClr val="accent3"/>
                </a:solidFill>
                <a:latin typeface="Poppins Light" panose="00000400000000000000" pitchFamily="50" charset="0"/>
                <a:cs typeface="Poppins Light" panose="00000400000000000000" pitchFamily="50" charset="0"/>
              </a:defRPr>
            </a:lvl5pPr>
          </a:lstStyle>
          <a:p>
            <a:pPr lvl="0"/>
            <a:r>
              <a:rPr lang="en-US" dirty="0"/>
              <a:t>Month Year</a:t>
            </a:r>
            <a:endParaRPr lang="en-GB" dirty="0"/>
          </a:p>
        </p:txBody>
      </p:sp>
      <p:sp>
        <p:nvSpPr>
          <p:cNvPr id="14" name="Text Placeholder 13">
            <a:extLst>
              <a:ext uri="{FF2B5EF4-FFF2-40B4-BE49-F238E27FC236}">
                <a16:creationId xmlns:a16="http://schemas.microsoft.com/office/drawing/2014/main" id="{31E88002-DF35-4269-8740-47F91193F388}"/>
              </a:ext>
            </a:extLst>
          </p:cNvPr>
          <p:cNvSpPr>
            <a:spLocks noGrp="1"/>
          </p:cNvSpPr>
          <p:nvPr>
            <p:ph type="body" sz="quarter" idx="17" hasCustomPrompt="1"/>
          </p:nvPr>
        </p:nvSpPr>
        <p:spPr>
          <a:xfrm>
            <a:off x="747713" y="2501062"/>
            <a:ext cx="720000" cy="36000"/>
          </a:xfrm>
          <a:solidFill>
            <a:schemeClr val="accent6"/>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16" name="Title 1">
            <a:extLst>
              <a:ext uri="{FF2B5EF4-FFF2-40B4-BE49-F238E27FC236}">
                <a16:creationId xmlns:a16="http://schemas.microsoft.com/office/drawing/2014/main" id="{9CF8FC60-321E-4834-A46E-2FC3BD701A94}"/>
              </a:ext>
            </a:extLst>
          </p:cNvPr>
          <p:cNvSpPr>
            <a:spLocks noGrp="1"/>
          </p:cNvSpPr>
          <p:nvPr>
            <p:ph type="title" hasCustomPrompt="1"/>
          </p:nvPr>
        </p:nvSpPr>
        <p:spPr>
          <a:xfrm>
            <a:off x="626485" y="2773870"/>
            <a:ext cx="5469515" cy="771853"/>
          </a:xfrm>
        </p:spPr>
        <p:txBody>
          <a:bodyPr anchor="t" anchorCtr="0"/>
          <a:lstStyle>
            <a:lvl1pPr marL="0" indent="0" algn="l" defTabSz="914400" rtl="0" eaLnBrk="1" latinLnBrk="0" hangingPunct="1">
              <a:lnSpc>
                <a:spcPct val="85000"/>
              </a:lnSpc>
              <a:spcBef>
                <a:spcPct val="0"/>
              </a:spcBef>
              <a:buFont typeface="Arial" panose="020B0604020202020204" pitchFamily="34" charset="0"/>
              <a:buNone/>
              <a:defRPr lang="en-GB" sz="6000" b="1" kern="1200" cap="none" baseline="0" dirty="0">
                <a:solidFill>
                  <a:schemeClr val="bg1"/>
                </a:solidFill>
                <a:latin typeface="+mj-lt"/>
                <a:ea typeface="+mj-ea"/>
                <a:cs typeface="+mj-cs"/>
              </a:defRPr>
            </a:lvl1pPr>
          </a:lstStyle>
          <a:p>
            <a:r>
              <a:rPr lang="en-US" dirty="0"/>
              <a:t>Title Here</a:t>
            </a:r>
            <a:endParaRPr lang="en-GB" dirty="0"/>
          </a:p>
        </p:txBody>
      </p:sp>
      <p:sp>
        <p:nvSpPr>
          <p:cNvPr id="19" name="Text Placeholder 6">
            <a:extLst>
              <a:ext uri="{FF2B5EF4-FFF2-40B4-BE49-F238E27FC236}">
                <a16:creationId xmlns:a16="http://schemas.microsoft.com/office/drawing/2014/main" id="{9C6C7DEB-7E02-4CA8-9F9B-77E3F59C94C5}"/>
              </a:ext>
            </a:extLst>
          </p:cNvPr>
          <p:cNvSpPr>
            <a:spLocks noGrp="1"/>
          </p:cNvSpPr>
          <p:nvPr>
            <p:ph type="body" sz="quarter" idx="16" hasCustomPrompt="1"/>
          </p:nvPr>
        </p:nvSpPr>
        <p:spPr>
          <a:xfrm>
            <a:off x="626484" y="3567667"/>
            <a:ext cx="5469516" cy="472646"/>
          </a:xfrm>
        </p:spPr>
        <p:txBody>
          <a:bodyPr anchor="t" anchorCtr="0">
            <a:noAutofit/>
          </a:bodyPr>
          <a:lstStyle>
            <a:lvl1pPr marL="0" indent="0">
              <a:lnSpc>
                <a:spcPct val="100000"/>
              </a:lnSpc>
              <a:buClr>
                <a:schemeClr val="bg1"/>
              </a:buClr>
              <a:buFont typeface="Arial" panose="020B0604020202020204" pitchFamily="34" charset="0"/>
              <a:buNone/>
              <a:defRPr sz="2400" b="0">
                <a:solidFill>
                  <a:schemeClr val="bg1"/>
                </a:solidFill>
              </a:defRPr>
            </a:lvl1pPr>
            <a:lvl2pPr>
              <a:lnSpc>
                <a:spcPct val="100000"/>
              </a:lnSpc>
              <a:defRPr sz="2400" b="0"/>
            </a:lvl2pPr>
            <a:lvl3pPr>
              <a:lnSpc>
                <a:spcPct val="100000"/>
              </a:lnSpc>
              <a:buClr>
                <a:schemeClr val="bg1"/>
              </a:buClr>
              <a:buSzPct val="100000"/>
              <a:defRPr sz="2400" b="0"/>
            </a:lvl3pPr>
            <a:lvl4pPr>
              <a:lnSpc>
                <a:spcPct val="100000"/>
              </a:lnSpc>
              <a:defRPr sz="2400" b="0"/>
            </a:lvl4pPr>
            <a:lvl5pPr>
              <a:lnSpc>
                <a:spcPct val="100000"/>
              </a:lnSpc>
              <a:buClr>
                <a:schemeClr val="bg1"/>
              </a:buClr>
              <a:defRPr sz="2400" b="0"/>
            </a:lvl5pPr>
          </a:lstStyle>
          <a:p>
            <a:pPr lvl="0"/>
            <a:r>
              <a:rPr lang="en-US" dirty="0"/>
              <a:t>Subtitle Here</a:t>
            </a:r>
            <a:endParaRPr lang="en-GB" dirty="0"/>
          </a:p>
        </p:txBody>
      </p:sp>
      <p:pic>
        <p:nvPicPr>
          <p:cNvPr id="15" name="Picture 14" descr="NHS Master Logo">
            <a:extLst>
              <a:ext uri="{FF2B5EF4-FFF2-40B4-BE49-F238E27FC236}">
                <a16:creationId xmlns:a16="http://schemas.microsoft.com/office/drawing/2014/main" id="{88800111-344C-4586-A764-143405D97E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9014" y="188292"/>
            <a:ext cx="2039882" cy="786095"/>
          </a:xfrm>
          <a:prstGeom prst="rect">
            <a:avLst/>
          </a:prstGeom>
        </p:spPr>
      </p:pic>
      <p:sp>
        <p:nvSpPr>
          <p:cNvPr id="17" name="Text Placeholder 13">
            <a:extLst>
              <a:ext uri="{FF2B5EF4-FFF2-40B4-BE49-F238E27FC236}">
                <a16:creationId xmlns:a16="http://schemas.microsoft.com/office/drawing/2014/main" id="{3D4FD7D4-484C-4221-A11D-5ABBB9D9C52C}"/>
              </a:ext>
            </a:extLst>
          </p:cNvPr>
          <p:cNvSpPr>
            <a:spLocks noGrp="1"/>
          </p:cNvSpPr>
          <p:nvPr>
            <p:ph type="body" sz="quarter" idx="19" hasCustomPrompt="1"/>
          </p:nvPr>
        </p:nvSpPr>
        <p:spPr>
          <a:xfrm rot="16200000">
            <a:off x="3079311" y="6364483"/>
            <a:ext cx="324000" cy="14400"/>
          </a:xfrm>
          <a:solidFill>
            <a:schemeClr val="accent3"/>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Tree>
    <p:extLst>
      <p:ext uri="{BB962C8B-B14F-4D97-AF65-F5344CB8AC3E}">
        <p14:creationId xmlns:p14="http://schemas.microsoft.com/office/powerpoint/2010/main" val="1652926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Image - LIGHT">
    <p:bg>
      <p:bgPr>
        <a:solidFill>
          <a:schemeClr val="tx2"/>
        </a:solidFill>
        <a:effectLst/>
      </p:bgPr>
    </p:bg>
    <p:spTree>
      <p:nvGrpSpPr>
        <p:cNvPr id="1" name=""/>
        <p:cNvGrpSpPr/>
        <p:nvPr/>
      </p:nvGrpSpPr>
      <p:grpSpPr>
        <a:xfrm>
          <a:off x="0" y="0"/>
          <a:ext cx="0" cy="0"/>
          <a:chOff x="0" y="0"/>
          <a:chExt cx="0" cy="0"/>
        </a:xfrm>
      </p:grpSpPr>
      <p:pic>
        <p:nvPicPr>
          <p:cNvPr id="65" name="Picture 64" descr="NHS Master Logo">
            <a:extLst>
              <a:ext uri="{FF2B5EF4-FFF2-40B4-BE49-F238E27FC236}">
                <a16:creationId xmlns:a16="http://schemas.microsoft.com/office/drawing/2014/main" id="{D8E18DFE-3F4D-4C69-BD09-BC41611C16D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749014" y="188293"/>
            <a:ext cx="2039882" cy="434560"/>
          </a:xfrm>
          <a:prstGeom prst="rect">
            <a:avLst/>
          </a:prstGeom>
        </p:spPr>
      </p:pic>
      <p:sp>
        <p:nvSpPr>
          <p:cNvPr id="54" name="Picture Placeholder 53">
            <a:extLst>
              <a:ext uri="{FF2B5EF4-FFF2-40B4-BE49-F238E27FC236}">
                <a16:creationId xmlns:a16="http://schemas.microsoft.com/office/drawing/2014/main" id="{B7DDFB85-6CD4-4D37-9F10-5F458BB38042}"/>
              </a:ext>
            </a:extLst>
          </p:cNvPr>
          <p:cNvSpPr>
            <a:spLocks noGrp="1"/>
          </p:cNvSpPr>
          <p:nvPr>
            <p:ph type="pic" sz="quarter" idx="15" hasCustomPrompt="1"/>
          </p:nvPr>
        </p:nvSpPr>
        <p:spPr>
          <a:xfrm>
            <a:off x="0" y="-25163"/>
            <a:ext cx="12192000" cy="5871528"/>
          </a:xfrm>
          <a:custGeom>
            <a:avLst/>
            <a:gdLst>
              <a:gd name="connsiteX0" fmla="*/ 10157549 w 12192000"/>
              <a:gd name="connsiteY0" fmla="*/ 753487 h 5871528"/>
              <a:gd name="connsiteX1" fmla="*/ 10159846 w 12192000"/>
              <a:gd name="connsiteY1" fmla="*/ 753487 h 5871528"/>
              <a:gd name="connsiteX2" fmla="*/ 10162070 w 12192000"/>
              <a:gd name="connsiteY2" fmla="*/ 753634 h 5871528"/>
              <a:gd name="connsiteX3" fmla="*/ 10157696 w 12192000"/>
              <a:gd name="connsiteY3" fmla="*/ 768635 h 5871528"/>
              <a:gd name="connsiteX4" fmla="*/ 10144820 w 12192000"/>
              <a:gd name="connsiteY4" fmla="*/ 774939 h 5871528"/>
              <a:gd name="connsiteX5" fmla="*/ 10136904 w 12192000"/>
              <a:gd name="connsiteY5" fmla="*/ 772496 h 5871528"/>
              <a:gd name="connsiteX6" fmla="*/ 10133508 w 12192000"/>
              <a:gd name="connsiteY6" fmla="*/ 765655 h 5871528"/>
              <a:gd name="connsiteX7" fmla="*/ 10137319 w 12192000"/>
              <a:gd name="connsiteY7" fmla="*/ 757616 h 5871528"/>
              <a:gd name="connsiteX8" fmla="*/ 10146286 w 12192000"/>
              <a:gd name="connsiteY8" fmla="*/ 754171 h 5871528"/>
              <a:gd name="connsiteX9" fmla="*/ 10157549 w 12192000"/>
              <a:gd name="connsiteY9" fmla="*/ 753487 h 5871528"/>
              <a:gd name="connsiteX10" fmla="*/ 10480302 w 12192000"/>
              <a:gd name="connsiteY10" fmla="*/ 743103 h 5871528"/>
              <a:gd name="connsiteX11" fmla="*/ 10491174 w 12192000"/>
              <a:gd name="connsiteY11" fmla="*/ 743103 h 5871528"/>
              <a:gd name="connsiteX12" fmla="*/ 10504563 w 12192000"/>
              <a:gd name="connsiteY12" fmla="*/ 746524 h 5871528"/>
              <a:gd name="connsiteX13" fmla="*/ 10509938 w 12192000"/>
              <a:gd name="connsiteY13" fmla="*/ 757421 h 5871528"/>
              <a:gd name="connsiteX14" fmla="*/ 10504099 w 12192000"/>
              <a:gd name="connsiteY14" fmla="*/ 768415 h 5871528"/>
              <a:gd name="connsiteX15" fmla="*/ 10489830 w 12192000"/>
              <a:gd name="connsiteY15" fmla="*/ 771665 h 5871528"/>
              <a:gd name="connsiteX16" fmla="*/ 10480302 w 12192000"/>
              <a:gd name="connsiteY16" fmla="*/ 771665 h 5871528"/>
              <a:gd name="connsiteX17" fmla="*/ 10362488 w 12192000"/>
              <a:gd name="connsiteY17" fmla="*/ 728445 h 5871528"/>
              <a:gd name="connsiteX18" fmla="*/ 10371968 w 12192000"/>
              <a:gd name="connsiteY18" fmla="*/ 731767 h 5871528"/>
              <a:gd name="connsiteX19" fmla="*/ 10377587 w 12192000"/>
              <a:gd name="connsiteY19" fmla="*/ 740123 h 5871528"/>
              <a:gd name="connsiteX20" fmla="*/ 10379371 w 12192000"/>
              <a:gd name="connsiteY20" fmla="*/ 750800 h 5871528"/>
              <a:gd name="connsiteX21" fmla="*/ 10377514 w 12192000"/>
              <a:gd name="connsiteY21" fmla="*/ 761428 h 5871528"/>
              <a:gd name="connsiteX22" fmla="*/ 10371895 w 12192000"/>
              <a:gd name="connsiteY22" fmla="*/ 769711 h 5871528"/>
              <a:gd name="connsiteX23" fmla="*/ 10362708 w 12192000"/>
              <a:gd name="connsiteY23" fmla="*/ 772961 h 5871528"/>
              <a:gd name="connsiteX24" fmla="*/ 10350663 w 12192000"/>
              <a:gd name="connsiteY24" fmla="*/ 766022 h 5871528"/>
              <a:gd name="connsiteX25" fmla="*/ 10346583 w 12192000"/>
              <a:gd name="connsiteY25" fmla="*/ 750532 h 5871528"/>
              <a:gd name="connsiteX26" fmla="*/ 10350272 w 12192000"/>
              <a:gd name="connsiteY26" fmla="*/ 734919 h 5871528"/>
              <a:gd name="connsiteX27" fmla="*/ 10362488 w 12192000"/>
              <a:gd name="connsiteY27" fmla="*/ 728445 h 5871528"/>
              <a:gd name="connsiteX28" fmla="*/ 11485623 w 12192000"/>
              <a:gd name="connsiteY28" fmla="*/ 725317 h 5871528"/>
              <a:gd name="connsiteX29" fmla="*/ 11493881 w 12192000"/>
              <a:gd name="connsiteY29" fmla="*/ 727760 h 5871528"/>
              <a:gd name="connsiteX30" fmla="*/ 11498767 w 12192000"/>
              <a:gd name="connsiteY30" fmla="*/ 734357 h 5871528"/>
              <a:gd name="connsiteX31" fmla="*/ 11500526 w 12192000"/>
              <a:gd name="connsiteY31" fmla="*/ 743299 h 5871528"/>
              <a:gd name="connsiteX32" fmla="*/ 11468886 w 12192000"/>
              <a:gd name="connsiteY32" fmla="*/ 743324 h 5871528"/>
              <a:gd name="connsiteX33" fmla="*/ 11471330 w 12192000"/>
              <a:gd name="connsiteY33" fmla="*/ 734308 h 5871528"/>
              <a:gd name="connsiteX34" fmla="*/ 11476925 w 12192000"/>
              <a:gd name="connsiteY34" fmla="*/ 727760 h 5871528"/>
              <a:gd name="connsiteX35" fmla="*/ 11485623 w 12192000"/>
              <a:gd name="connsiteY35" fmla="*/ 725317 h 5871528"/>
              <a:gd name="connsiteX36" fmla="*/ 11173376 w 12192000"/>
              <a:gd name="connsiteY36" fmla="*/ 725317 h 5871528"/>
              <a:gd name="connsiteX37" fmla="*/ 11181659 w 12192000"/>
              <a:gd name="connsiteY37" fmla="*/ 727760 h 5871528"/>
              <a:gd name="connsiteX38" fmla="*/ 11186545 w 12192000"/>
              <a:gd name="connsiteY38" fmla="*/ 734357 h 5871528"/>
              <a:gd name="connsiteX39" fmla="*/ 11188305 w 12192000"/>
              <a:gd name="connsiteY39" fmla="*/ 743299 h 5871528"/>
              <a:gd name="connsiteX40" fmla="*/ 11156664 w 12192000"/>
              <a:gd name="connsiteY40" fmla="*/ 743324 h 5871528"/>
              <a:gd name="connsiteX41" fmla="*/ 11159108 w 12192000"/>
              <a:gd name="connsiteY41" fmla="*/ 734308 h 5871528"/>
              <a:gd name="connsiteX42" fmla="*/ 11164678 w 12192000"/>
              <a:gd name="connsiteY42" fmla="*/ 727760 h 5871528"/>
              <a:gd name="connsiteX43" fmla="*/ 11173376 w 12192000"/>
              <a:gd name="connsiteY43" fmla="*/ 725317 h 5871528"/>
              <a:gd name="connsiteX44" fmla="*/ 10848938 w 12192000"/>
              <a:gd name="connsiteY44" fmla="*/ 725317 h 5871528"/>
              <a:gd name="connsiteX45" fmla="*/ 10857196 w 12192000"/>
              <a:gd name="connsiteY45" fmla="*/ 727760 h 5871528"/>
              <a:gd name="connsiteX46" fmla="*/ 10862083 w 12192000"/>
              <a:gd name="connsiteY46" fmla="*/ 734357 h 5871528"/>
              <a:gd name="connsiteX47" fmla="*/ 10863817 w 12192000"/>
              <a:gd name="connsiteY47" fmla="*/ 743299 h 5871528"/>
              <a:gd name="connsiteX48" fmla="*/ 10832226 w 12192000"/>
              <a:gd name="connsiteY48" fmla="*/ 743324 h 5871528"/>
              <a:gd name="connsiteX49" fmla="*/ 10834670 w 12192000"/>
              <a:gd name="connsiteY49" fmla="*/ 734308 h 5871528"/>
              <a:gd name="connsiteX50" fmla="*/ 10840240 w 12192000"/>
              <a:gd name="connsiteY50" fmla="*/ 727760 h 5871528"/>
              <a:gd name="connsiteX51" fmla="*/ 10848938 w 12192000"/>
              <a:gd name="connsiteY51" fmla="*/ 725317 h 5871528"/>
              <a:gd name="connsiteX52" fmla="*/ 10283645 w 12192000"/>
              <a:gd name="connsiteY52" fmla="*/ 725317 h 5871528"/>
              <a:gd name="connsiteX53" fmla="*/ 10291928 w 12192000"/>
              <a:gd name="connsiteY53" fmla="*/ 727760 h 5871528"/>
              <a:gd name="connsiteX54" fmla="*/ 10296814 w 12192000"/>
              <a:gd name="connsiteY54" fmla="*/ 734357 h 5871528"/>
              <a:gd name="connsiteX55" fmla="*/ 10298573 w 12192000"/>
              <a:gd name="connsiteY55" fmla="*/ 743299 h 5871528"/>
              <a:gd name="connsiteX56" fmla="*/ 10266933 w 12192000"/>
              <a:gd name="connsiteY56" fmla="*/ 743324 h 5871528"/>
              <a:gd name="connsiteX57" fmla="*/ 10269377 w 12192000"/>
              <a:gd name="connsiteY57" fmla="*/ 734308 h 5871528"/>
              <a:gd name="connsiteX58" fmla="*/ 10274947 w 12192000"/>
              <a:gd name="connsiteY58" fmla="*/ 727760 h 5871528"/>
              <a:gd name="connsiteX59" fmla="*/ 10283645 w 12192000"/>
              <a:gd name="connsiteY59" fmla="*/ 725317 h 5871528"/>
              <a:gd name="connsiteX60" fmla="*/ 11353932 w 12192000"/>
              <a:gd name="connsiteY60" fmla="*/ 713980 h 5871528"/>
              <a:gd name="connsiteX61" fmla="*/ 11353932 w 12192000"/>
              <a:gd name="connsiteY61" fmla="*/ 786642 h 5871528"/>
              <a:gd name="connsiteX62" fmla="*/ 11372672 w 12192000"/>
              <a:gd name="connsiteY62" fmla="*/ 786642 h 5871528"/>
              <a:gd name="connsiteX63" fmla="*/ 11372672 w 12192000"/>
              <a:gd name="connsiteY63" fmla="*/ 713980 h 5871528"/>
              <a:gd name="connsiteX64" fmla="*/ 11268028 w 12192000"/>
              <a:gd name="connsiteY64" fmla="*/ 713980 h 5871528"/>
              <a:gd name="connsiteX65" fmla="*/ 11295270 w 12192000"/>
              <a:gd name="connsiteY65" fmla="*/ 786643 h 5871528"/>
              <a:gd name="connsiteX66" fmla="*/ 11316233 w 12192000"/>
              <a:gd name="connsiteY66" fmla="*/ 786643 h 5871528"/>
              <a:gd name="connsiteX67" fmla="*/ 11343109 w 12192000"/>
              <a:gd name="connsiteY67" fmla="*/ 713980 h 5871528"/>
              <a:gd name="connsiteX68" fmla="*/ 11324271 w 12192000"/>
              <a:gd name="connsiteY68" fmla="*/ 713980 h 5871528"/>
              <a:gd name="connsiteX69" fmla="*/ 11311249 w 12192000"/>
              <a:gd name="connsiteY69" fmla="*/ 753561 h 5871528"/>
              <a:gd name="connsiteX70" fmla="*/ 11306655 w 12192000"/>
              <a:gd name="connsiteY70" fmla="*/ 770444 h 5871528"/>
              <a:gd name="connsiteX71" fmla="*/ 11300792 w 12192000"/>
              <a:gd name="connsiteY71" fmla="*/ 748919 h 5871528"/>
              <a:gd name="connsiteX72" fmla="*/ 11288575 w 12192000"/>
              <a:gd name="connsiteY72" fmla="*/ 713980 h 5871528"/>
              <a:gd name="connsiteX73" fmla="*/ 10694672 w 12192000"/>
              <a:gd name="connsiteY73" fmla="*/ 713980 h 5871528"/>
              <a:gd name="connsiteX74" fmla="*/ 10694672 w 12192000"/>
              <a:gd name="connsiteY74" fmla="*/ 786642 h 5871528"/>
              <a:gd name="connsiteX75" fmla="*/ 10713436 w 12192000"/>
              <a:gd name="connsiteY75" fmla="*/ 786642 h 5871528"/>
              <a:gd name="connsiteX76" fmla="*/ 10713436 w 12192000"/>
              <a:gd name="connsiteY76" fmla="*/ 713980 h 5871528"/>
              <a:gd name="connsiteX77" fmla="*/ 10545878 w 12192000"/>
              <a:gd name="connsiteY77" fmla="*/ 713980 h 5871528"/>
              <a:gd name="connsiteX78" fmla="*/ 10545878 w 12192000"/>
              <a:gd name="connsiteY78" fmla="*/ 754929 h 5871528"/>
              <a:gd name="connsiteX79" fmla="*/ 10547979 w 12192000"/>
              <a:gd name="connsiteY79" fmla="*/ 772179 h 5871528"/>
              <a:gd name="connsiteX80" fmla="*/ 10555749 w 12192000"/>
              <a:gd name="connsiteY80" fmla="*/ 783564 h 5871528"/>
              <a:gd name="connsiteX81" fmla="*/ 10571483 w 12192000"/>
              <a:gd name="connsiteY81" fmla="*/ 787718 h 5871528"/>
              <a:gd name="connsiteX82" fmla="*/ 10580377 w 12192000"/>
              <a:gd name="connsiteY82" fmla="*/ 786227 h 5871528"/>
              <a:gd name="connsiteX83" fmla="*/ 10588342 w 12192000"/>
              <a:gd name="connsiteY83" fmla="*/ 782049 h 5871528"/>
              <a:gd name="connsiteX84" fmla="*/ 10594401 w 12192000"/>
              <a:gd name="connsiteY84" fmla="*/ 775404 h 5871528"/>
              <a:gd name="connsiteX85" fmla="*/ 10594963 w 12192000"/>
              <a:gd name="connsiteY85" fmla="*/ 786569 h 5871528"/>
              <a:gd name="connsiteX86" fmla="*/ 10612725 w 12192000"/>
              <a:gd name="connsiteY86" fmla="*/ 786569 h 5871528"/>
              <a:gd name="connsiteX87" fmla="*/ 10612286 w 12192000"/>
              <a:gd name="connsiteY87" fmla="*/ 778116 h 5871528"/>
              <a:gd name="connsiteX88" fmla="*/ 10611968 w 12192000"/>
              <a:gd name="connsiteY88" fmla="*/ 767805 h 5871528"/>
              <a:gd name="connsiteX89" fmla="*/ 10611650 w 12192000"/>
              <a:gd name="connsiteY89" fmla="*/ 758277 h 5871528"/>
              <a:gd name="connsiteX90" fmla="*/ 10611650 w 12192000"/>
              <a:gd name="connsiteY90" fmla="*/ 713980 h 5871528"/>
              <a:gd name="connsiteX91" fmla="*/ 10592886 w 12192000"/>
              <a:gd name="connsiteY91" fmla="*/ 713980 h 5871528"/>
              <a:gd name="connsiteX92" fmla="*/ 10592886 w 12192000"/>
              <a:gd name="connsiteY92" fmla="*/ 747991 h 5871528"/>
              <a:gd name="connsiteX93" fmla="*/ 10589612 w 12192000"/>
              <a:gd name="connsiteY93" fmla="*/ 764849 h 5871528"/>
              <a:gd name="connsiteX94" fmla="*/ 10577787 w 12192000"/>
              <a:gd name="connsiteY94" fmla="*/ 772032 h 5871528"/>
              <a:gd name="connsiteX95" fmla="*/ 10568918 w 12192000"/>
              <a:gd name="connsiteY95" fmla="*/ 768563 h 5871528"/>
              <a:gd name="connsiteX96" fmla="*/ 10565302 w 12192000"/>
              <a:gd name="connsiteY96" fmla="*/ 760402 h 5871528"/>
              <a:gd name="connsiteX97" fmla="*/ 10564618 w 12192000"/>
              <a:gd name="connsiteY97" fmla="*/ 748919 h 5871528"/>
              <a:gd name="connsiteX98" fmla="*/ 10564618 w 12192000"/>
              <a:gd name="connsiteY98" fmla="*/ 713980 h 5871528"/>
              <a:gd name="connsiteX99" fmla="*/ 11424297 w 12192000"/>
              <a:gd name="connsiteY99" fmla="*/ 713662 h 5871528"/>
              <a:gd name="connsiteX100" fmla="*/ 11405289 w 12192000"/>
              <a:gd name="connsiteY100" fmla="*/ 718231 h 5871528"/>
              <a:gd name="connsiteX101" fmla="*/ 11392267 w 12192000"/>
              <a:gd name="connsiteY101" fmla="*/ 731107 h 5871528"/>
              <a:gd name="connsiteX102" fmla="*/ 11387649 w 12192000"/>
              <a:gd name="connsiteY102" fmla="*/ 750164 h 5871528"/>
              <a:gd name="connsiteX103" fmla="*/ 11390263 w 12192000"/>
              <a:gd name="connsiteY103" fmla="*/ 765581 h 5871528"/>
              <a:gd name="connsiteX104" fmla="*/ 11397837 w 12192000"/>
              <a:gd name="connsiteY104" fmla="*/ 777431 h 5871528"/>
              <a:gd name="connsiteX105" fmla="*/ 11409760 w 12192000"/>
              <a:gd name="connsiteY105" fmla="*/ 784761 h 5871528"/>
              <a:gd name="connsiteX106" fmla="*/ 11425006 w 12192000"/>
              <a:gd name="connsiteY106" fmla="*/ 787204 h 5871528"/>
              <a:gd name="connsiteX107" fmla="*/ 11441889 w 12192000"/>
              <a:gd name="connsiteY107" fmla="*/ 784419 h 5871528"/>
              <a:gd name="connsiteX108" fmla="*/ 11440838 w 12192000"/>
              <a:gd name="connsiteY108" fmla="*/ 768586 h 5871528"/>
              <a:gd name="connsiteX109" fmla="*/ 11428255 w 12192000"/>
              <a:gd name="connsiteY109" fmla="*/ 771860 h 5871528"/>
              <a:gd name="connsiteX110" fmla="*/ 11412863 w 12192000"/>
              <a:gd name="connsiteY110" fmla="*/ 765899 h 5871528"/>
              <a:gd name="connsiteX111" fmla="*/ 11407146 w 12192000"/>
              <a:gd name="connsiteY111" fmla="*/ 750164 h 5871528"/>
              <a:gd name="connsiteX112" fmla="*/ 11409589 w 12192000"/>
              <a:gd name="connsiteY112" fmla="*/ 739390 h 5871528"/>
              <a:gd name="connsiteX113" fmla="*/ 11427229 w 12192000"/>
              <a:gd name="connsiteY113" fmla="*/ 728761 h 5871528"/>
              <a:gd name="connsiteX114" fmla="*/ 11438835 w 12192000"/>
              <a:gd name="connsiteY114" fmla="*/ 731205 h 5871528"/>
              <a:gd name="connsiteX115" fmla="*/ 11440252 w 12192000"/>
              <a:gd name="connsiteY115" fmla="*/ 716105 h 5871528"/>
              <a:gd name="connsiteX116" fmla="*/ 11424297 w 12192000"/>
              <a:gd name="connsiteY116" fmla="*/ 713662 h 5871528"/>
              <a:gd name="connsiteX117" fmla="*/ 11259012 w 12192000"/>
              <a:gd name="connsiteY117" fmla="*/ 713565 h 5871528"/>
              <a:gd name="connsiteX118" fmla="*/ 11246013 w 12192000"/>
              <a:gd name="connsiteY118" fmla="*/ 718696 h 5871528"/>
              <a:gd name="connsiteX119" fmla="*/ 11238684 w 12192000"/>
              <a:gd name="connsiteY119" fmla="*/ 732451 h 5871528"/>
              <a:gd name="connsiteX120" fmla="*/ 11238268 w 12192000"/>
              <a:gd name="connsiteY120" fmla="*/ 714127 h 5871528"/>
              <a:gd name="connsiteX121" fmla="*/ 11221166 w 12192000"/>
              <a:gd name="connsiteY121" fmla="*/ 714127 h 5871528"/>
              <a:gd name="connsiteX122" fmla="*/ 11221752 w 12192000"/>
              <a:gd name="connsiteY122" fmla="*/ 735970 h 5871528"/>
              <a:gd name="connsiteX123" fmla="*/ 11221752 w 12192000"/>
              <a:gd name="connsiteY123" fmla="*/ 786643 h 5871528"/>
              <a:gd name="connsiteX124" fmla="*/ 11240467 w 12192000"/>
              <a:gd name="connsiteY124" fmla="*/ 786643 h 5871528"/>
              <a:gd name="connsiteX125" fmla="*/ 11240467 w 12192000"/>
              <a:gd name="connsiteY125" fmla="*/ 786716 h 5871528"/>
              <a:gd name="connsiteX126" fmla="*/ 11240492 w 12192000"/>
              <a:gd name="connsiteY126" fmla="*/ 786643 h 5871528"/>
              <a:gd name="connsiteX127" fmla="*/ 11240467 w 12192000"/>
              <a:gd name="connsiteY127" fmla="*/ 786643 h 5871528"/>
              <a:gd name="connsiteX128" fmla="*/ 11240467 w 12192000"/>
              <a:gd name="connsiteY128" fmla="*/ 755345 h 5871528"/>
              <a:gd name="connsiteX129" fmla="*/ 11241933 w 12192000"/>
              <a:gd name="connsiteY129" fmla="*/ 743373 h 5871528"/>
              <a:gd name="connsiteX130" fmla="*/ 11247357 w 12192000"/>
              <a:gd name="connsiteY130" fmla="*/ 734382 h 5871528"/>
              <a:gd name="connsiteX131" fmla="*/ 11257937 w 12192000"/>
              <a:gd name="connsiteY131" fmla="*/ 730888 h 5871528"/>
              <a:gd name="connsiteX132" fmla="*/ 11264533 w 12192000"/>
              <a:gd name="connsiteY132" fmla="*/ 731890 h 5871528"/>
              <a:gd name="connsiteX133" fmla="*/ 11264533 w 12192000"/>
              <a:gd name="connsiteY133" fmla="*/ 714274 h 5871528"/>
              <a:gd name="connsiteX134" fmla="*/ 11259012 w 12192000"/>
              <a:gd name="connsiteY134" fmla="*/ 713565 h 5871528"/>
              <a:gd name="connsiteX135" fmla="*/ 10235831 w 12192000"/>
              <a:gd name="connsiteY135" fmla="*/ 713565 h 5871528"/>
              <a:gd name="connsiteX136" fmla="*/ 10222833 w 12192000"/>
              <a:gd name="connsiteY136" fmla="*/ 718696 h 5871528"/>
              <a:gd name="connsiteX137" fmla="*/ 10215503 w 12192000"/>
              <a:gd name="connsiteY137" fmla="*/ 732451 h 5871528"/>
              <a:gd name="connsiteX138" fmla="*/ 10215087 w 12192000"/>
              <a:gd name="connsiteY138" fmla="*/ 714127 h 5871528"/>
              <a:gd name="connsiteX139" fmla="*/ 10197985 w 12192000"/>
              <a:gd name="connsiteY139" fmla="*/ 714127 h 5871528"/>
              <a:gd name="connsiteX140" fmla="*/ 10198571 w 12192000"/>
              <a:gd name="connsiteY140" fmla="*/ 735970 h 5871528"/>
              <a:gd name="connsiteX141" fmla="*/ 10198571 w 12192000"/>
              <a:gd name="connsiteY141" fmla="*/ 786643 h 5871528"/>
              <a:gd name="connsiteX142" fmla="*/ 10217286 w 12192000"/>
              <a:gd name="connsiteY142" fmla="*/ 786643 h 5871528"/>
              <a:gd name="connsiteX143" fmla="*/ 10217286 w 12192000"/>
              <a:gd name="connsiteY143" fmla="*/ 786716 h 5871528"/>
              <a:gd name="connsiteX144" fmla="*/ 10217311 w 12192000"/>
              <a:gd name="connsiteY144" fmla="*/ 786643 h 5871528"/>
              <a:gd name="connsiteX145" fmla="*/ 10217286 w 12192000"/>
              <a:gd name="connsiteY145" fmla="*/ 786643 h 5871528"/>
              <a:gd name="connsiteX146" fmla="*/ 10217286 w 12192000"/>
              <a:gd name="connsiteY146" fmla="*/ 755345 h 5871528"/>
              <a:gd name="connsiteX147" fmla="*/ 10218752 w 12192000"/>
              <a:gd name="connsiteY147" fmla="*/ 743373 h 5871528"/>
              <a:gd name="connsiteX148" fmla="*/ 10224176 w 12192000"/>
              <a:gd name="connsiteY148" fmla="*/ 734382 h 5871528"/>
              <a:gd name="connsiteX149" fmla="*/ 10234756 w 12192000"/>
              <a:gd name="connsiteY149" fmla="*/ 730888 h 5871528"/>
              <a:gd name="connsiteX150" fmla="*/ 10241352 w 12192000"/>
              <a:gd name="connsiteY150" fmla="*/ 731890 h 5871528"/>
              <a:gd name="connsiteX151" fmla="*/ 10241352 w 12192000"/>
              <a:gd name="connsiteY151" fmla="*/ 714274 h 5871528"/>
              <a:gd name="connsiteX152" fmla="*/ 10235831 w 12192000"/>
              <a:gd name="connsiteY152" fmla="*/ 713565 h 5871528"/>
              <a:gd name="connsiteX153" fmla="*/ 10147850 w 12192000"/>
              <a:gd name="connsiteY153" fmla="*/ 712832 h 5871528"/>
              <a:gd name="connsiteX154" fmla="*/ 10122562 w 12192000"/>
              <a:gd name="connsiteY154" fmla="*/ 717718 h 5871528"/>
              <a:gd name="connsiteX155" fmla="*/ 10123149 w 12192000"/>
              <a:gd name="connsiteY155" fmla="*/ 734039 h 5871528"/>
              <a:gd name="connsiteX156" fmla="*/ 10145626 w 12192000"/>
              <a:gd name="connsiteY156" fmla="*/ 726098 h 5871528"/>
              <a:gd name="connsiteX157" fmla="*/ 10157843 w 12192000"/>
              <a:gd name="connsiteY157" fmla="*/ 730032 h 5871528"/>
              <a:gd name="connsiteX158" fmla="*/ 10161776 w 12192000"/>
              <a:gd name="connsiteY158" fmla="*/ 742053 h 5871528"/>
              <a:gd name="connsiteX159" fmla="*/ 10157256 w 12192000"/>
              <a:gd name="connsiteY159" fmla="*/ 741809 h 5871528"/>
              <a:gd name="connsiteX160" fmla="*/ 10154398 w 12192000"/>
              <a:gd name="connsiteY160" fmla="*/ 741662 h 5871528"/>
              <a:gd name="connsiteX161" fmla="*/ 10151539 w 12192000"/>
              <a:gd name="connsiteY161" fmla="*/ 741662 h 5871528"/>
              <a:gd name="connsiteX162" fmla="*/ 10125567 w 12192000"/>
              <a:gd name="connsiteY162" fmla="*/ 746671 h 5871528"/>
              <a:gd name="connsiteX163" fmla="*/ 10114890 w 12192000"/>
              <a:gd name="connsiteY163" fmla="*/ 765288 h 5871528"/>
              <a:gd name="connsiteX164" fmla="*/ 10118287 w 12192000"/>
              <a:gd name="connsiteY164" fmla="*/ 777724 h 5871528"/>
              <a:gd name="connsiteX165" fmla="*/ 10127253 w 12192000"/>
              <a:gd name="connsiteY165" fmla="*/ 785347 h 5871528"/>
              <a:gd name="connsiteX166" fmla="*/ 10140178 w 12192000"/>
              <a:gd name="connsiteY166" fmla="*/ 787791 h 5871528"/>
              <a:gd name="connsiteX167" fmla="*/ 10153323 w 12192000"/>
              <a:gd name="connsiteY167" fmla="*/ 784663 h 5871528"/>
              <a:gd name="connsiteX168" fmla="*/ 10162729 w 12192000"/>
              <a:gd name="connsiteY168" fmla="*/ 775745 h 5871528"/>
              <a:gd name="connsiteX169" fmla="*/ 10163022 w 12192000"/>
              <a:gd name="connsiteY169" fmla="*/ 786642 h 5871528"/>
              <a:gd name="connsiteX170" fmla="*/ 10179661 w 12192000"/>
              <a:gd name="connsiteY170" fmla="*/ 786642 h 5871528"/>
              <a:gd name="connsiteX171" fmla="*/ 10179026 w 12192000"/>
              <a:gd name="connsiteY171" fmla="*/ 771347 h 5871528"/>
              <a:gd name="connsiteX172" fmla="*/ 10178903 w 12192000"/>
              <a:gd name="connsiteY172" fmla="*/ 758301 h 5871528"/>
              <a:gd name="connsiteX173" fmla="*/ 10178903 w 12192000"/>
              <a:gd name="connsiteY173" fmla="*/ 744056 h 5871528"/>
              <a:gd name="connsiteX174" fmla="*/ 10177999 w 12192000"/>
              <a:gd name="connsiteY174" fmla="*/ 732207 h 5871528"/>
              <a:gd name="connsiteX175" fmla="*/ 10174286 w 12192000"/>
              <a:gd name="connsiteY175" fmla="*/ 723362 h 5871528"/>
              <a:gd name="connsiteX176" fmla="*/ 10167200 w 12192000"/>
              <a:gd name="connsiteY176" fmla="*/ 717156 h 5871528"/>
              <a:gd name="connsiteX177" fmla="*/ 10157940 w 12192000"/>
              <a:gd name="connsiteY177" fmla="*/ 713833 h 5871528"/>
              <a:gd name="connsiteX178" fmla="*/ 10147850 w 12192000"/>
              <a:gd name="connsiteY178" fmla="*/ 712832 h 5871528"/>
              <a:gd name="connsiteX179" fmla="*/ 10775078 w 12192000"/>
              <a:gd name="connsiteY179" fmla="*/ 712831 h 5871528"/>
              <a:gd name="connsiteX180" fmla="*/ 10750646 w 12192000"/>
              <a:gd name="connsiteY180" fmla="*/ 725585 h 5871528"/>
              <a:gd name="connsiteX181" fmla="*/ 10750231 w 12192000"/>
              <a:gd name="connsiteY181" fmla="*/ 713980 h 5871528"/>
              <a:gd name="connsiteX182" fmla="*/ 10732444 w 12192000"/>
              <a:gd name="connsiteY182" fmla="*/ 714053 h 5871528"/>
              <a:gd name="connsiteX183" fmla="*/ 10733177 w 12192000"/>
              <a:gd name="connsiteY183" fmla="*/ 740465 h 5871528"/>
              <a:gd name="connsiteX184" fmla="*/ 10733177 w 12192000"/>
              <a:gd name="connsiteY184" fmla="*/ 786642 h 5871528"/>
              <a:gd name="connsiteX185" fmla="*/ 10752063 w 12192000"/>
              <a:gd name="connsiteY185" fmla="*/ 786642 h 5871528"/>
              <a:gd name="connsiteX186" fmla="*/ 10752063 w 12192000"/>
              <a:gd name="connsiteY186" fmla="*/ 752192 h 5871528"/>
              <a:gd name="connsiteX187" fmla="*/ 10755655 w 12192000"/>
              <a:gd name="connsiteY187" fmla="*/ 735480 h 5871528"/>
              <a:gd name="connsiteX188" fmla="*/ 10768017 w 12192000"/>
              <a:gd name="connsiteY188" fmla="*/ 728444 h 5871528"/>
              <a:gd name="connsiteX189" fmla="*/ 10778719 w 12192000"/>
              <a:gd name="connsiteY189" fmla="*/ 734454 h 5871528"/>
              <a:gd name="connsiteX190" fmla="*/ 10781162 w 12192000"/>
              <a:gd name="connsiteY190" fmla="*/ 750140 h 5871528"/>
              <a:gd name="connsiteX191" fmla="*/ 10781162 w 12192000"/>
              <a:gd name="connsiteY191" fmla="*/ 786569 h 5871528"/>
              <a:gd name="connsiteX192" fmla="*/ 10799853 w 12192000"/>
              <a:gd name="connsiteY192" fmla="*/ 786569 h 5871528"/>
              <a:gd name="connsiteX193" fmla="*/ 10799853 w 12192000"/>
              <a:gd name="connsiteY193" fmla="*/ 745693 h 5871528"/>
              <a:gd name="connsiteX194" fmla="*/ 10794771 w 12192000"/>
              <a:gd name="connsiteY194" fmla="*/ 721456 h 5871528"/>
              <a:gd name="connsiteX195" fmla="*/ 10775078 w 12192000"/>
              <a:gd name="connsiteY195" fmla="*/ 712831 h 5871528"/>
              <a:gd name="connsiteX196" fmla="*/ 10986859 w 12192000"/>
              <a:gd name="connsiteY196" fmla="*/ 712637 h 5871528"/>
              <a:gd name="connsiteX197" fmla="*/ 10972346 w 12192000"/>
              <a:gd name="connsiteY197" fmla="*/ 714884 h 5871528"/>
              <a:gd name="connsiteX198" fmla="*/ 10960789 w 12192000"/>
              <a:gd name="connsiteY198" fmla="*/ 722214 h 5871528"/>
              <a:gd name="connsiteX199" fmla="*/ 10956245 w 12192000"/>
              <a:gd name="connsiteY199" fmla="*/ 734846 h 5871528"/>
              <a:gd name="connsiteX200" fmla="*/ 10960594 w 12192000"/>
              <a:gd name="connsiteY200" fmla="*/ 747428 h 5871528"/>
              <a:gd name="connsiteX201" fmla="*/ 10970953 w 12192000"/>
              <a:gd name="connsiteY201" fmla="*/ 754441 h 5871528"/>
              <a:gd name="connsiteX202" fmla="*/ 10982852 w 12192000"/>
              <a:gd name="connsiteY202" fmla="*/ 759523 h 5871528"/>
              <a:gd name="connsiteX203" fmla="*/ 10988813 w 12192000"/>
              <a:gd name="connsiteY203" fmla="*/ 765753 h 5871528"/>
              <a:gd name="connsiteX204" fmla="*/ 10984660 w 12192000"/>
              <a:gd name="connsiteY204" fmla="*/ 771959 h 5871528"/>
              <a:gd name="connsiteX205" fmla="*/ 10975840 w 12192000"/>
              <a:gd name="connsiteY205" fmla="*/ 773962 h 5871528"/>
              <a:gd name="connsiteX206" fmla="*/ 10957369 w 12192000"/>
              <a:gd name="connsiteY206" fmla="*/ 768807 h 5871528"/>
              <a:gd name="connsiteX207" fmla="*/ 10956514 w 12192000"/>
              <a:gd name="connsiteY207" fmla="*/ 784688 h 5871528"/>
              <a:gd name="connsiteX208" fmla="*/ 10977721 w 12192000"/>
              <a:gd name="connsiteY208" fmla="*/ 788060 h 5871528"/>
              <a:gd name="connsiteX209" fmla="*/ 10992234 w 12192000"/>
              <a:gd name="connsiteY209" fmla="*/ 785616 h 5871528"/>
              <a:gd name="connsiteX210" fmla="*/ 11003448 w 12192000"/>
              <a:gd name="connsiteY210" fmla="*/ 777969 h 5871528"/>
              <a:gd name="connsiteX211" fmla="*/ 11007773 w 12192000"/>
              <a:gd name="connsiteY211" fmla="*/ 764947 h 5871528"/>
              <a:gd name="connsiteX212" fmla="*/ 11003302 w 12192000"/>
              <a:gd name="connsiteY212" fmla="*/ 751753 h 5871528"/>
              <a:gd name="connsiteX213" fmla="*/ 10992552 w 12192000"/>
              <a:gd name="connsiteY213" fmla="*/ 744839 h 5871528"/>
              <a:gd name="connsiteX214" fmla="*/ 10980604 w 12192000"/>
              <a:gd name="connsiteY214" fmla="*/ 740172 h 5871528"/>
              <a:gd name="connsiteX215" fmla="*/ 10974911 w 12192000"/>
              <a:gd name="connsiteY215" fmla="*/ 734357 h 5871528"/>
              <a:gd name="connsiteX216" fmla="*/ 10979065 w 12192000"/>
              <a:gd name="connsiteY216" fmla="*/ 728640 h 5871528"/>
              <a:gd name="connsiteX217" fmla="*/ 10988007 w 12192000"/>
              <a:gd name="connsiteY217" fmla="*/ 726734 h 5871528"/>
              <a:gd name="connsiteX218" fmla="*/ 11003400 w 12192000"/>
              <a:gd name="connsiteY218" fmla="*/ 729544 h 5871528"/>
              <a:gd name="connsiteX219" fmla="*/ 11004768 w 12192000"/>
              <a:gd name="connsiteY219" fmla="*/ 715446 h 5871528"/>
              <a:gd name="connsiteX220" fmla="*/ 10986859 w 12192000"/>
              <a:gd name="connsiteY220" fmla="*/ 712637 h 5871528"/>
              <a:gd name="connsiteX221" fmla="*/ 10923897 w 12192000"/>
              <a:gd name="connsiteY221" fmla="*/ 712637 h 5871528"/>
              <a:gd name="connsiteX222" fmla="*/ 10909384 w 12192000"/>
              <a:gd name="connsiteY222" fmla="*/ 714884 h 5871528"/>
              <a:gd name="connsiteX223" fmla="*/ 10897827 w 12192000"/>
              <a:gd name="connsiteY223" fmla="*/ 722214 h 5871528"/>
              <a:gd name="connsiteX224" fmla="*/ 10893258 w 12192000"/>
              <a:gd name="connsiteY224" fmla="*/ 734846 h 5871528"/>
              <a:gd name="connsiteX225" fmla="*/ 10897632 w 12192000"/>
              <a:gd name="connsiteY225" fmla="*/ 747428 h 5871528"/>
              <a:gd name="connsiteX226" fmla="*/ 10907991 w 12192000"/>
              <a:gd name="connsiteY226" fmla="*/ 754441 h 5871528"/>
              <a:gd name="connsiteX227" fmla="*/ 10919890 w 12192000"/>
              <a:gd name="connsiteY227" fmla="*/ 759523 h 5871528"/>
              <a:gd name="connsiteX228" fmla="*/ 10925851 w 12192000"/>
              <a:gd name="connsiteY228" fmla="*/ 765753 h 5871528"/>
              <a:gd name="connsiteX229" fmla="*/ 10921698 w 12192000"/>
              <a:gd name="connsiteY229" fmla="*/ 771959 h 5871528"/>
              <a:gd name="connsiteX230" fmla="*/ 10912878 w 12192000"/>
              <a:gd name="connsiteY230" fmla="*/ 773962 h 5871528"/>
              <a:gd name="connsiteX231" fmla="*/ 10894407 w 12192000"/>
              <a:gd name="connsiteY231" fmla="*/ 768807 h 5871528"/>
              <a:gd name="connsiteX232" fmla="*/ 10893551 w 12192000"/>
              <a:gd name="connsiteY232" fmla="*/ 784688 h 5871528"/>
              <a:gd name="connsiteX233" fmla="*/ 10914661 w 12192000"/>
              <a:gd name="connsiteY233" fmla="*/ 787815 h 5871528"/>
              <a:gd name="connsiteX234" fmla="*/ 10929198 w 12192000"/>
              <a:gd name="connsiteY234" fmla="*/ 785372 h 5871528"/>
              <a:gd name="connsiteX235" fmla="*/ 10940413 w 12192000"/>
              <a:gd name="connsiteY235" fmla="*/ 777725 h 5871528"/>
              <a:gd name="connsiteX236" fmla="*/ 10944737 w 12192000"/>
              <a:gd name="connsiteY236" fmla="*/ 764702 h 5871528"/>
              <a:gd name="connsiteX237" fmla="*/ 10940266 w 12192000"/>
              <a:gd name="connsiteY237" fmla="*/ 751509 h 5871528"/>
              <a:gd name="connsiteX238" fmla="*/ 10929516 w 12192000"/>
              <a:gd name="connsiteY238" fmla="*/ 744594 h 5871528"/>
              <a:gd name="connsiteX239" fmla="*/ 10917569 w 12192000"/>
              <a:gd name="connsiteY239" fmla="*/ 739928 h 5871528"/>
              <a:gd name="connsiteX240" fmla="*/ 10911876 w 12192000"/>
              <a:gd name="connsiteY240" fmla="*/ 734113 h 5871528"/>
              <a:gd name="connsiteX241" fmla="*/ 10916029 w 12192000"/>
              <a:gd name="connsiteY241" fmla="*/ 728396 h 5871528"/>
              <a:gd name="connsiteX242" fmla="*/ 10925045 w 12192000"/>
              <a:gd name="connsiteY242" fmla="*/ 726734 h 5871528"/>
              <a:gd name="connsiteX243" fmla="*/ 10940437 w 12192000"/>
              <a:gd name="connsiteY243" fmla="*/ 729544 h 5871528"/>
              <a:gd name="connsiteX244" fmla="*/ 10941806 w 12192000"/>
              <a:gd name="connsiteY244" fmla="*/ 715446 h 5871528"/>
              <a:gd name="connsiteX245" fmla="*/ 10923897 w 12192000"/>
              <a:gd name="connsiteY245" fmla="*/ 712637 h 5871528"/>
              <a:gd name="connsiteX246" fmla="*/ 10658756 w 12192000"/>
              <a:gd name="connsiteY246" fmla="*/ 712637 h 5871528"/>
              <a:gd name="connsiteX247" fmla="*/ 10644219 w 12192000"/>
              <a:gd name="connsiteY247" fmla="*/ 714884 h 5871528"/>
              <a:gd name="connsiteX248" fmla="*/ 10632662 w 12192000"/>
              <a:gd name="connsiteY248" fmla="*/ 722214 h 5871528"/>
              <a:gd name="connsiteX249" fmla="*/ 10628118 w 12192000"/>
              <a:gd name="connsiteY249" fmla="*/ 734846 h 5871528"/>
              <a:gd name="connsiteX250" fmla="*/ 10632491 w 12192000"/>
              <a:gd name="connsiteY250" fmla="*/ 747428 h 5871528"/>
              <a:gd name="connsiteX251" fmla="*/ 10642826 w 12192000"/>
              <a:gd name="connsiteY251" fmla="*/ 754441 h 5871528"/>
              <a:gd name="connsiteX252" fmla="*/ 10654749 w 12192000"/>
              <a:gd name="connsiteY252" fmla="*/ 759523 h 5871528"/>
              <a:gd name="connsiteX253" fmla="*/ 10660686 w 12192000"/>
              <a:gd name="connsiteY253" fmla="*/ 765753 h 5871528"/>
              <a:gd name="connsiteX254" fmla="*/ 10656532 w 12192000"/>
              <a:gd name="connsiteY254" fmla="*/ 771959 h 5871528"/>
              <a:gd name="connsiteX255" fmla="*/ 10647737 w 12192000"/>
              <a:gd name="connsiteY255" fmla="*/ 773962 h 5871528"/>
              <a:gd name="connsiteX256" fmla="*/ 10629266 w 12192000"/>
              <a:gd name="connsiteY256" fmla="*/ 768807 h 5871528"/>
              <a:gd name="connsiteX257" fmla="*/ 10628411 w 12192000"/>
              <a:gd name="connsiteY257" fmla="*/ 784688 h 5871528"/>
              <a:gd name="connsiteX258" fmla="*/ 10649520 w 12192000"/>
              <a:gd name="connsiteY258" fmla="*/ 787815 h 5871528"/>
              <a:gd name="connsiteX259" fmla="*/ 10664058 w 12192000"/>
              <a:gd name="connsiteY259" fmla="*/ 785372 h 5871528"/>
              <a:gd name="connsiteX260" fmla="*/ 10675248 w 12192000"/>
              <a:gd name="connsiteY260" fmla="*/ 777725 h 5871528"/>
              <a:gd name="connsiteX261" fmla="*/ 10679572 w 12192000"/>
              <a:gd name="connsiteY261" fmla="*/ 764702 h 5871528"/>
              <a:gd name="connsiteX262" fmla="*/ 10675101 w 12192000"/>
              <a:gd name="connsiteY262" fmla="*/ 751509 h 5871528"/>
              <a:gd name="connsiteX263" fmla="*/ 10664375 w 12192000"/>
              <a:gd name="connsiteY263" fmla="*/ 744594 h 5871528"/>
              <a:gd name="connsiteX264" fmla="*/ 10652403 w 12192000"/>
              <a:gd name="connsiteY264" fmla="*/ 739928 h 5871528"/>
              <a:gd name="connsiteX265" fmla="*/ 10646735 w 12192000"/>
              <a:gd name="connsiteY265" fmla="*/ 734113 h 5871528"/>
              <a:gd name="connsiteX266" fmla="*/ 10650889 w 12192000"/>
              <a:gd name="connsiteY266" fmla="*/ 728396 h 5871528"/>
              <a:gd name="connsiteX267" fmla="*/ 10659904 w 12192000"/>
              <a:gd name="connsiteY267" fmla="*/ 726734 h 5871528"/>
              <a:gd name="connsiteX268" fmla="*/ 10675297 w 12192000"/>
              <a:gd name="connsiteY268" fmla="*/ 729544 h 5871528"/>
              <a:gd name="connsiteX269" fmla="*/ 10676640 w 12192000"/>
              <a:gd name="connsiteY269" fmla="*/ 715446 h 5871528"/>
              <a:gd name="connsiteX270" fmla="*/ 10658756 w 12192000"/>
              <a:gd name="connsiteY270" fmla="*/ 712637 h 5871528"/>
              <a:gd name="connsiteX271" fmla="*/ 11560631 w 12192000"/>
              <a:gd name="connsiteY271" fmla="*/ 712636 h 5871528"/>
              <a:gd name="connsiteX272" fmla="*/ 11545971 w 12192000"/>
              <a:gd name="connsiteY272" fmla="*/ 714884 h 5871528"/>
              <a:gd name="connsiteX273" fmla="*/ 11534415 w 12192000"/>
              <a:gd name="connsiteY273" fmla="*/ 722213 h 5871528"/>
              <a:gd name="connsiteX274" fmla="*/ 11529870 w 12192000"/>
              <a:gd name="connsiteY274" fmla="*/ 734845 h 5871528"/>
              <a:gd name="connsiteX275" fmla="*/ 11534244 w 12192000"/>
              <a:gd name="connsiteY275" fmla="*/ 747428 h 5871528"/>
              <a:gd name="connsiteX276" fmla="*/ 11544579 w 12192000"/>
              <a:gd name="connsiteY276" fmla="*/ 754440 h 5871528"/>
              <a:gd name="connsiteX277" fmla="*/ 11556502 w 12192000"/>
              <a:gd name="connsiteY277" fmla="*/ 759522 h 5871528"/>
              <a:gd name="connsiteX278" fmla="*/ 11562439 w 12192000"/>
              <a:gd name="connsiteY278" fmla="*/ 765752 h 5871528"/>
              <a:gd name="connsiteX279" fmla="*/ 11558285 w 12192000"/>
              <a:gd name="connsiteY279" fmla="*/ 771958 h 5871528"/>
              <a:gd name="connsiteX280" fmla="*/ 11549489 w 12192000"/>
              <a:gd name="connsiteY280" fmla="*/ 773961 h 5871528"/>
              <a:gd name="connsiteX281" fmla="*/ 11531019 w 12192000"/>
              <a:gd name="connsiteY281" fmla="*/ 768806 h 5871528"/>
              <a:gd name="connsiteX282" fmla="*/ 11530163 w 12192000"/>
              <a:gd name="connsiteY282" fmla="*/ 784687 h 5871528"/>
              <a:gd name="connsiteX283" fmla="*/ 11551395 w 12192000"/>
              <a:gd name="connsiteY283" fmla="*/ 787815 h 5871528"/>
              <a:gd name="connsiteX284" fmla="*/ 11565933 w 12192000"/>
              <a:gd name="connsiteY284" fmla="*/ 785371 h 5871528"/>
              <a:gd name="connsiteX285" fmla="*/ 11577123 w 12192000"/>
              <a:gd name="connsiteY285" fmla="*/ 777724 h 5871528"/>
              <a:gd name="connsiteX286" fmla="*/ 11581472 w 12192000"/>
              <a:gd name="connsiteY286" fmla="*/ 764702 h 5871528"/>
              <a:gd name="connsiteX287" fmla="*/ 11576976 w 12192000"/>
              <a:gd name="connsiteY287" fmla="*/ 751508 h 5871528"/>
              <a:gd name="connsiteX288" fmla="*/ 11566250 w 12192000"/>
              <a:gd name="connsiteY288" fmla="*/ 744594 h 5871528"/>
              <a:gd name="connsiteX289" fmla="*/ 11554303 w 12192000"/>
              <a:gd name="connsiteY289" fmla="*/ 739927 h 5871528"/>
              <a:gd name="connsiteX290" fmla="*/ 11548610 w 12192000"/>
              <a:gd name="connsiteY290" fmla="*/ 734112 h 5871528"/>
              <a:gd name="connsiteX291" fmla="*/ 11552763 w 12192000"/>
              <a:gd name="connsiteY291" fmla="*/ 728395 h 5871528"/>
              <a:gd name="connsiteX292" fmla="*/ 11561779 w 12192000"/>
              <a:gd name="connsiteY292" fmla="*/ 726733 h 5871528"/>
              <a:gd name="connsiteX293" fmla="*/ 11577171 w 12192000"/>
              <a:gd name="connsiteY293" fmla="*/ 729543 h 5871528"/>
              <a:gd name="connsiteX294" fmla="*/ 11578515 w 12192000"/>
              <a:gd name="connsiteY294" fmla="*/ 715446 h 5871528"/>
              <a:gd name="connsiteX295" fmla="*/ 11560631 w 12192000"/>
              <a:gd name="connsiteY295" fmla="*/ 712636 h 5871528"/>
              <a:gd name="connsiteX296" fmla="*/ 11486136 w 12192000"/>
              <a:gd name="connsiteY296" fmla="*/ 712295 h 5871528"/>
              <a:gd name="connsiteX297" fmla="*/ 11471134 w 12192000"/>
              <a:gd name="connsiteY297" fmla="*/ 715153 h 5871528"/>
              <a:gd name="connsiteX298" fmla="*/ 11460017 w 12192000"/>
              <a:gd name="connsiteY298" fmla="*/ 723143 h 5871528"/>
              <a:gd name="connsiteX299" fmla="*/ 11453103 w 12192000"/>
              <a:gd name="connsiteY299" fmla="*/ 735237 h 5871528"/>
              <a:gd name="connsiteX300" fmla="*/ 11453274 w 12192000"/>
              <a:gd name="connsiteY300" fmla="*/ 766584 h 5871528"/>
              <a:gd name="connsiteX301" fmla="*/ 11460799 w 12192000"/>
              <a:gd name="connsiteY301" fmla="*/ 778604 h 5871528"/>
              <a:gd name="connsiteX302" fmla="*/ 11472722 w 12192000"/>
              <a:gd name="connsiteY302" fmla="*/ 786130 h 5871528"/>
              <a:gd name="connsiteX303" fmla="*/ 11488652 w 12192000"/>
              <a:gd name="connsiteY303" fmla="*/ 788573 h 5871528"/>
              <a:gd name="connsiteX304" fmla="*/ 11513549 w 12192000"/>
              <a:gd name="connsiteY304" fmla="*/ 783564 h 5871528"/>
              <a:gd name="connsiteX305" fmla="*/ 11513256 w 12192000"/>
              <a:gd name="connsiteY305" fmla="*/ 767317 h 5871528"/>
              <a:gd name="connsiteX306" fmla="*/ 11490754 w 12192000"/>
              <a:gd name="connsiteY306" fmla="*/ 774744 h 5871528"/>
              <a:gd name="connsiteX307" fmla="*/ 11475899 w 12192000"/>
              <a:gd name="connsiteY307" fmla="*/ 769858 h 5871528"/>
              <a:gd name="connsiteX308" fmla="*/ 11469204 w 12192000"/>
              <a:gd name="connsiteY308" fmla="*/ 756469 h 5871528"/>
              <a:gd name="connsiteX309" fmla="*/ 11518069 w 12192000"/>
              <a:gd name="connsiteY309" fmla="*/ 756469 h 5871528"/>
              <a:gd name="connsiteX310" fmla="*/ 11518289 w 12192000"/>
              <a:gd name="connsiteY310" fmla="*/ 754025 h 5871528"/>
              <a:gd name="connsiteX311" fmla="*/ 11518411 w 12192000"/>
              <a:gd name="connsiteY311" fmla="*/ 752242 h 5871528"/>
              <a:gd name="connsiteX312" fmla="*/ 11518411 w 12192000"/>
              <a:gd name="connsiteY312" fmla="*/ 750092 h 5871528"/>
              <a:gd name="connsiteX313" fmla="*/ 11516481 w 12192000"/>
              <a:gd name="connsiteY313" fmla="*/ 735237 h 5871528"/>
              <a:gd name="connsiteX314" fmla="*/ 11510642 w 12192000"/>
              <a:gd name="connsiteY314" fmla="*/ 723314 h 5871528"/>
              <a:gd name="connsiteX315" fmla="*/ 11500526 w 12192000"/>
              <a:gd name="connsiteY315" fmla="*/ 715227 h 5871528"/>
              <a:gd name="connsiteX316" fmla="*/ 11486136 w 12192000"/>
              <a:gd name="connsiteY316" fmla="*/ 712295 h 5871528"/>
              <a:gd name="connsiteX317" fmla="*/ 10849476 w 12192000"/>
              <a:gd name="connsiteY317" fmla="*/ 712295 h 5871528"/>
              <a:gd name="connsiteX318" fmla="*/ 10834499 w 12192000"/>
              <a:gd name="connsiteY318" fmla="*/ 715153 h 5871528"/>
              <a:gd name="connsiteX319" fmla="*/ 10823357 w 12192000"/>
              <a:gd name="connsiteY319" fmla="*/ 723143 h 5871528"/>
              <a:gd name="connsiteX320" fmla="*/ 10816443 w 12192000"/>
              <a:gd name="connsiteY320" fmla="*/ 735237 h 5871528"/>
              <a:gd name="connsiteX321" fmla="*/ 10814000 w 12192000"/>
              <a:gd name="connsiteY321" fmla="*/ 750507 h 5871528"/>
              <a:gd name="connsiteX322" fmla="*/ 10816590 w 12192000"/>
              <a:gd name="connsiteY322" fmla="*/ 766584 h 5871528"/>
              <a:gd name="connsiteX323" fmla="*/ 10824090 w 12192000"/>
              <a:gd name="connsiteY323" fmla="*/ 778604 h 5871528"/>
              <a:gd name="connsiteX324" fmla="*/ 10836013 w 12192000"/>
              <a:gd name="connsiteY324" fmla="*/ 786130 h 5871528"/>
              <a:gd name="connsiteX325" fmla="*/ 10851943 w 12192000"/>
              <a:gd name="connsiteY325" fmla="*/ 788573 h 5871528"/>
              <a:gd name="connsiteX326" fmla="*/ 10876864 w 12192000"/>
              <a:gd name="connsiteY326" fmla="*/ 783564 h 5871528"/>
              <a:gd name="connsiteX327" fmla="*/ 10876571 w 12192000"/>
              <a:gd name="connsiteY327" fmla="*/ 767317 h 5871528"/>
              <a:gd name="connsiteX328" fmla="*/ 10854020 w 12192000"/>
              <a:gd name="connsiteY328" fmla="*/ 774744 h 5871528"/>
              <a:gd name="connsiteX329" fmla="*/ 10839165 w 12192000"/>
              <a:gd name="connsiteY329" fmla="*/ 769858 h 5871528"/>
              <a:gd name="connsiteX330" fmla="*/ 10832471 w 12192000"/>
              <a:gd name="connsiteY330" fmla="*/ 756469 h 5871528"/>
              <a:gd name="connsiteX331" fmla="*/ 10881409 w 12192000"/>
              <a:gd name="connsiteY331" fmla="*/ 756469 h 5871528"/>
              <a:gd name="connsiteX332" fmla="*/ 10881629 w 12192000"/>
              <a:gd name="connsiteY332" fmla="*/ 754025 h 5871528"/>
              <a:gd name="connsiteX333" fmla="*/ 10881775 w 12192000"/>
              <a:gd name="connsiteY333" fmla="*/ 752242 h 5871528"/>
              <a:gd name="connsiteX334" fmla="*/ 10881775 w 12192000"/>
              <a:gd name="connsiteY334" fmla="*/ 750092 h 5871528"/>
              <a:gd name="connsiteX335" fmla="*/ 10879845 w 12192000"/>
              <a:gd name="connsiteY335" fmla="*/ 735237 h 5871528"/>
              <a:gd name="connsiteX336" fmla="*/ 10874006 w 12192000"/>
              <a:gd name="connsiteY336" fmla="*/ 723314 h 5871528"/>
              <a:gd name="connsiteX337" fmla="*/ 10863866 w 12192000"/>
              <a:gd name="connsiteY337" fmla="*/ 715227 h 5871528"/>
              <a:gd name="connsiteX338" fmla="*/ 10849476 w 12192000"/>
              <a:gd name="connsiteY338" fmla="*/ 712295 h 5871528"/>
              <a:gd name="connsiteX339" fmla="*/ 11174085 w 12192000"/>
              <a:gd name="connsiteY339" fmla="*/ 712294 h 5871528"/>
              <a:gd name="connsiteX340" fmla="*/ 11159083 w 12192000"/>
              <a:gd name="connsiteY340" fmla="*/ 715153 h 5871528"/>
              <a:gd name="connsiteX341" fmla="*/ 11147942 w 12192000"/>
              <a:gd name="connsiteY341" fmla="*/ 723142 h 5871528"/>
              <a:gd name="connsiteX342" fmla="*/ 11141052 w 12192000"/>
              <a:gd name="connsiteY342" fmla="*/ 735236 h 5871528"/>
              <a:gd name="connsiteX343" fmla="*/ 11138609 w 12192000"/>
              <a:gd name="connsiteY343" fmla="*/ 750507 h 5871528"/>
              <a:gd name="connsiteX344" fmla="*/ 11141052 w 12192000"/>
              <a:gd name="connsiteY344" fmla="*/ 766583 h 5871528"/>
              <a:gd name="connsiteX345" fmla="*/ 11148577 w 12192000"/>
              <a:gd name="connsiteY345" fmla="*/ 778604 h 5871528"/>
              <a:gd name="connsiteX346" fmla="*/ 11160476 w 12192000"/>
              <a:gd name="connsiteY346" fmla="*/ 786129 h 5871528"/>
              <a:gd name="connsiteX347" fmla="*/ 11176406 w 12192000"/>
              <a:gd name="connsiteY347" fmla="*/ 788573 h 5871528"/>
              <a:gd name="connsiteX348" fmla="*/ 11201327 w 12192000"/>
              <a:gd name="connsiteY348" fmla="*/ 783564 h 5871528"/>
              <a:gd name="connsiteX349" fmla="*/ 11201034 w 12192000"/>
              <a:gd name="connsiteY349" fmla="*/ 767316 h 5871528"/>
              <a:gd name="connsiteX350" fmla="*/ 11178678 w 12192000"/>
              <a:gd name="connsiteY350" fmla="*/ 774744 h 5871528"/>
              <a:gd name="connsiteX351" fmla="*/ 11163823 w 12192000"/>
              <a:gd name="connsiteY351" fmla="*/ 769857 h 5871528"/>
              <a:gd name="connsiteX352" fmla="*/ 11157129 w 12192000"/>
              <a:gd name="connsiteY352" fmla="*/ 756468 h 5871528"/>
              <a:gd name="connsiteX353" fmla="*/ 11205994 w 12192000"/>
              <a:gd name="connsiteY353" fmla="*/ 756468 h 5871528"/>
              <a:gd name="connsiteX354" fmla="*/ 11206213 w 12192000"/>
              <a:gd name="connsiteY354" fmla="*/ 754025 h 5871528"/>
              <a:gd name="connsiteX355" fmla="*/ 11206360 w 12192000"/>
              <a:gd name="connsiteY355" fmla="*/ 752241 h 5871528"/>
              <a:gd name="connsiteX356" fmla="*/ 11206360 w 12192000"/>
              <a:gd name="connsiteY356" fmla="*/ 750091 h 5871528"/>
              <a:gd name="connsiteX357" fmla="*/ 11204430 w 12192000"/>
              <a:gd name="connsiteY357" fmla="*/ 735236 h 5871528"/>
              <a:gd name="connsiteX358" fmla="*/ 11198590 w 12192000"/>
              <a:gd name="connsiteY358" fmla="*/ 723313 h 5871528"/>
              <a:gd name="connsiteX359" fmla="*/ 11188476 w 12192000"/>
              <a:gd name="connsiteY359" fmla="*/ 715226 h 5871528"/>
              <a:gd name="connsiteX360" fmla="*/ 11174085 w 12192000"/>
              <a:gd name="connsiteY360" fmla="*/ 712294 h 5871528"/>
              <a:gd name="connsiteX361" fmla="*/ 10284354 w 12192000"/>
              <a:gd name="connsiteY361" fmla="*/ 712294 h 5871528"/>
              <a:gd name="connsiteX362" fmla="*/ 10269352 w 12192000"/>
              <a:gd name="connsiteY362" fmla="*/ 715153 h 5871528"/>
              <a:gd name="connsiteX363" fmla="*/ 10258211 w 12192000"/>
              <a:gd name="connsiteY363" fmla="*/ 723142 h 5871528"/>
              <a:gd name="connsiteX364" fmla="*/ 10251321 w 12192000"/>
              <a:gd name="connsiteY364" fmla="*/ 735236 h 5871528"/>
              <a:gd name="connsiteX365" fmla="*/ 10248878 w 12192000"/>
              <a:gd name="connsiteY365" fmla="*/ 750507 h 5871528"/>
              <a:gd name="connsiteX366" fmla="*/ 10251321 w 12192000"/>
              <a:gd name="connsiteY366" fmla="*/ 766583 h 5871528"/>
              <a:gd name="connsiteX367" fmla="*/ 10258846 w 12192000"/>
              <a:gd name="connsiteY367" fmla="*/ 778604 h 5871528"/>
              <a:gd name="connsiteX368" fmla="*/ 10270745 w 12192000"/>
              <a:gd name="connsiteY368" fmla="*/ 786129 h 5871528"/>
              <a:gd name="connsiteX369" fmla="*/ 10286675 w 12192000"/>
              <a:gd name="connsiteY369" fmla="*/ 788573 h 5871528"/>
              <a:gd name="connsiteX370" fmla="*/ 10311596 w 12192000"/>
              <a:gd name="connsiteY370" fmla="*/ 783564 h 5871528"/>
              <a:gd name="connsiteX371" fmla="*/ 10311303 w 12192000"/>
              <a:gd name="connsiteY371" fmla="*/ 767316 h 5871528"/>
              <a:gd name="connsiteX372" fmla="*/ 10288947 w 12192000"/>
              <a:gd name="connsiteY372" fmla="*/ 774744 h 5871528"/>
              <a:gd name="connsiteX373" fmla="*/ 10274092 w 12192000"/>
              <a:gd name="connsiteY373" fmla="*/ 769857 h 5871528"/>
              <a:gd name="connsiteX374" fmla="*/ 10267398 w 12192000"/>
              <a:gd name="connsiteY374" fmla="*/ 756468 h 5871528"/>
              <a:gd name="connsiteX375" fmla="*/ 10316263 w 12192000"/>
              <a:gd name="connsiteY375" fmla="*/ 756468 h 5871528"/>
              <a:gd name="connsiteX376" fmla="*/ 10316482 w 12192000"/>
              <a:gd name="connsiteY376" fmla="*/ 754025 h 5871528"/>
              <a:gd name="connsiteX377" fmla="*/ 10316629 w 12192000"/>
              <a:gd name="connsiteY377" fmla="*/ 752241 h 5871528"/>
              <a:gd name="connsiteX378" fmla="*/ 10316629 w 12192000"/>
              <a:gd name="connsiteY378" fmla="*/ 750091 h 5871528"/>
              <a:gd name="connsiteX379" fmla="*/ 10314699 w 12192000"/>
              <a:gd name="connsiteY379" fmla="*/ 735236 h 5871528"/>
              <a:gd name="connsiteX380" fmla="*/ 10308860 w 12192000"/>
              <a:gd name="connsiteY380" fmla="*/ 723313 h 5871528"/>
              <a:gd name="connsiteX381" fmla="*/ 10298744 w 12192000"/>
              <a:gd name="connsiteY381" fmla="*/ 715226 h 5871528"/>
              <a:gd name="connsiteX382" fmla="*/ 10284354 w 12192000"/>
              <a:gd name="connsiteY382" fmla="*/ 712294 h 5871528"/>
              <a:gd name="connsiteX383" fmla="*/ 10480399 w 12192000"/>
              <a:gd name="connsiteY383" fmla="*/ 703962 h 5871528"/>
              <a:gd name="connsiteX384" fmla="*/ 10490417 w 12192000"/>
              <a:gd name="connsiteY384" fmla="*/ 703962 h 5871528"/>
              <a:gd name="connsiteX385" fmla="*/ 10501998 w 12192000"/>
              <a:gd name="connsiteY385" fmla="*/ 706797 h 5871528"/>
              <a:gd name="connsiteX386" fmla="*/ 10506420 w 12192000"/>
              <a:gd name="connsiteY386" fmla="*/ 716423 h 5871528"/>
              <a:gd name="connsiteX387" fmla="*/ 10501680 w 12192000"/>
              <a:gd name="connsiteY387" fmla="*/ 725732 h 5871528"/>
              <a:gd name="connsiteX388" fmla="*/ 10489684 w 12192000"/>
              <a:gd name="connsiteY388" fmla="*/ 728444 h 5871528"/>
              <a:gd name="connsiteX389" fmla="*/ 10480302 w 12192000"/>
              <a:gd name="connsiteY389" fmla="*/ 728444 h 5871528"/>
              <a:gd name="connsiteX390" fmla="*/ 10460536 w 12192000"/>
              <a:gd name="connsiteY390" fmla="*/ 688912 h 5871528"/>
              <a:gd name="connsiteX391" fmla="*/ 10460536 w 12192000"/>
              <a:gd name="connsiteY391" fmla="*/ 786642 h 5871528"/>
              <a:gd name="connsiteX392" fmla="*/ 10490050 w 12192000"/>
              <a:gd name="connsiteY392" fmla="*/ 786593 h 5871528"/>
              <a:gd name="connsiteX393" fmla="*/ 10505345 w 12192000"/>
              <a:gd name="connsiteY393" fmla="*/ 785787 h 5871528"/>
              <a:gd name="connsiteX394" fmla="*/ 10516828 w 12192000"/>
              <a:gd name="connsiteY394" fmla="*/ 781707 h 5871528"/>
              <a:gd name="connsiteX395" fmla="*/ 10523694 w 12192000"/>
              <a:gd name="connsiteY395" fmla="*/ 775965 h 5871528"/>
              <a:gd name="connsiteX396" fmla="*/ 10527994 w 12192000"/>
              <a:gd name="connsiteY396" fmla="*/ 768342 h 5871528"/>
              <a:gd name="connsiteX397" fmla="*/ 10529435 w 12192000"/>
              <a:gd name="connsiteY397" fmla="*/ 759595 h 5871528"/>
              <a:gd name="connsiteX398" fmla="*/ 10527774 w 12192000"/>
              <a:gd name="connsiteY398" fmla="*/ 750189 h 5871528"/>
              <a:gd name="connsiteX399" fmla="*/ 10523058 w 12192000"/>
              <a:gd name="connsiteY399" fmla="*/ 742859 h 5871528"/>
              <a:gd name="connsiteX400" fmla="*/ 10515729 w 12192000"/>
              <a:gd name="connsiteY400" fmla="*/ 737973 h 5871528"/>
              <a:gd name="connsiteX401" fmla="*/ 10506737 w 12192000"/>
              <a:gd name="connsiteY401" fmla="*/ 735529 h 5871528"/>
              <a:gd name="connsiteX402" fmla="*/ 10521079 w 12192000"/>
              <a:gd name="connsiteY402" fmla="*/ 728200 h 5871528"/>
              <a:gd name="connsiteX403" fmla="*/ 10525966 w 12192000"/>
              <a:gd name="connsiteY403" fmla="*/ 713540 h 5871528"/>
              <a:gd name="connsiteX404" fmla="*/ 10516193 w 12192000"/>
              <a:gd name="connsiteY404" fmla="*/ 694312 h 5871528"/>
              <a:gd name="connsiteX405" fmla="*/ 10491760 w 12192000"/>
              <a:gd name="connsiteY405" fmla="*/ 688912 h 5871528"/>
              <a:gd name="connsiteX406" fmla="*/ 11096805 w 12192000"/>
              <a:gd name="connsiteY406" fmla="*/ 686885 h 5871528"/>
              <a:gd name="connsiteX407" fmla="*/ 11079703 w 12192000"/>
              <a:gd name="connsiteY407" fmla="*/ 689841 h 5871528"/>
              <a:gd name="connsiteX408" fmla="*/ 11067071 w 12192000"/>
              <a:gd name="connsiteY408" fmla="*/ 699076 h 5871528"/>
              <a:gd name="connsiteX409" fmla="*/ 11062307 w 12192000"/>
              <a:gd name="connsiteY409" fmla="*/ 714713 h 5871528"/>
              <a:gd name="connsiteX410" fmla="*/ 11068024 w 12192000"/>
              <a:gd name="connsiteY410" fmla="*/ 732011 h 5871528"/>
              <a:gd name="connsiteX411" fmla="*/ 11085127 w 12192000"/>
              <a:gd name="connsiteY411" fmla="*/ 742957 h 5871528"/>
              <a:gd name="connsiteX412" fmla="*/ 11100861 w 12192000"/>
              <a:gd name="connsiteY412" fmla="*/ 750653 h 5871528"/>
              <a:gd name="connsiteX413" fmla="*/ 11105186 w 12192000"/>
              <a:gd name="connsiteY413" fmla="*/ 760035 h 5871528"/>
              <a:gd name="connsiteX414" fmla="*/ 11100055 w 12192000"/>
              <a:gd name="connsiteY414" fmla="*/ 769808 h 5871528"/>
              <a:gd name="connsiteX415" fmla="*/ 11088132 w 12192000"/>
              <a:gd name="connsiteY415" fmla="*/ 773180 h 5871528"/>
              <a:gd name="connsiteX416" fmla="*/ 11065972 w 12192000"/>
              <a:gd name="connsiteY416" fmla="*/ 766877 h 5871528"/>
              <a:gd name="connsiteX417" fmla="*/ 11064188 w 12192000"/>
              <a:gd name="connsiteY417" fmla="*/ 784419 h 5871528"/>
              <a:gd name="connsiteX418" fmla="*/ 11088987 w 12192000"/>
              <a:gd name="connsiteY418" fmla="*/ 788841 h 5871528"/>
              <a:gd name="connsiteX419" fmla="*/ 11103207 w 12192000"/>
              <a:gd name="connsiteY419" fmla="*/ 787058 h 5871528"/>
              <a:gd name="connsiteX420" fmla="*/ 11115105 w 12192000"/>
              <a:gd name="connsiteY420" fmla="*/ 781512 h 5871528"/>
              <a:gd name="connsiteX421" fmla="*/ 11123217 w 12192000"/>
              <a:gd name="connsiteY421" fmla="*/ 771958 h 5871528"/>
              <a:gd name="connsiteX422" fmla="*/ 11126173 w 12192000"/>
              <a:gd name="connsiteY422" fmla="*/ 758227 h 5871528"/>
              <a:gd name="connsiteX423" fmla="*/ 11120285 w 12192000"/>
              <a:gd name="connsiteY423" fmla="*/ 740856 h 5871528"/>
              <a:gd name="connsiteX424" fmla="*/ 11102034 w 12192000"/>
              <a:gd name="connsiteY424" fmla="*/ 729275 h 5871528"/>
              <a:gd name="connsiteX425" fmla="*/ 11086104 w 12192000"/>
              <a:gd name="connsiteY425" fmla="*/ 721652 h 5871528"/>
              <a:gd name="connsiteX426" fmla="*/ 11082586 w 12192000"/>
              <a:gd name="connsiteY426" fmla="*/ 713687 h 5871528"/>
              <a:gd name="connsiteX427" fmla="*/ 11087277 w 12192000"/>
              <a:gd name="connsiteY427" fmla="*/ 704794 h 5871528"/>
              <a:gd name="connsiteX428" fmla="*/ 11098271 w 12192000"/>
              <a:gd name="connsiteY428" fmla="*/ 701959 h 5871528"/>
              <a:gd name="connsiteX429" fmla="*/ 11118526 w 12192000"/>
              <a:gd name="connsiteY429" fmla="*/ 706846 h 5871528"/>
              <a:gd name="connsiteX430" fmla="*/ 11120187 w 12192000"/>
              <a:gd name="connsiteY430" fmla="*/ 690745 h 5871528"/>
              <a:gd name="connsiteX431" fmla="*/ 11096805 w 12192000"/>
              <a:gd name="connsiteY431" fmla="*/ 686885 h 5871528"/>
              <a:gd name="connsiteX432" fmla="*/ 9988037 w 12192000"/>
              <a:gd name="connsiteY432" fmla="*/ 686860 h 5871528"/>
              <a:gd name="connsiteX433" fmla="*/ 9970934 w 12192000"/>
              <a:gd name="connsiteY433" fmla="*/ 689816 h 5871528"/>
              <a:gd name="connsiteX434" fmla="*/ 9958327 w 12192000"/>
              <a:gd name="connsiteY434" fmla="*/ 699051 h 5871528"/>
              <a:gd name="connsiteX435" fmla="*/ 9953441 w 12192000"/>
              <a:gd name="connsiteY435" fmla="*/ 714688 h 5871528"/>
              <a:gd name="connsiteX436" fmla="*/ 9959158 w 12192000"/>
              <a:gd name="connsiteY436" fmla="*/ 731986 h 5871528"/>
              <a:gd name="connsiteX437" fmla="*/ 9976261 w 12192000"/>
              <a:gd name="connsiteY437" fmla="*/ 742932 h 5871528"/>
              <a:gd name="connsiteX438" fmla="*/ 9991995 w 12192000"/>
              <a:gd name="connsiteY438" fmla="*/ 750628 h 5871528"/>
              <a:gd name="connsiteX439" fmla="*/ 9996344 w 12192000"/>
              <a:gd name="connsiteY439" fmla="*/ 760035 h 5871528"/>
              <a:gd name="connsiteX440" fmla="*/ 9991238 w 12192000"/>
              <a:gd name="connsiteY440" fmla="*/ 769808 h 5871528"/>
              <a:gd name="connsiteX441" fmla="*/ 9979290 w 12192000"/>
              <a:gd name="connsiteY441" fmla="*/ 773180 h 5871528"/>
              <a:gd name="connsiteX442" fmla="*/ 9957130 w 12192000"/>
              <a:gd name="connsiteY442" fmla="*/ 766876 h 5871528"/>
              <a:gd name="connsiteX443" fmla="*/ 9955347 w 12192000"/>
              <a:gd name="connsiteY443" fmla="*/ 784419 h 5871528"/>
              <a:gd name="connsiteX444" fmla="*/ 9980219 w 12192000"/>
              <a:gd name="connsiteY444" fmla="*/ 788841 h 5871528"/>
              <a:gd name="connsiteX445" fmla="*/ 9994438 w 12192000"/>
              <a:gd name="connsiteY445" fmla="*/ 787057 h 5871528"/>
              <a:gd name="connsiteX446" fmla="*/ 10006337 w 12192000"/>
              <a:gd name="connsiteY446" fmla="*/ 781511 h 5871528"/>
              <a:gd name="connsiteX447" fmla="*/ 10014473 w 12192000"/>
              <a:gd name="connsiteY447" fmla="*/ 771958 h 5871528"/>
              <a:gd name="connsiteX448" fmla="*/ 10017405 w 12192000"/>
              <a:gd name="connsiteY448" fmla="*/ 758227 h 5871528"/>
              <a:gd name="connsiteX449" fmla="*/ 10011541 w 12192000"/>
              <a:gd name="connsiteY449" fmla="*/ 740855 h 5871528"/>
              <a:gd name="connsiteX450" fmla="*/ 9993266 w 12192000"/>
              <a:gd name="connsiteY450" fmla="*/ 729201 h 5871528"/>
              <a:gd name="connsiteX451" fmla="*/ 9977336 w 12192000"/>
              <a:gd name="connsiteY451" fmla="*/ 721578 h 5871528"/>
              <a:gd name="connsiteX452" fmla="*/ 9973842 w 12192000"/>
              <a:gd name="connsiteY452" fmla="*/ 713662 h 5871528"/>
              <a:gd name="connsiteX453" fmla="*/ 9978508 w 12192000"/>
              <a:gd name="connsiteY453" fmla="*/ 704769 h 5871528"/>
              <a:gd name="connsiteX454" fmla="*/ 9989503 w 12192000"/>
              <a:gd name="connsiteY454" fmla="*/ 701934 h 5871528"/>
              <a:gd name="connsiteX455" fmla="*/ 10009758 w 12192000"/>
              <a:gd name="connsiteY455" fmla="*/ 706821 h 5871528"/>
              <a:gd name="connsiteX456" fmla="*/ 10011419 w 12192000"/>
              <a:gd name="connsiteY456" fmla="*/ 690720 h 5871528"/>
              <a:gd name="connsiteX457" fmla="*/ 9988037 w 12192000"/>
              <a:gd name="connsiteY457" fmla="*/ 686860 h 5871528"/>
              <a:gd name="connsiteX458" fmla="*/ 11353639 w 12192000"/>
              <a:gd name="connsiteY458" fmla="*/ 683121 h 5871528"/>
              <a:gd name="connsiteX459" fmla="*/ 11353639 w 12192000"/>
              <a:gd name="connsiteY459" fmla="*/ 700884 h 5871528"/>
              <a:gd name="connsiteX460" fmla="*/ 11372965 w 12192000"/>
              <a:gd name="connsiteY460" fmla="*/ 700884 h 5871528"/>
              <a:gd name="connsiteX461" fmla="*/ 11372965 w 12192000"/>
              <a:gd name="connsiteY461" fmla="*/ 683121 h 5871528"/>
              <a:gd name="connsiteX462" fmla="*/ 10694403 w 12192000"/>
              <a:gd name="connsiteY462" fmla="*/ 683121 h 5871528"/>
              <a:gd name="connsiteX463" fmla="*/ 10694403 w 12192000"/>
              <a:gd name="connsiteY463" fmla="*/ 700884 h 5871528"/>
              <a:gd name="connsiteX464" fmla="*/ 10713729 w 12192000"/>
              <a:gd name="connsiteY464" fmla="*/ 700884 h 5871528"/>
              <a:gd name="connsiteX465" fmla="*/ 10713729 w 12192000"/>
              <a:gd name="connsiteY465" fmla="*/ 683121 h 5871528"/>
              <a:gd name="connsiteX466" fmla="*/ 10379078 w 12192000"/>
              <a:gd name="connsiteY466" fmla="*/ 681045 h 5871528"/>
              <a:gd name="connsiteX467" fmla="*/ 10379078 w 12192000"/>
              <a:gd name="connsiteY467" fmla="*/ 713199 h 5871528"/>
              <a:gd name="connsiteX468" fmla="*/ 10379811 w 12192000"/>
              <a:gd name="connsiteY468" fmla="*/ 726075 h 5871528"/>
              <a:gd name="connsiteX469" fmla="*/ 10370502 w 12192000"/>
              <a:gd name="connsiteY469" fmla="*/ 716131 h 5871528"/>
              <a:gd name="connsiteX470" fmla="*/ 10357260 w 12192000"/>
              <a:gd name="connsiteY470" fmla="*/ 712759 h 5871528"/>
              <a:gd name="connsiteX471" fmla="*/ 10340401 w 12192000"/>
              <a:gd name="connsiteY471" fmla="*/ 718036 h 5871528"/>
              <a:gd name="connsiteX472" fmla="*/ 10330408 w 12192000"/>
              <a:gd name="connsiteY472" fmla="*/ 731841 h 5871528"/>
              <a:gd name="connsiteX473" fmla="*/ 10327183 w 12192000"/>
              <a:gd name="connsiteY473" fmla="*/ 750141 h 5871528"/>
              <a:gd name="connsiteX474" fmla="*/ 10328942 w 12192000"/>
              <a:gd name="connsiteY474" fmla="*/ 764238 h 5871528"/>
              <a:gd name="connsiteX475" fmla="*/ 10334342 w 12192000"/>
              <a:gd name="connsiteY475" fmla="*/ 776259 h 5871528"/>
              <a:gd name="connsiteX476" fmla="*/ 10343920 w 12192000"/>
              <a:gd name="connsiteY476" fmla="*/ 784664 h 5871528"/>
              <a:gd name="connsiteX477" fmla="*/ 10357699 w 12192000"/>
              <a:gd name="connsiteY477" fmla="*/ 787791 h 5871528"/>
              <a:gd name="connsiteX478" fmla="*/ 10371186 w 12192000"/>
              <a:gd name="connsiteY478" fmla="*/ 784297 h 5871528"/>
              <a:gd name="connsiteX479" fmla="*/ 10380373 w 12192000"/>
              <a:gd name="connsiteY479" fmla="*/ 774255 h 5871528"/>
              <a:gd name="connsiteX480" fmla="*/ 10380666 w 12192000"/>
              <a:gd name="connsiteY480" fmla="*/ 786643 h 5871528"/>
              <a:gd name="connsiteX481" fmla="*/ 10398404 w 12192000"/>
              <a:gd name="connsiteY481" fmla="*/ 786643 h 5871528"/>
              <a:gd name="connsiteX482" fmla="*/ 10398086 w 12192000"/>
              <a:gd name="connsiteY482" fmla="*/ 777725 h 5871528"/>
              <a:gd name="connsiteX483" fmla="*/ 10397842 w 12192000"/>
              <a:gd name="connsiteY483" fmla="*/ 765509 h 5871528"/>
              <a:gd name="connsiteX484" fmla="*/ 10397842 w 12192000"/>
              <a:gd name="connsiteY484" fmla="*/ 681045 h 5871528"/>
              <a:gd name="connsiteX485" fmla="*/ 10033946 w 12192000"/>
              <a:gd name="connsiteY485" fmla="*/ 681045 h 5871528"/>
              <a:gd name="connsiteX486" fmla="*/ 10033946 w 12192000"/>
              <a:gd name="connsiteY486" fmla="*/ 786569 h 5871528"/>
              <a:gd name="connsiteX487" fmla="*/ 10052685 w 12192000"/>
              <a:gd name="connsiteY487" fmla="*/ 786569 h 5871528"/>
              <a:gd name="connsiteX488" fmla="*/ 10052685 w 12192000"/>
              <a:gd name="connsiteY488" fmla="*/ 753146 h 5871528"/>
              <a:gd name="connsiteX489" fmla="*/ 10056350 w 12192000"/>
              <a:gd name="connsiteY489" fmla="*/ 735774 h 5871528"/>
              <a:gd name="connsiteX490" fmla="*/ 10069006 w 12192000"/>
              <a:gd name="connsiteY490" fmla="*/ 728445 h 5871528"/>
              <a:gd name="connsiteX491" fmla="*/ 10079634 w 12192000"/>
              <a:gd name="connsiteY491" fmla="*/ 734699 h 5871528"/>
              <a:gd name="connsiteX492" fmla="*/ 10081882 w 12192000"/>
              <a:gd name="connsiteY492" fmla="*/ 751411 h 5871528"/>
              <a:gd name="connsiteX493" fmla="*/ 10081882 w 12192000"/>
              <a:gd name="connsiteY493" fmla="*/ 786643 h 5871528"/>
              <a:gd name="connsiteX494" fmla="*/ 10100646 w 12192000"/>
              <a:gd name="connsiteY494" fmla="*/ 786643 h 5871528"/>
              <a:gd name="connsiteX495" fmla="*/ 10100622 w 12192000"/>
              <a:gd name="connsiteY495" fmla="*/ 744888 h 5871528"/>
              <a:gd name="connsiteX496" fmla="*/ 10099596 w 12192000"/>
              <a:gd name="connsiteY496" fmla="*/ 731670 h 5871528"/>
              <a:gd name="connsiteX497" fmla="*/ 10095858 w 12192000"/>
              <a:gd name="connsiteY497" fmla="*/ 721897 h 5871528"/>
              <a:gd name="connsiteX498" fmla="*/ 10088210 w 12192000"/>
              <a:gd name="connsiteY498" fmla="*/ 715202 h 5871528"/>
              <a:gd name="connsiteX499" fmla="*/ 10075579 w 12192000"/>
              <a:gd name="connsiteY499" fmla="*/ 712759 h 5871528"/>
              <a:gd name="connsiteX500" fmla="*/ 10062458 w 12192000"/>
              <a:gd name="connsiteY500" fmla="*/ 715617 h 5871528"/>
              <a:gd name="connsiteX501" fmla="*/ 10052685 w 12192000"/>
              <a:gd name="connsiteY501" fmla="*/ 724364 h 5871528"/>
              <a:gd name="connsiteX502" fmla="*/ 10052685 w 12192000"/>
              <a:gd name="connsiteY502" fmla="*/ 681045 h 5871528"/>
              <a:gd name="connsiteX503" fmla="*/ 11070000 w 12192000"/>
              <a:gd name="connsiteY503" fmla="*/ 421163 h 5871528"/>
              <a:gd name="connsiteX504" fmla="*/ 11070000 w 12192000"/>
              <a:gd name="connsiteY504" fmla="*/ 626363 h 5871528"/>
              <a:gd name="connsiteX505" fmla="*/ 11581200 w 12192000"/>
              <a:gd name="connsiteY505" fmla="*/ 626363 h 5871528"/>
              <a:gd name="connsiteX506" fmla="*/ 11581200 w 12192000"/>
              <a:gd name="connsiteY506" fmla="*/ 421163 h 5871528"/>
              <a:gd name="connsiteX507" fmla="*/ 0 w 12192000"/>
              <a:gd name="connsiteY507" fmla="*/ 0 h 5871528"/>
              <a:gd name="connsiteX508" fmla="*/ 12192000 w 12192000"/>
              <a:gd name="connsiteY508" fmla="*/ 0 h 5871528"/>
              <a:gd name="connsiteX509" fmla="*/ 12192000 w 12192000"/>
              <a:gd name="connsiteY509" fmla="*/ 5871528 h 5871528"/>
              <a:gd name="connsiteX510" fmla="*/ 0 w 12192000"/>
              <a:gd name="connsiteY510" fmla="*/ 5871528 h 5871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Lst>
            <a:rect l="l" t="t" r="r" b="b"/>
            <a:pathLst>
              <a:path w="12192000" h="5871528">
                <a:moveTo>
                  <a:pt x="10157549" y="753487"/>
                </a:moveTo>
                <a:lnTo>
                  <a:pt x="10159846" y="753487"/>
                </a:lnTo>
                <a:cubicBezTo>
                  <a:pt x="10160591" y="753468"/>
                  <a:pt x="10161334" y="753517"/>
                  <a:pt x="10162070" y="753634"/>
                </a:cubicBezTo>
                <a:cubicBezTo>
                  <a:pt x="10162192" y="758965"/>
                  <a:pt x="10160665" y="764206"/>
                  <a:pt x="10157696" y="768635"/>
                </a:cubicBezTo>
                <a:cubicBezTo>
                  <a:pt x="10154794" y="772835"/>
                  <a:pt x="10149917" y="775222"/>
                  <a:pt x="10144820" y="774939"/>
                </a:cubicBezTo>
                <a:cubicBezTo>
                  <a:pt x="10141986" y="775015"/>
                  <a:pt x="10139203" y="774157"/>
                  <a:pt x="10136904" y="772496"/>
                </a:cubicBezTo>
                <a:cubicBezTo>
                  <a:pt x="10134698" y="770927"/>
                  <a:pt x="10133425" y="768359"/>
                  <a:pt x="10133508" y="765655"/>
                </a:cubicBezTo>
                <a:cubicBezTo>
                  <a:pt x="10133330" y="762500"/>
                  <a:pt x="10134764" y="759473"/>
                  <a:pt x="10137319" y="757616"/>
                </a:cubicBezTo>
                <a:cubicBezTo>
                  <a:pt x="10139975" y="755740"/>
                  <a:pt x="10143056" y="754555"/>
                  <a:pt x="10146286" y="754171"/>
                </a:cubicBezTo>
                <a:cubicBezTo>
                  <a:pt x="10150022" y="753702"/>
                  <a:pt x="10153784" y="753475"/>
                  <a:pt x="10157549" y="753487"/>
                </a:cubicBezTo>
                <a:close/>
                <a:moveTo>
                  <a:pt x="10480302" y="743103"/>
                </a:moveTo>
                <a:lnTo>
                  <a:pt x="10491174" y="743103"/>
                </a:lnTo>
                <a:cubicBezTo>
                  <a:pt x="10495872" y="742932"/>
                  <a:pt x="10500522" y="744120"/>
                  <a:pt x="10504563" y="746524"/>
                </a:cubicBezTo>
                <a:cubicBezTo>
                  <a:pt x="10508218" y="748894"/>
                  <a:pt x="10510280" y="753077"/>
                  <a:pt x="10509938" y="757421"/>
                </a:cubicBezTo>
                <a:cubicBezTo>
                  <a:pt x="10510295" y="761909"/>
                  <a:pt x="10508018" y="766197"/>
                  <a:pt x="10504099" y="768415"/>
                </a:cubicBezTo>
                <a:cubicBezTo>
                  <a:pt x="10499701" y="770707"/>
                  <a:pt x="10494788" y="771826"/>
                  <a:pt x="10489830" y="771665"/>
                </a:cubicBezTo>
                <a:lnTo>
                  <a:pt x="10480302" y="771665"/>
                </a:lnTo>
                <a:close/>
                <a:moveTo>
                  <a:pt x="10362488" y="728445"/>
                </a:moveTo>
                <a:cubicBezTo>
                  <a:pt x="10365950" y="728337"/>
                  <a:pt x="10369329" y="729522"/>
                  <a:pt x="10371968" y="731767"/>
                </a:cubicBezTo>
                <a:cubicBezTo>
                  <a:pt x="10374538" y="734015"/>
                  <a:pt x="10376476" y="736896"/>
                  <a:pt x="10377587" y="740123"/>
                </a:cubicBezTo>
                <a:cubicBezTo>
                  <a:pt x="10378792" y="743554"/>
                  <a:pt x="10379395" y="747165"/>
                  <a:pt x="10379371" y="750800"/>
                </a:cubicBezTo>
                <a:cubicBezTo>
                  <a:pt x="10379369" y="754424"/>
                  <a:pt x="10378738" y="758018"/>
                  <a:pt x="10377514" y="761428"/>
                </a:cubicBezTo>
                <a:cubicBezTo>
                  <a:pt x="10376407" y="764639"/>
                  <a:pt x="10374467" y="767495"/>
                  <a:pt x="10371895" y="769711"/>
                </a:cubicBezTo>
                <a:cubicBezTo>
                  <a:pt x="10369332" y="771881"/>
                  <a:pt x="10366065" y="773036"/>
                  <a:pt x="10362708" y="772961"/>
                </a:cubicBezTo>
                <a:cubicBezTo>
                  <a:pt x="10357702" y="773122"/>
                  <a:pt x="10353035" y="770434"/>
                  <a:pt x="10350663" y="766022"/>
                </a:cubicBezTo>
                <a:cubicBezTo>
                  <a:pt x="10347924" y="761323"/>
                  <a:pt x="10346514" y="755970"/>
                  <a:pt x="10346583" y="750532"/>
                </a:cubicBezTo>
                <a:cubicBezTo>
                  <a:pt x="10346426" y="745095"/>
                  <a:pt x="10347699" y="739710"/>
                  <a:pt x="10350272" y="734919"/>
                </a:cubicBezTo>
                <a:cubicBezTo>
                  <a:pt x="10352742" y="730573"/>
                  <a:pt x="10357504" y="728049"/>
                  <a:pt x="10362488" y="728445"/>
                </a:cubicBezTo>
                <a:close/>
                <a:moveTo>
                  <a:pt x="11485623" y="725317"/>
                </a:moveTo>
                <a:cubicBezTo>
                  <a:pt x="11488569" y="725202"/>
                  <a:pt x="11491472" y="726060"/>
                  <a:pt x="11493881" y="727760"/>
                </a:cubicBezTo>
                <a:cubicBezTo>
                  <a:pt x="11496090" y="729463"/>
                  <a:pt x="11497783" y="731748"/>
                  <a:pt x="11498767" y="734357"/>
                </a:cubicBezTo>
                <a:cubicBezTo>
                  <a:pt x="11499872" y="737213"/>
                  <a:pt x="11500466" y="740238"/>
                  <a:pt x="11500526" y="743299"/>
                </a:cubicBezTo>
                <a:lnTo>
                  <a:pt x="11468886" y="743324"/>
                </a:lnTo>
                <a:cubicBezTo>
                  <a:pt x="11469141" y="740194"/>
                  <a:pt x="11469969" y="737138"/>
                  <a:pt x="11471330" y="734308"/>
                </a:cubicBezTo>
                <a:cubicBezTo>
                  <a:pt x="11472578" y="731667"/>
                  <a:pt x="11474508" y="729405"/>
                  <a:pt x="11476925" y="727760"/>
                </a:cubicBezTo>
                <a:cubicBezTo>
                  <a:pt x="11479507" y="726077"/>
                  <a:pt x="11482542" y="725224"/>
                  <a:pt x="11485623" y="725317"/>
                </a:cubicBezTo>
                <a:close/>
                <a:moveTo>
                  <a:pt x="11173376" y="725317"/>
                </a:moveTo>
                <a:cubicBezTo>
                  <a:pt x="11176330" y="725197"/>
                  <a:pt x="11179243" y="726057"/>
                  <a:pt x="11181659" y="727760"/>
                </a:cubicBezTo>
                <a:cubicBezTo>
                  <a:pt x="11183860" y="729470"/>
                  <a:pt x="11185551" y="731752"/>
                  <a:pt x="11186545" y="734357"/>
                </a:cubicBezTo>
                <a:cubicBezTo>
                  <a:pt x="11187650" y="737213"/>
                  <a:pt x="11188243" y="740238"/>
                  <a:pt x="11188305" y="743299"/>
                </a:cubicBezTo>
                <a:lnTo>
                  <a:pt x="11156664" y="743324"/>
                </a:lnTo>
                <a:cubicBezTo>
                  <a:pt x="11156906" y="740191"/>
                  <a:pt x="11157737" y="737135"/>
                  <a:pt x="11159108" y="734308"/>
                </a:cubicBezTo>
                <a:cubicBezTo>
                  <a:pt x="11160356" y="731672"/>
                  <a:pt x="11162277" y="729414"/>
                  <a:pt x="11164678" y="727760"/>
                </a:cubicBezTo>
                <a:cubicBezTo>
                  <a:pt x="11167263" y="726082"/>
                  <a:pt x="11170295" y="725229"/>
                  <a:pt x="11173376" y="725317"/>
                </a:cubicBezTo>
                <a:close/>
                <a:moveTo>
                  <a:pt x="10848938" y="725317"/>
                </a:moveTo>
                <a:cubicBezTo>
                  <a:pt x="10851885" y="725195"/>
                  <a:pt x="10854790" y="726053"/>
                  <a:pt x="10857196" y="727760"/>
                </a:cubicBezTo>
                <a:cubicBezTo>
                  <a:pt x="10859405" y="729466"/>
                  <a:pt x="10861096" y="731748"/>
                  <a:pt x="10862083" y="734357"/>
                </a:cubicBezTo>
                <a:cubicBezTo>
                  <a:pt x="10863165" y="737218"/>
                  <a:pt x="10863752" y="740241"/>
                  <a:pt x="10863817" y="743299"/>
                </a:cubicBezTo>
                <a:lnTo>
                  <a:pt x="10832226" y="743324"/>
                </a:lnTo>
                <a:cubicBezTo>
                  <a:pt x="10832480" y="740194"/>
                  <a:pt x="10833309" y="737138"/>
                  <a:pt x="10834670" y="734308"/>
                </a:cubicBezTo>
                <a:cubicBezTo>
                  <a:pt x="10835901" y="731662"/>
                  <a:pt x="10837826" y="729400"/>
                  <a:pt x="10840240" y="727760"/>
                </a:cubicBezTo>
                <a:cubicBezTo>
                  <a:pt x="10842823" y="726079"/>
                  <a:pt x="10845857" y="725227"/>
                  <a:pt x="10848938" y="725317"/>
                </a:cubicBezTo>
                <a:close/>
                <a:moveTo>
                  <a:pt x="10283645" y="725317"/>
                </a:moveTo>
                <a:cubicBezTo>
                  <a:pt x="10286599" y="725197"/>
                  <a:pt x="10289511" y="726057"/>
                  <a:pt x="10291928" y="727760"/>
                </a:cubicBezTo>
                <a:cubicBezTo>
                  <a:pt x="10294129" y="729470"/>
                  <a:pt x="10295820" y="731752"/>
                  <a:pt x="10296814" y="734357"/>
                </a:cubicBezTo>
                <a:cubicBezTo>
                  <a:pt x="10297919" y="737213"/>
                  <a:pt x="10298512" y="740238"/>
                  <a:pt x="10298573" y="743299"/>
                </a:cubicBezTo>
                <a:lnTo>
                  <a:pt x="10266933" y="743324"/>
                </a:lnTo>
                <a:cubicBezTo>
                  <a:pt x="10267175" y="740191"/>
                  <a:pt x="10268006" y="737135"/>
                  <a:pt x="10269377" y="734308"/>
                </a:cubicBezTo>
                <a:cubicBezTo>
                  <a:pt x="10270625" y="731672"/>
                  <a:pt x="10272546" y="729414"/>
                  <a:pt x="10274947" y="727760"/>
                </a:cubicBezTo>
                <a:cubicBezTo>
                  <a:pt x="10277532" y="726082"/>
                  <a:pt x="10280564" y="725229"/>
                  <a:pt x="10283645" y="725317"/>
                </a:cubicBezTo>
                <a:close/>
                <a:moveTo>
                  <a:pt x="11353932" y="713980"/>
                </a:moveTo>
                <a:lnTo>
                  <a:pt x="11353932" y="786642"/>
                </a:lnTo>
                <a:lnTo>
                  <a:pt x="11372672" y="786642"/>
                </a:lnTo>
                <a:lnTo>
                  <a:pt x="11372672" y="713980"/>
                </a:lnTo>
                <a:close/>
                <a:moveTo>
                  <a:pt x="11268028" y="713980"/>
                </a:moveTo>
                <a:lnTo>
                  <a:pt x="11295270" y="786643"/>
                </a:lnTo>
                <a:lnTo>
                  <a:pt x="11316233" y="786643"/>
                </a:lnTo>
                <a:lnTo>
                  <a:pt x="11343109" y="713980"/>
                </a:lnTo>
                <a:lnTo>
                  <a:pt x="11324271" y="713980"/>
                </a:lnTo>
                <a:lnTo>
                  <a:pt x="11311249" y="753561"/>
                </a:lnTo>
                <a:cubicBezTo>
                  <a:pt x="11309333" y="759078"/>
                  <a:pt x="11307799" y="764717"/>
                  <a:pt x="11306655" y="770444"/>
                </a:cubicBezTo>
                <a:cubicBezTo>
                  <a:pt x="11305436" y="763090"/>
                  <a:pt x="11303472" y="755877"/>
                  <a:pt x="11300792" y="748919"/>
                </a:cubicBezTo>
                <a:lnTo>
                  <a:pt x="11288575" y="713980"/>
                </a:lnTo>
                <a:close/>
                <a:moveTo>
                  <a:pt x="10694672" y="713980"/>
                </a:moveTo>
                <a:lnTo>
                  <a:pt x="10694672" y="786642"/>
                </a:lnTo>
                <a:lnTo>
                  <a:pt x="10713436" y="786642"/>
                </a:lnTo>
                <a:lnTo>
                  <a:pt x="10713436" y="713980"/>
                </a:lnTo>
                <a:close/>
                <a:moveTo>
                  <a:pt x="10545878" y="713980"/>
                </a:moveTo>
                <a:lnTo>
                  <a:pt x="10545878" y="754929"/>
                </a:lnTo>
                <a:cubicBezTo>
                  <a:pt x="10545761" y="760749"/>
                  <a:pt x="10546469" y="766557"/>
                  <a:pt x="10547979" y="772179"/>
                </a:cubicBezTo>
                <a:cubicBezTo>
                  <a:pt x="10549223" y="776735"/>
                  <a:pt x="10551959" y="780745"/>
                  <a:pt x="10555749" y="783564"/>
                </a:cubicBezTo>
                <a:cubicBezTo>
                  <a:pt x="10560420" y="786584"/>
                  <a:pt x="10565930" y="788040"/>
                  <a:pt x="10571483" y="787718"/>
                </a:cubicBezTo>
                <a:cubicBezTo>
                  <a:pt x="10574508" y="787701"/>
                  <a:pt x="10577511" y="787197"/>
                  <a:pt x="10580377" y="786227"/>
                </a:cubicBezTo>
                <a:cubicBezTo>
                  <a:pt x="10583250" y="785296"/>
                  <a:pt x="10585942" y="783884"/>
                  <a:pt x="10588342" y="782049"/>
                </a:cubicBezTo>
                <a:cubicBezTo>
                  <a:pt x="10590741" y="780212"/>
                  <a:pt x="10592791" y="777962"/>
                  <a:pt x="10594401" y="775404"/>
                </a:cubicBezTo>
                <a:lnTo>
                  <a:pt x="10594963" y="786569"/>
                </a:lnTo>
                <a:lnTo>
                  <a:pt x="10612725" y="786569"/>
                </a:lnTo>
                <a:cubicBezTo>
                  <a:pt x="10612530" y="783515"/>
                  <a:pt x="10612383" y="780706"/>
                  <a:pt x="10612286" y="778116"/>
                </a:cubicBezTo>
                <a:cubicBezTo>
                  <a:pt x="10612188" y="775526"/>
                  <a:pt x="10612090" y="772105"/>
                  <a:pt x="10611968" y="767805"/>
                </a:cubicBezTo>
                <a:cubicBezTo>
                  <a:pt x="10611846" y="763505"/>
                  <a:pt x="10611650" y="760329"/>
                  <a:pt x="10611650" y="758277"/>
                </a:cubicBezTo>
                <a:lnTo>
                  <a:pt x="10611650" y="713980"/>
                </a:lnTo>
                <a:lnTo>
                  <a:pt x="10592886" y="713980"/>
                </a:lnTo>
                <a:lnTo>
                  <a:pt x="10592886" y="747991"/>
                </a:lnTo>
                <a:cubicBezTo>
                  <a:pt x="10593008" y="753779"/>
                  <a:pt x="10591892" y="759528"/>
                  <a:pt x="10589612" y="764849"/>
                </a:cubicBezTo>
                <a:cubicBezTo>
                  <a:pt x="10587611" y="769525"/>
                  <a:pt x="10582859" y="772411"/>
                  <a:pt x="10577787" y="772032"/>
                </a:cubicBezTo>
                <a:cubicBezTo>
                  <a:pt x="10574457" y="772289"/>
                  <a:pt x="10571190" y="771011"/>
                  <a:pt x="10568918" y="768563"/>
                </a:cubicBezTo>
                <a:cubicBezTo>
                  <a:pt x="10566963" y="766239"/>
                  <a:pt x="10565710" y="763410"/>
                  <a:pt x="10565302" y="760402"/>
                </a:cubicBezTo>
                <a:cubicBezTo>
                  <a:pt x="10564799" y="756596"/>
                  <a:pt x="10564571" y="752757"/>
                  <a:pt x="10564618" y="748919"/>
                </a:cubicBezTo>
                <a:lnTo>
                  <a:pt x="10564618" y="713980"/>
                </a:lnTo>
                <a:close/>
                <a:moveTo>
                  <a:pt x="11424297" y="713662"/>
                </a:moveTo>
                <a:cubicBezTo>
                  <a:pt x="11417676" y="713550"/>
                  <a:pt x="11411136" y="715123"/>
                  <a:pt x="11405289" y="718231"/>
                </a:cubicBezTo>
                <a:cubicBezTo>
                  <a:pt x="11399794" y="721173"/>
                  <a:pt x="11395272" y="725646"/>
                  <a:pt x="11392267" y="731107"/>
                </a:cubicBezTo>
                <a:cubicBezTo>
                  <a:pt x="11389112" y="736956"/>
                  <a:pt x="11387522" y="743521"/>
                  <a:pt x="11387649" y="750164"/>
                </a:cubicBezTo>
                <a:cubicBezTo>
                  <a:pt x="11387578" y="755420"/>
                  <a:pt x="11388462" y="760643"/>
                  <a:pt x="11390263" y="765581"/>
                </a:cubicBezTo>
                <a:cubicBezTo>
                  <a:pt x="11391885" y="770040"/>
                  <a:pt x="11394473" y="774086"/>
                  <a:pt x="11397837" y="777431"/>
                </a:cubicBezTo>
                <a:cubicBezTo>
                  <a:pt x="11401243" y="780698"/>
                  <a:pt x="11405309" y="783197"/>
                  <a:pt x="11409760" y="784761"/>
                </a:cubicBezTo>
                <a:cubicBezTo>
                  <a:pt x="11414661" y="786459"/>
                  <a:pt x="11419821" y="787287"/>
                  <a:pt x="11425006" y="787204"/>
                </a:cubicBezTo>
                <a:cubicBezTo>
                  <a:pt x="11430738" y="787082"/>
                  <a:pt x="11436423" y="786144"/>
                  <a:pt x="11441889" y="784419"/>
                </a:cubicBezTo>
                <a:lnTo>
                  <a:pt x="11440838" y="768586"/>
                </a:lnTo>
                <a:cubicBezTo>
                  <a:pt x="11436929" y="770573"/>
                  <a:pt x="11432636" y="771689"/>
                  <a:pt x="11428255" y="771860"/>
                </a:cubicBezTo>
                <a:cubicBezTo>
                  <a:pt x="11422514" y="772134"/>
                  <a:pt x="11416924" y="769969"/>
                  <a:pt x="11412863" y="765899"/>
                </a:cubicBezTo>
                <a:cubicBezTo>
                  <a:pt x="11408934" y="761628"/>
                  <a:pt x="11406875" y="755962"/>
                  <a:pt x="11407146" y="750164"/>
                </a:cubicBezTo>
                <a:cubicBezTo>
                  <a:pt x="11407080" y="746429"/>
                  <a:pt x="11407918" y="742732"/>
                  <a:pt x="11409589" y="739390"/>
                </a:cubicBezTo>
                <a:cubicBezTo>
                  <a:pt x="11412939" y="732751"/>
                  <a:pt x="11419797" y="728622"/>
                  <a:pt x="11427229" y="728761"/>
                </a:cubicBezTo>
                <a:cubicBezTo>
                  <a:pt x="11431214" y="728859"/>
                  <a:pt x="11435148" y="729687"/>
                  <a:pt x="11438835" y="731205"/>
                </a:cubicBezTo>
                <a:lnTo>
                  <a:pt x="11440252" y="716105"/>
                </a:lnTo>
                <a:cubicBezTo>
                  <a:pt x="11435077" y="714539"/>
                  <a:pt x="11429704" y="713716"/>
                  <a:pt x="11424297" y="713662"/>
                </a:cubicBezTo>
                <a:close/>
                <a:moveTo>
                  <a:pt x="11259012" y="713565"/>
                </a:moveTo>
                <a:cubicBezTo>
                  <a:pt x="11254150" y="713372"/>
                  <a:pt x="11249432" y="715234"/>
                  <a:pt x="11246013" y="718696"/>
                </a:cubicBezTo>
                <a:cubicBezTo>
                  <a:pt x="11242488" y="722617"/>
                  <a:pt x="11239971" y="727338"/>
                  <a:pt x="11238684" y="732451"/>
                </a:cubicBezTo>
                <a:lnTo>
                  <a:pt x="11238268" y="714127"/>
                </a:lnTo>
                <a:lnTo>
                  <a:pt x="11221166" y="714127"/>
                </a:lnTo>
                <a:cubicBezTo>
                  <a:pt x="11221312" y="716619"/>
                  <a:pt x="11221508" y="723876"/>
                  <a:pt x="11221752" y="735970"/>
                </a:cubicBezTo>
                <a:lnTo>
                  <a:pt x="11221752" y="786643"/>
                </a:lnTo>
                <a:lnTo>
                  <a:pt x="11240467" y="786643"/>
                </a:lnTo>
                <a:lnTo>
                  <a:pt x="11240467" y="786716"/>
                </a:lnTo>
                <a:lnTo>
                  <a:pt x="11240492" y="786643"/>
                </a:lnTo>
                <a:lnTo>
                  <a:pt x="11240467" y="786643"/>
                </a:lnTo>
                <a:lnTo>
                  <a:pt x="11240467" y="755345"/>
                </a:lnTo>
                <a:cubicBezTo>
                  <a:pt x="11240431" y="751306"/>
                  <a:pt x="11240924" y="747282"/>
                  <a:pt x="11241933" y="743373"/>
                </a:cubicBezTo>
                <a:cubicBezTo>
                  <a:pt x="11242801" y="739901"/>
                  <a:pt x="11244689" y="736766"/>
                  <a:pt x="11247357" y="734382"/>
                </a:cubicBezTo>
                <a:cubicBezTo>
                  <a:pt x="11250318" y="731926"/>
                  <a:pt x="11254096" y="730678"/>
                  <a:pt x="11257937" y="730888"/>
                </a:cubicBezTo>
                <a:cubicBezTo>
                  <a:pt x="11260170" y="730927"/>
                  <a:pt x="11262388" y="731264"/>
                  <a:pt x="11264533" y="731890"/>
                </a:cubicBezTo>
                <a:lnTo>
                  <a:pt x="11264533" y="714274"/>
                </a:lnTo>
                <a:cubicBezTo>
                  <a:pt x="11262728" y="713824"/>
                  <a:pt x="11260873" y="713585"/>
                  <a:pt x="11259012" y="713565"/>
                </a:cubicBezTo>
                <a:close/>
                <a:moveTo>
                  <a:pt x="10235831" y="713565"/>
                </a:moveTo>
                <a:cubicBezTo>
                  <a:pt x="10230969" y="713372"/>
                  <a:pt x="10226251" y="715234"/>
                  <a:pt x="10222833" y="718696"/>
                </a:cubicBezTo>
                <a:cubicBezTo>
                  <a:pt x="10219307" y="722617"/>
                  <a:pt x="10216790" y="727338"/>
                  <a:pt x="10215503" y="732451"/>
                </a:cubicBezTo>
                <a:lnTo>
                  <a:pt x="10215087" y="714127"/>
                </a:lnTo>
                <a:lnTo>
                  <a:pt x="10197985" y="714127"/>
                </a:lnTo>
                <a:cubicBezTo>
                  <a:pt x="10198131" y="716619"/>
                  <a:pt x="10198327" y="723876"/>
                  <a:pt x="10198571" y="735970"/>
                </a:cubicBezTo>
                <a:lnTo>
                  <a:pt x="10198571" y="786643"/>
                </a:lnTo>
                <a:lnTo>
                  <a:pt x="10217286" y="786643"/>
                </a:lnTo>
                <a:lnTo>
                  <a:pt x="10217286" y="786716"/>
                </a:lnTo>
                <a:lnTo>
                  <a:pt x="10217311" y="786643"/>
                </a:lnTo>
                <a:lnTo>
                  <a:pt x="10217286" y="786643"/>
                </a:lnTo>
                <a:lnTo>
                  <a:pt x="10217286" y="755345"/>
                </a:lnTo>
                <a:cubicBezTo>
                  <a:pt x="10217250" y="751306"/>
                  <a:pt x="10217743" y="747282"/>
                  <a:pt x="10218752" y="743373"/>
                </a:cubicBezTo>
                <a:cubicBezTo>
                  <a:pt x="10219620" y="739901"/>
                  <a:pt x="10221508" y="736766"/>
                  <a:pt x="10224176" y="734382"/>
                </a:cubicBezTo>
                <a:cubicBezTo>
                  <a:pt x="10227138" y="731926"/>
                  <a:pt x="10230915" y="730678"/>
                  <a:pt x="10234756" y="730888"/>
                </a:cubicBezTo>
                <a:cubicBezTo>
                  <a:pt x="10236989" y="730927"/>
                  <a:pt x="10239207" y="731264"/>
                  <a:pt x="10241352" y="731890"/>
                </a:cubicBezTo>
                <a:lnTo>
                  <a:pt x="10241352" y="714274"/>
                </a:lnTo>
                <a:cubicBezTo>
                  <a:pt x="10239547" y="713824"/>
                  <a:pt x="10237692" y="713585"/>
                  <a:pt x="10235831" y="713565"/>
                </a:cubicBezTo>
                <a:close/>
                <a:moveTo>
                  <a:pt x="10147850" y="712832"/>
                </a:moveTo>
                <a:cubicBezTo>
                  <a:pt x="10139179" y="712746"/>
                  <a:pt x="10130579" y="714408"/>
                  <a:pt x="10122562" y="717718"/>
                </a:cubicBezTo>
                <a:lnTo>
                  <a:pt x="10123149" y="734039"/>
                </a:lnTo>
                <a:cubicBezTo>
                  <a:pt x="10129496" y="728869"/>
                  <a:pt x="10137442" y="726064"/>
                  <a:pt x="10145626" y="726098"/>
                </a:cubicBezTo>
                <a:cubicBezTo>
                  <a:pt x="10150061" y="725727"/>
                  <a:pt x="10154459" y="727142"/>
                  <a:pt x="10157843" y="730032"/>
                </a:cubicBezTo>
                <a:cubicBezTo>
                  <a:pt x="10160704" y="733355"/>
                  <a:pt x="10162121" y="737682"/>
                  <a:pt x="10161776" y="742053"/>
                </a:cubicBezTo>
                <a:lnTo>
                  <a:pt x="10157256" y="741809"/>
                </a:lnTo>
                <a:lnTo>
                  <a:pt x="10154398" y="741662"/>
                </a:lnTo>
                <a:lnTo>
                  <a:pt x="10151539" y="741662"/>
                </a:lnTo>
                <a:cubicBezTo>
                  <a:pt x="10142619" y="741401"/>
                  <a:pt x="10133750" y="743111"/>
                  <a:pt x="10125567" y="746671"/>
                </a:cubicBezTo>
                <a:cubicBezTo>
                  <a:pt x="10118450" y="750025"/>
                  <a:pt x="10114890" y="756231"/>
                  <a:pt x="10114890" y="765288"/>
                </a:cubicBezTo>
                <a:cubicBezTo>
                  <a:pt x="10114783" y="769676"/>
                  <a:pt x="10115963" y="774001"/>
                  <a:pt x="10118287" y="777724"/>
                </a:cubicBezTo>
                <a:cubicBezTo>
                  <a:pt x="10120442" y="781111"/>
                  <a:pt x="10123566" y="783767"/>
                  <a:pt x="10127253" y="785347"/>
                </a:cubicBezTo>
                <a:cubicBezTo>
                  <a:pt x="10131346" y="787048"/>
                  <a:pt x="10135746" y="787881"/>
                  <a:pt x="10140178" y="787791"/>
                </a:cubicBezTo>
                <a:cubicBezTo>
                  <a:pt x="10144747" y="787825"/>
                  <a:pt x="10149260" y="786752"/>
                  <a:pt x="10153323" y="784663"/>
                </a:cubicBezTo>
                <a:cubicBezTo>
                  <a:pt x="10157264" y="782677"/>
                  <a:pt x="10160535" y="779576"/>
                  <a:pt x="10162729" y="775745"/>
                </a:cubicBezTo>
                <a:lnTo>
                  <a:pt x="10163022" y="786642"/>
                </a:lnTo>
                <a:lnTo>
                  <a:pt x="10179661" y="786642"/>
                </a:lnTo>
                <a:cubicBezTo>
                  <a:pt x="10179392" y="780339"/>
                  <a:pt x="10179148" y="775281"/>
                  <a:pt x="10179026" y="771347"/>
                </a:cubicBezTo>
                <a:cubicBezTo>
                  <a:pt x="10178903" y="767414"/>
                  <a:pt x="10178903" y="763089"/>
                  <a:pt x="10178903" y="758301"/>
                </a:cubicBezTo>
                <a:cubicBezTo>
                  <a:pt x="10178903" y="753512"/>
                  <a:pt x="10178903" y="748772"/>
                  <a:pt x="10178903" y="744056"/>
                </a:cubicBezTo>
                <a:cubicBezTo>
                  <a:pt x="10178957" y="740089"/>
                  <a:pt x="10178654" y="736121"/>
                  <a:pt x="10177999" y="732207"/>
                </a:cubicBezTo>
                <a:cubicBezTo>
                  <a:pt x="10177464" y="729011"/>
                  <a:pt x="10176194" y="725981"/>
                  <a:pt x="10174286" y="723362"/>
                </a:cubicBezTo>
                <a:cubicBezTo>
                  <a:pt x="10172414" y="720792"/>
                  <a:pt x="10169993" y="718673"/>
                  <a:pt x="10167200" y="717156"/>
                </a:cubicBezTo>
                <a:cubicBezTo>
                  <a:pt x="10164295" y="715597"/>
                  <a:pt x="10161173" y="714478"/>
                  <a:pt x="10157940" y="713833"/>
                </a:cubicBezTo>
                <a:cubicBezTo>
                  <a:pt x="10154618" y="713171"/>
                  <a:pt x="10151239" y="712837"/>
                  <a:pt x="10147850" y="712832"/>
                </a:cubicBezTo>
                <a:close/>
                <a:moveTo>
                  <a:pt x="10775078" y="712831"/>
                </a:moveTo>
                <a:cubicBezTo>
                  <a:pt x="10765264" y="712511"/>
                  <a:pt x="10755997" y="717349"/>
                  <a:pt x="10750646" y="725585"/>
                </a:cubicBezTo>
                <a:lnTo>
                  <a:pt x="10750231" y="713980"/>
                </a:lnTo>
                <a:lnTo>
                  <a:pt x="10732444" y="714053"/>
                </a:lnTo>
                <a:cubicBezTo>
                  <a:pt x="10732932" y="721400"/>
                  <a:pt x="10733177" y="730203"/>
                  <a:pt x="10733177" y="740465"/>
                </a:cubicBezTo>
                <a:lnTo>
                  <a:pt x="10733177" y="786642"/>
                </a:lnTo>
                <a:lnTo>
                  <a:pt x="10752063" y="786642"/>
                </a:lnTo>
                <a:lnTo>
                  <a:pt x="10752063" y="752192"/>
                </a:lnTo>
                <a:cubicBezTo>
                  <a:pt x="10751919" y="746416"/>
                  <a:pt x="10753150" y="740687"/>
                  <a:pt x="10755655" y="735480"/>
                </a:cubicBezTo>
                <a:cubicBezTo>
                  <a:pt x="10757954" y="730831"/>
                  <a:pt x="10762847" y="728046"/>
                  <a:pt x="10768017" y="728444"/>
                </a:cubicBezTo>
                <a:cubicBezTo>
                  <a:pt x="10773522" y="728444"/>
                  <a:pt x="10777089" y="730447"/>
                  <a:pt x="10778719" y="734454"/>
                </a:cubicBezTo>
                <a:cubicBezTo>
                  <a:pt x="10780534" y="739478"/>
                  <a:pt x="10781365" y="744804"/>
                  <a:pt x="10781162" y="750140"/>
                </a:cubicBezTo>
                <a:lnTo>
                  <a:pt x="10781162" y="786569"/>
                </a:lnTo>
                <a:lnTo>
                  <a:pt x="10799853" y="786569"/>
                </a:lnTo>
                <a:lnTo>
                  <a:pt x="10799853" y="745693"/>
                </a:lnTo>
                <a:cubicBezTo>
                  <a:pt x="10799853" y="735285"/>
                  <a:pt x="10798167" y="727198"/>
                  <a:pt x="10794771" y="721456"/>
                </a:cubicBezTo>
                <a:cubicBezTo>
                  <a:pt x="10791375" y="715714"/>
                  <a:pt x="10784851" y="712831"/>
                  <a:pt x="10775078" y="712831"/>
                </a:cubicBezTo>
                <a:close/>
                <a:moveTo>
                  <a:pt x="10986859" y="712637"/>
                </a:moveTo>
                <a:cubicBezTo>
                  <a:pt x="10981933" y="712627"/>
                  <a:pt x="10977037" y="713387"/>
                  <a:pt x="10972346" y="714884"/>
                </a:cubicBezTo>
                <a:cubicBezTo>
                  <a:pt x="10967914" y="716262"/>
                  <a:pt x="10963927" y="718794"/>
                  <a:pt x="10960789" y="722214"/>
                </a:cubicBezTo>
                <a:cubicBezTo>
                  <a:pt x="10957691" y="725674"/>
                  <a:pt x="10956062" y="730206"/>
                  <a:pt x="10956245" y="734846"/>
                </a:cubicBezTo>
                <a:cubicBezTo>
                  <a:pt x="10955954" y="739454"/>
                  <a:pt x="10957520" y="743983"/>
                  <a:pt x="10960594" y="747428"/>
                </a:cubicBezTo>
                <a:cubicBezTo>
                  <a:pt x="10963531" y="750451"/>
                  <a:pt x="10967056" y="752838"/>
                  <a:pt x="10970953" y="754441"/>
                </a:cubicBezTo>
                <a:lnTo>
                  <a:pt x="10982852" y="759523"/>
                </a:lnTo>
                <a:cubicBezTo>
                  <a:pt x="10986834" y="761233"/>
                  <a:pt x="10988813" y="763310"/>
                  <a:pt x="10988813" y="765753"/>
                </a:cubicBezTo>
                <a:cubicBezTo>
                  <a:pt x="10988860" y="768484"/>
                  <a:pt x="10987203" y="770959"/>
                  <a:pt x="10984660" y="771959"/>
                </a:cubicBezTo>
                <a:cubicBezTo>
                  <a:pt x="10981911" y="773290"/>
                  <a:pt x="10978894" y="773977"/>
                  <a:pt x="10975840" y="773962"/>
                </a:cubicBezTo>
                <a:cubicBezTo>
                  <a:pt x="10969360" y="773735"/>
                  <a:pt x="10963030" y="771968"/>
                  <a:pt x="10957369" y="768807"/>
                </a:cubicBezTo>
                <a:lnTo>
                  <a:pt x="10956514" y="784688"/>
                </a:lnTo>
                <a:cubicBezTo>
                  <a:pt x="10963414" y="786694"/>
                  <a:pt x="10970538" y="787825"/>
                  <a:pt x="10977721" y="788060"/>
                </a:cubicBezTo>
                <a:cubicBezTo>
                  <a:pt x="10982664" y="788079"/>
                  <a:pt x="10987572" y="787253"/>
                  <a:pt x="10992234" y="785616"/>
                </a:cubicBezTo>
                <a:cubicBezTo>
                  <a:pt x="10996605" y="784148"/>
                  <a:pt x="11000485" y="781502"/>
                  <a:pt x="11003448" y="777969"/>
                </a:cubicBezTo>
                <a:cubicBezTo>
                  <a:pt x="11006400" y="774285"/>
                  <a:pt x="11007934" y="769664"/>
                  <a:pt x="11007773" y="764947"/>
                </a:cubicBezTo>
                <a:cubicBezTo>
                  <a:pt x="11008091" y="760131"/>
                  <a:pt x="11006483" y="755384"/>
                  <a:pt x="11003302" y="751753"/>
                </a:cubicBezTo>
                <a:cubicBezTo>
                  <a:pt x="11000285" y="748670"/>
                  <a:pt x="10996610" y="746307"/>
                  <a:pt x="10992552" y="744839"/>
                </a:cubicBezTo>
                <a:cubicBezTo>
                  <a:pt x="10988398" y="743275"/>
                  <a:pt x="10984391" y="741711"/>
                  <a:pt x="10980604" y="740172"/>
                </a:cubicBezTo>
                <a:cubicBezTo>
                  <a:pt x="10976817" y="738633"/>
                  <a:pt x="10974911" y="736800"/>
                  <a:pt x="10974911" y="734357"/>
                </a:cubicBezTo>
                <a:cubicBezTo>
                  <a:pt x="10974845" y="731733"/>
                  <a:pt x="10976548" y="729390"/>
                  <a:pt x="10979065" y="728640"/>
                </a:cubicBezTo>
                <a:cubicBezTo>
                  <a:pt x="10981899" y="727443"/>
                  <a:pt x="10984934" y="726795"/>
                  <a:pt x="10988007" y="726734"/>
                </a:cubicBezTo>
                <a:cubicBezTo>
                  <a:pt x="10993253" y="726871"/>
                  <a:pt x="10998445" y="727819"/>
                  <a:pt x="11003400" y="729544"/>
                </a:cubicBezTo>
                <a:lnTo>
                  <a:pt x="11004768" y="715446"/>
                </a:lnTo>
                <a:cubicBezTo>
                  <a:pt x="10998953" y="713707"/>
                  <a:pt x="10992928" y="712761"/>
                  <a:pt x="10986859" y="712637"/>
                </a:cubicBezTo>
                <a:close/>
                <a:moveTo>
                  <a:pt x="10923897" y="712637"/>
                </a:moveTo>
                <a:cubicBezTo>
                  <a:pt x="10918971" y="712627"/>
                  <a:pt x="10914075" y="713387"/>
                  <a:pt x="10909384" y="714884"/>
                </a:cubicBezTo>
                <a:cubicBezTo>
                  <a:pt x="10904952" y="716262"/>
                  <a:pt x="10900964" y="718794"/>
                  <a:pt x="10897827" y="722214"/>
                </a:cubicBezTo>
                <a:cubicBezTo>
                  <a:pt x="10894724" y="725671"/>
                  <a:pt x="10893085" y="730201"/>
                  <a:pt x="10893258" y="734846"/>
                </a:cubicBezTo>
                <a:cubicBezTo>
                  <a:pt x="10892975" y="739456"/>
                  <a:pt x="10894551" y="743988"/>
                  <a:pt x="10897632" y="747428"/>
                </a:cubicBezTo>
                <a:cubicBezTo>
                  <a:pt x="10900564" y="750456"/>
                  <a:pt x="10904092" y="752845"/>
                  <a:pt x="10907991" y="754441"/>
                </a:cubicBezTo>
                <a:lnTo>
                  <a:pt x="10919890" y="759523"/>
                </a:lnTo>
                <a:cubicBezTo>
                  <a:pt x="10923848" y="761233"/>
                  <a:pt x="10925851" y="763310"/>
                  <a:pt x="10925851" y="765753"/>
                </a:cubicBezTo>
                <a:cubicBezTo>
                  <a:pt x="10925898" y="768484"/>
                  <a:pt x="10924241" y="770959"/>
                  <a:pt x="10921698" y="771959"/>
                </a:cubicBezTo>
                <a:cubicBezTo>
                  <a:pt x="10918949" y="773290"/>
                  <a:pt x="10915932" y="773977"/>
                  <a:pt x="10912878" y="773962"/>
                </a:cubicBezTo>
                <a:cubicBezTo>
                  <a:pt x="10906398" y="773735"/>
                  <a:pt x="10900068" y="771968"/>
                  <a:pt x="10894407" y="768807"/>
                </a:cubicBezTo>
                <a:lnTo>
                  <a:pt x="10893551" y="784688"/>
                </a:lnTo>
                <a:cubicBezTo>
                  <a:pt x="10900432" y="786601"/>
                  <a:pt x="10907522" y="787652"/>
                  <a:pt x="10914661" y="787815"/>
                </a:cubicBezTo>
                <a:cubicBezTo>
                  <a:pt x="10919611" y="787835"/>
                  <a:pt x="10924527" y="787009"/>
                  <a:pt x="10929198" y="785372"/>
                </a:cubicBezTo>
                <a:cubicBezTo>
                  <a:pt x="10933569" y="783904"/>
                  <a:pt x="10937449" y="781258"/>
                  <a:pt x="10940413" y="777725"/>
                </a:cubicBezTo>
                <a:cubicBezTo>
                  <a:pt x="10943364" y="774040"/>
                  <a:pt x="10944899" y="769420"/>
                  <a:pt x="10944737" y="764702"/>
                </a:cubicBezTo>
                <a:cubicBezTo>
                  <a:pt x="10945055" y="759887"/>
                  <a:pt x="10943447" y="755139"/>
                  <a:pt x="10940266" y="751509"/>
                </a:cubicBezTo>
                <a:cubicBezTo>
                  <a:pt x="10937249" y="748425"/>
                  <a:pt x="10933574" y="746063"/>
                  <a:pt x="10929516" y="744594"/>
                </a:cubicBezTo>
                <a:cubicBezTo>
                  <a:pt x="10925338" y="743031"/>
                  <a:pt x="10921356" y="741467"/>
                  <a:pt x="10917569" y="739928"/>
                </a:cubicBezTo>
                <a:cubicBezTo>
                  <a:pt x="10913782" y="738388"/>
                  <a:pt x="10911876" y="736556"/>
                  <a:pt x="10911876" y="734113"/>
                </a:cubicBezTo>
                <a:cubicBezTo>
                  <a:pt x="10911810" y="731489"/>
                  <a:pt x="10913513" y="729146"/>
                  <a:pt x="10916029" y="728396"/>
                </a:cubicBezTo>
                <a:cubicBezTo>
                  <a:pt x="10918900" y="727272"/>
                  <a:pt x="10921961" y="726707"/>
                  <a:pt x="10925045" y="726734"/>
                </a:cubicBezTo>
                <a:cubicBezTo>
                  <a:pt x="10930290" y="726871"/>
                  <a:pt x="10935482" y="727819"/>
                  <a:pt x="10940437" y="729544"/>
                </a:cubicBezTo>
                <a:lnTo>
                  <a:pt x="10941806" y="715446"/>
                </a:lnTo>
                <a:cubicBezTo>
                  <a:pt x="10935991" y="713707"/>
                  <a:pt x="10929966" y="712761"/>
                  <a:pt x="10923897" y="712637"/>
                </a:cubicBezTo>
                <a:close/>
                <a:moveTo>
                  <a:pt x="10658756" y="712637"/>
                </a:moveTo>
                <a:cubicBezTo>
                  <a:pt x="10653823" y="712627"/>
                  <a:pt x="10648919" y="713387"/>
                  <a:pt x="10644219" y="714884"/>
                </a:cubicBezTo>
                <a:cubicBezTo>
                  <a:pt x="10639789" y="716270"/>
                  <a:pt x="10635804" y="718798"/>
                  <a:pt x="10632662" y="722214"/>
                </a:cubicBezTo>
                <a:cubicBezTo>
                  <a:pt x="10629564" y="725674"/>
                  <a:pt x="10627934" y="730206"/>
                  <a:pt x="10628118" y="734846"/>
                </a:cubicBezTo>
                <a:cubicBezTo>
                  <a:pt x="10627815" y="739459"/>
                  <a:pt x="10629393" y="743998"/>
                  <a:pt x="10632491" y="747428"/>
                </a:cubicBezTo>
                <a:cubicBezTo>
                  <a:pt x="10635418" y="750451"/>
                  <a:pt x="10638936" y="752838"/>
                  <a:pt x="10642826" y="754441"/>
                </a:cubicBezTo>
                <a:lnTo>
                  <a:pt x="10654749" y="759523"/>
                </a:lnTo>
                <a:cubicBezTo>
                  <a:pt x="10658707" y="761233"/>
                  <a:pt x="10660686" y="763310"/>
                  <a:pt x="10660686" y="765753"/>
                </a:cubicBezTo>
                <a:cubicBezTo>
                  <a:pt x="10660732" y="768484"/>
                  <a:pt x="10659076" y="770959"/>
                  <a:pt x="10656532" y="771959"/>
                </a:cubicBezTo>
                <a:cubicBezTo>
                  <a:pt x="10653794" y="773293"/>
                  <a:pt x="10650784" y="773979"/>
                  <a:pt x="10647737" y="773962"/>
                </a:cubicBezTo>
                <a:cubicBezTo>
                  <a:pt x="10641257" y="773742"/>
                  <a:pt x="10634924" y="771973"/>
                  <a:pt x="10629266" y="768807"/>
                </a:cubicBezTo>
                <a:lnTo>
                  <a:pt x="10628411" y="784688"/>
                </a:lnTo>
                <a:cubicBezTo>
                  <a:pt x="10635291" y="786604"/>
                  <a:pt x="10642381" y="787654"/>
                  <a:pt x="10649520" y="787815"/>
                </a:cubicBezTo>
                <a:cubicBezTo>
                  <a:pt x="10654470" y="787833"/>
                  <a:pt x="10659386" y="787007"/>
                  <a:pt x="10664058" y="785372"/>
                </a:cubicBezTo>
                <a:cubicBezTo>
                  <a:pt x="10668419" y="783896"/>
                  <a:pt x="10672289" y="781250"/>
                  <a:pt x="10675248" y="777725"/>
                </a:cubicBezTo>
                <a:cubicBezTo>
                  <a:pt x="10678199" y="774040"/>
                  <a:pt x="10679733" y="769420"/>
                  <a:pt x="10679572" y="764702"/>
                </a:cubicBezTo>
                <a:cubicBezTo>
                  <a:pt x="10679890" y="759887"/>
                  <a:pt x="10678282" y="755139"/>
                  <a:pt x="10675101" y="751509"/>
                </a:cubicBezTo>
                <a:cubicBezTo>
                  <a:pt x="10672091" y="748425"/>
                  <a:pt x="10668426" y="746063"/>
                  <a:pt x="10664375" y="744594"/>
                </a:cubicBezTo>
                <a:cubicBezTo>
                  <a:pt x="10660197" y="743031"/>
                  <a:pt x="10656190" y="741467"/>
                  <a:pt x="10652403" y="739928"/>
                </a:cubicBezTo>
                <a:cubicBezTo>
                  <a:pt x="10648616" y="738388"/>
                  <a:pt x="10646735" y="736556"/>
                  <a:pt x="10646735" y="734113"/>
                </a:cubicBezTo>
                <a:cubicBezTo>
                  <a:pt x="10646662" y="731486"/>
                  <a:pt x="10648367" y="729138"/>
                  <a:pt x="10650889" y="728396"/>
                </a:cubicBezTo>
                <a:cubicBezTo>
                  <a:pt x="10653759" y="727272"/>
                  <a:pt x="10656821" y="726707"/>
                  <a:pt x="10659904" y="726734"/>
                </a:cubicBezTo>
                <a:cubicBezTo>
                  <a:pt x="10665150" y="726873"/>
                  <a:pt x="10670342" y="727821"/>
                  <a:pt x="10675297" y="729544"/>
                </a:cubicBezTo>
                <a:lnTo>
                  <a:pt x="10676640" y="715446"/>
                </a:lnTo>
                <a:cubicBezTo>
                  <a:pt x="10670833" y="713707"/>
                  <a:pt x="10664818" y="712761"/>
                  <a:pt x="10658756" y="712637"/>
                </a:cubicBezTo>
                <a:close/>
                <a:moveTo>
                  <a:pt x="11560631" y="712636"/>
                </a:moveTo>
                <a:cubicBezTo>
                  <a:pt x="11555656" y="712616"/>
                  <a:pt x="11550711" y="713374"/>
                  <a:pt x="11545971" y="714884"/>
                </a:cubicBezTo>
                <a:cubicBezTo>
                  <a:pt x="11541542" y="716269"/>
                  <a:pt x="11537557" y="718798"/>
                  <a:pt x="11534415" y="722213"/>
                </a:cubicBezTo>
                <a:cubicBezTo>
                  <a:pt x="11531317" y="725673"/>
                  <a:pt x="11529687" y="730205"/>
                  <a:pt x="11529870" y="734845"/>
                </a:cubicBezTo>
                <a:cubicBezTo>
                  <a:pt x="11529587" y="739455"/>
                  <a:pt x="11531163" y="743988"/>
                  <a:pt x="11534244" y="747428"/>
                </a:cubicBezTo>
                <a:cubicBezTo>
                  <a:pt x="11537171" y="750450"/>
                  <a:pt x="11540689" y="752837"/>
                  <a:pt x="11544579" y="754440"/>
                </a:cubicBezTo>
                <a:lnTo>
                  <a:pt x="11556502" y="759522"/>
                </a:lnTo>
                <a:cubicBezTo>
                  <a:pt x="11560460" y="761232"/>
                  <a:pt x="11562439" y="763309"/>
                  <a:pt x="11562439" y="765752"/>
                </a:cubicBezTo>
                <a:cubicBezTo>
                  <a:pt x="11562485" y="768484"/>
                  <a:pt x="11560829" y="770959"/>
                  <a:pt x="11558285" y="771958"/>
                </a:cubicBezTo>
                <a:cubicBezTo>
                  <a:pt x="11555546" y="773292"/>
                  <a:pt x="11552536" y="773979"/>
                  <a:pt x="11549489" y="773961"/>
                </a:cubicBezTo>
                <a:cubicBezTo>
                  <a:pt x="11543010" y="773742"/>
                  <a:pt x="11536677" y="771973"/>
                  <a:pt x="11531019" y="768806"/>
                </a:cubicBezTo>
                <a:lnTo>
                  <a:pt x="11530163" y="784687"/>
                </a:lnTo>
                <a:cubicBezTo>
                  <a:pt x="11537083" y="786613"/>
                  <a:pt x="11544215" y="787663"/>
                  <a:pt x="11551395" y="787815"/>
                </a:cubicBezTo>
                <a:cubicBezTo>
                  <a:pt x="11556345" y="787832"/>
                  <a:pt x="11561261" y="787006"/>
                  <a:pt x="11565933" y="785371"/>
                </a:cubicBezTo>
                <a:cubicBezTo>
                  <a:pt x="11570294" y="783896"/>
                  <a:pt x="11574164" y="781250"/>
                  <a:pt x="11577123" y="777724"/>
                </a:cubicBezTo>
                <a:cubicBezTo>
                  <a:pt x="11580081" y="774042"/>
                  <a:pt x="11581625" y="769422"/>
                  <a:pt x="11581472" y="764702"/>
                </a:cubicBezTo>
                <a:cubicBezTo>
                  <a:pt x="11581784" y="759881"/>
                  <a:pt x="11580167" y="755136"/>
                  <a:pt x="11576976" y="751508"/>
                </a:cubicBezTo>
                <a:cubicBezTo>
                  <a:pt x="11573966" y="748425"/>
                  <a:pt x="11570301" y="746062"/>
                  <a:pt x="11566250" y="744594"/>
                </a:cubicBezTo>
                <a:cubicBezTo>
                  <a:pt x="11562072" y="743030"/>
                  <a:pt x="11558114" y="741466"/>
                  <a:pt x="11554303" y="739927"/>
                </a:cubicBezTo>
                <a:cubicBezTo>
                  <a:pt x="11550491" y="738388"/>
                  <a:pt x="11548610" y="736555"/>
                  <a:pt x="11548610" y="734112"/>
                </a:cubicBezTo>
                <a:cubicBezTo>
                  <a:pt x="11548537" y="731486"/>
                  <a:pt x="11550242" y="729138"/>
                  <a:pt x="11552763" y="728395"/>
                </a:cubicBezTo>
                <a:cubicBezTo>
                  <a:pt x="11555634" y="727271"/>
                  <a:pt x="11558696" y="726707"/>
                  <a:pt x="11561779" y="726733"/>
                </a:cubicBezTo>
                <a:cubicBezTo>
                  <a:pt x="11567025" y="726873"/>
                  <a:pt x="11572217" y="727821"/>
                  <a:pt x="11577171" y="729543"/>
                </a:cubicBezTo>
                <a:lnTo>
                  <a:pt x="11578515" y="715446"/>
                </a:lnTo>
                <a:cubicBezTo>
                  <a:pt x="11572708" y="713706"/>
                  <a:pt x="11566692" y="712760"/>
                  <a:pt x="11560631" y="712636"/>
                </a:cubicBezTo>
                <a:close/>
                <a:moveTo>
                  <a:pt x="11486136" y="712295"/>
                </a:moveTo>
                <a:cubicBezTo>
                  <a:pt x="11480993" y="712212"/>
                  <a:pt x="11475886" y="713184"/>
                  <a:pt x="11471134" y="715153"/>
                </a:cubicBezTo>
                <a:cubicBezTo>
                  <a:pt x="11466878" y="716954"/>
                  <a:pt x="11463081" y="719683"/>
                  <a:pt x="11460017" y="723143"/>
                </a:cubicBezTo>
                <a:cubicBezTo>
                  <a:pt x="11456927" y="726671"/>
                  <a:pt x="11454576" y="730785"/>
                  <a:pt x="11453103" y="735237"/>
                </a:cubicBezTo>
                <a:cubicBezTo>
                  <a:pt x="11449851" y="745442"/>
                  <a:pt x="11449912" y="756415"/>
                  <a:pt x="11453274" y="766584"/>
                </a:cubicBezTo>
                <a:cubicBezTo>
                  <a:pt x="11454884" y="771089"/>
                  <a:pt x="11457450" y="775189"/>
                  <a:pt x="11460799" y="778604"/>
                </a:cubicBezTo>
                <a:cubicBezTo>
                  <a:pt x="11464166" y="781966"/>
                  <a:pt x="11468239" y="784539"/>
                  <a:pt x="11472722" y="786130"/>
                </a:cubicBezTo>
                <a:cubicBezTo>
                  <a:pt x="11477848" y="787867"/>
                  <a:pt x="11483241" y="788693"/>
                  <a:pt x="11488652" y="788573"/>
                </a:cubicBezTo>
                <a:cubicBezTo>
                  <a:pt x="11497209" y="788639"/>
                  <a:pt x="11505684" y="786933"/>
                  <a:pt x="11513549" y="783564"/>
                </a:cubicBezTo>
                <a:lnTo>
                  <a:pt x="11513256" y="767317"/>
                </a:lnTo>
                <a:cubicBezTo>
                  <a:pt x="11506537" y="771724"/>
                  <a:pt x="11498777" y="774287"/>
                  <a:pt x="11490754" y="774744"/>
                </a:cubicBezTo>
                <a:cubicBezTo>
                  <a:pt x="11485383" y="774908"/>
                  <a:pt x="11480123" y="773178"/>
                  <a:pt x="11475899" y="769858"/>
                </a:cubicBezTo>
                <a:cubicBezTo>
                  <a:pt x="11471853" y="766559"/>
                  <a:pt x="11469414" y="761685"/>
                  <a:pt x="11469204" y="756469"/>
                </a:cubicBezTo>
                <a:lnTo>
                  <a:pt x="11518069" y="756469"/>
                </a:lnTo>
                <a:cubicBezTo>
                  <a:pt x="11518289" y="755565"/>
                  <a:pt x="11518167" y="754734"/>
                  <a:pt x="11518289" y="754025"/>
                </a:cubicBezTo>
                <a:cubicBezTo>
                  <a:pt x="11518411" y="753317"/>
                  <a:pt x="11518411" y="752730"/>
                  <a:pt x="11518411" y="752242"/>
                </a:cubicBezTo>
                <a:cubicBezTo>
                  <a:pt x="11518411" y="751753"/>
                  <a:pt x="11518411" y="751045"/>
                  <a:pt x="11518411" y="750092"/>
                </a:cubicBezTo>
                <a:cubicBezTo>
                  <a:pt x="11518467" y="745073"/>
                  <a:pt x="11517817" y="740074"/>
                  <a:pt x="11516481" y="735237"/>
                </a:cubicBezTo>
                <a:cubicBezTo>
                  <a:pt x="11515296" y="730932"/>
                  <a:pt x="11513314" y="726888"/>
                  <a:pt x="11510642" y="723314"/>
                </a:cubicBezTo>
                <a:cubicBezTo>
                  <a:pt x="11507991" y="719822"/>
                  <a:pt x="11504514" y="717044"/>
                  <a:pt x="11500526" y="715227"/>
                </a:cubicBezTo>
                <a:cubicBezTo>
                  <a:pt x="11496007" y="713194"/>
                  <a:pt x="11491091" y="712192"/>
                  <a:pt x="11486136" y="712295"/>
                </a:cubicBezTo>
                <a:close/>
                <a:moveTo>
                  <a:pt x="10849476" y="712295"/>
                </a:moveTo>
                <a:cubicBezTo>
                  <a:pt x="10844340" y="712209"/>
                  <a:pt x="10839241" y="713182"/>
                  <a:pt x="10834499" y="715153"/>
                </a:cubicBezTo>
                <a:cubicBezTo>
                  <a:pt x="10830233" y="716947"/>
                  <a:pt x="10826424" y="719678"/>
                  <a:pt x="10823357" y="723143"/>
                </a:cubicBezTo>
                <a:cubicBezTo>
                  <a:pt x="10820276" y="726678"/>
                  <a:pt x="10817926" y="730788"/>
                  <a:pt x="10816443" y="735237"/>
                </a:cubicBezTo>
                <a:cubicBezTo>
                  <a:pt x="10814791" y="740157"/>
                  <a:pt x="10813966" y="745318"/>
                  <a:pt x="10814000" y="750507"/>
                </a:cubicBezTo>
                <a:cubicBezTo>
                  <a:pt x="10813904" y="755977"/>
                  <a:pt x="10814782" y="761421"/>
                  <a:pt x="10816590" y="766584"/>
                </a:cubicBezTo>
                <a:cubicBezTo>
                  <a:pt x="10818190" y="771087"/>
                  <a:pt x="10820750" y="775189"/>
                  <a:pt x="10824090" y="778604"/>
                </a:cubicBezTo>
                <a:cubicBezTo>
                  <a:pt x="10827460" y="781961"/>
                  <a:pt x="10831532" y="784532"/>
                  <a:pt x="10836013" y="786130"/>
                </a:cubicBezTo>
                <a:cubicBezTo>
                  <a:pt x="10841142" y="787862"/>
                  <a:pt x="10846532" y="788688"/>
                  <a:pt x="10851943" y="788573"/>
                </a:cubicBezTo>
                <a:cubicBezTo>
                  <a:pt x="10860507" y="788636"/>
                  <a:pt x="10868990" y="786931"/>
                  <a:pt x="10876864" y="783564"/>
                </a:cubicBezTo>
                <a:lnTo>
                  <a:pt x="10876571" y="767317"/>
                </a:lnTo>
                <a:cubicBezTo>
                  <a:pt x="10868215" y="772171"/>
                  <a:pt x="10860697" y="774646"/>
                  <a:pt x="10854020" y="774744"/>
                </a:cubicBezTo>
                <a:cubicBezTo>
                  <a:pt x="10848650" y="774903"/>
                  <a:pt x="10843392" y="773173"/>
                  <a:pt x="10839165" y="769858"/>
                </a:cubicBezTo>
                <a:cubicBezTo>
                  <a:pt x="10835126" y="766554"/>
                  <a:pt x="10832691" y="761683"/>
                  <a:pt x="10832471" y="756469"/>
                </a:cubicBezTo>
                <a:lnTo>
                  <a:pt x="10881409" y="756469"/>
                </a:lnTo>
                <a:cubicBezTo>
                  <a:pt x="10881507" y="755565"/>
                  <a:pt x="10881482" y="754734"/>
                  <a:pt x="10881629" y="754025"/>
                </a:cubicBezTo>
                <a:cubicBezTo>
                  <a:pt x="10881775" y="753317"/>
                  <a:pt x="10881775" y="752730"/>
                  <a:pt x="10881775" y="752242"/>
                </a:cubicBezTo>
                <a:cubicBezTo>
                  <a:pt x="10881775" y="751753"/>
                  <a:pt x="10881775" y="751045"/>
                  <a:pt x="10881775" y="750092"/>
                </a:cubicBezTo>
                <a:cubicBezTo>
                  <a:pt x="10881819" y="745076"/>
                  <a:pt x="10881169" y="740077"/>
                  <a:pt x="10879845" y="735237"/>
                </a:cubicBezTo>
                <a:cubicBezTo>
                  <a:pt x="10878650" y="730937"/>
                  <a:pt x="10876671" y="726893"/>
                  <a:pt x="10874006" y="723314"/>
                </a:cubicBezTo>
                <a:cubicBezTo>
                  <a:pt x="10871338" y="719830"/>
                  <a:pt x="10867856" y="717054"/>
                  <a:pt x="10863866" y="715227"/>
                </a:cubicBezTo>
                <a:cubicBezTo>
                  <a:pt x="10859346" y="713194"/>
                  <a:pt x="10854431" y="712192"/>
                  <a:pt x="10849476" y="712295"/>
                </a:cubicBezTo>
                <a:close/>
                <a:moveTo>
                  <a:pt x="11174085" y="712294"/>
                </a:moveTo>
                <a:cubicBezTo>
                  <a:pt x="11168942" y="712209"/>
                  <a:pt x="11163835" y="713181"/>
                  <a:pt x="11159083" y="715153"/>
                </a:cubicBezTo>
                <a:cubicBezTo>
                  <a:pt x="11154817" y="716946"/>
                  <a:pt x="11151008" y="719678"/>
                  <a:pt x="11147942" y="723142"/>
                </a:cubicBezTo>
                <a:cubicBezTo>
                  <a:pt x="11144861" y="726673"/>
                  <a:pt x="11142518" y="730785"/>
                  <a:pt x="11141052" y="735236"/>
                </a:cubicBezTo>
                <a:cubicBezTo>
                  <a:pt x="11139391" y="740155"/>
                  <a:pt x="11138562" y="745315"/>
                  <a:pt x="11138609" y="750507"/>
                </a:cubicBezTo>
                <a:cubicBezTo>
                  <a:pt x="11138479" y="755967"/>
                  <a:pt x="11139308" y="761409"/>
                  <a:pt x="11141052" y="766583"/>
                </a:cubicBezTo>
                <a:cubicBezTo>
                  <a:pt x="11142653" y="771091"/>
                  <a:pt x="11145220" y="775196"/>
                  <a:pt x="11148577" y="778604"/>
                </a:cubicBezTo>
                <a:cubicBezTo>
                  <a:pt x="11151934" y="781966"/>
                  <a:pt x="11156000" y="784536"/>
                  <a:pt x="11160476" y="786129"/>
                </a:cubicBezTo>
                <a:cubicBezTo>
                  <a:pt x="11165604" y="787862"/>
                  <a:pt x="11170994" y="788687"/>
                  <a:pt x="11176406" y="788573"/>
                </a:cubicBezTo>
                <a:cubicBezTo>
                  <a:pt x="11184970" y="788639"/>
                  <a:pt x="11193455" y="786933"/>
                  <a:pt x="11201327" y="783564"/>
                </a:cubicBezTo>
                <a:lnTo>
                  <a:pt x="11201034" y="767316"/>
                </a:lnTo>
                <a:cubicBezTo>
                  <a:pt x="11192695" y="772171"/>
                  <a:pt x="11185243" y="774646"/>
                  <a:pt x="11178678" y="774744"/>
                </a:cubicBezTo>
                <a:cubicBezTo>
                  <a:pt x="11173308" y="774903"/>
                  <a:pt x="11168050" y="773173"/>
                  <a:pt x="11163823" y="769857"/>
                </a:cubicBezTo>
                <a:cubicBezTo>
                  <a:pt x="11159784" y="766554"/>
                  <a:pt x="11157349" y="761682"/>
                  <a:pt x="11157129" y="756468"/>
                </a:cubicBezTo>
                <a:lnTo>
                  <a:pt x="11205994" y="756468"/>
                </a:lnTo>
                <a:cubicBezTo>
                  <a:pt x="11206213" y="755564"/>
                  <a:pt x="11206067" y="754734"/>
                  <a:pt x="11206213" y="754025"/>
                </a:cubicBezTo>
                <a:cubicBezTo>
                  <a:pt x="11206360" y="753317"/>
                  <a:pt x="11206360" y="752730"/>
                  <a:pt x="11206360" y="752241"/>
                </a:cubicBezTo>
                <a:cubicBezTo>
                  <a:pt x="11206360" y="751753"/>
                  <a:pt x="11206360" y="751044"/>
                  <a:pt x="11206360" y="750091"/>
                </a:cubicBezTo>
                <a:cubicBezTo>
                  <a:pt x="11206416" y="745073"/>
                  <a:pt x="11205766" y="740074"/>
                  <a:pt x="11204430" y="735236"/>
                </a:cubicBezTo>
                <a:cubicBezTo>
                  <a:pt x="11203245" y="730931"/>
                  <a:pt x="11201263" y="726888"/>
                  <a:pt x="11198590" y="723313"/>
                </a:cubicBezTo>
                <a:cubicBezTo>
                  <a:pt x="11195940" y="719822"/>
                  <a:pt x="11192463" y="717044"/>
                  <a:pt x="11188476" y="715226"/>
                </a:cubicBezTo>
                <a:cubicBezTo>
                  <a:pt x="11183955" y="713196"/>
                  <a:pt x="11179040" y="712194"/>
                  <a:pt x="11174085" y="712294"/>
                </a:cubicBezTo>
                <a:close/>
                <a:moveTo>
                  <a:pt x="10284354" y="712294"/>
                </a:moveTo>
                <a:cubicBezTo>
                  <a:pt x="10279211" y="712209"/>
                  <a:pt x="10274104" y="713181"/>
                  <a:pt x="10269352" y="715153"/>
                </a:cubicBezTo>
                <a:cubicBezTo>
                  <a:pt x="10265086" y="716946"/>
                  <a:pt x="10261277" y="719678"/>
                  <a:pt x="10258211" y="723142"/>
                </a:cubicBezTo>
                <a:cubicBezTo>
                  <a:pt x="10255130" y="726673"/>
                  <a:pt x="10252787" y="730785"/>
                  <a:pt x="10251321" y="735236"/>
                </a:cubicBezTo>
                <a:cubicBezTo>
                  <a:pt x="10249660" y="740155"/>
                  <a:pt x="10248834" y="745315"/>
                  <a:pt x="10248878" y="750507"/>
                </a:cubicBezTo>
                <a:cubicBezTo>
                  <a:pt x="10248748" y="755967"/>
                  <a:pt x="10249577" y="761409"/>
                  <a:pt x="10251321" y="766583"/>
                </a:cubicBezTo>
                <a:cubicBezTo>
                  <a:pt x="10252921" y="771091"/>
                  <a:pt x="10255489" y="775196"/>
                  <a:pt x="10258846" y="778604"/>
                </a:cubicBezTo>
                <a:cubicBezTo>
                  <a:pt x="10262203" y="781966"/>
                  <a:pt x="10266269" y="784536"/>
                  <a:pt x="10270745" y="786129"/>
                </a:cubicBezTo>
                <a:cubicBezTo>
                  <a:pt x="10275873" y="787862"/>
                  <a:pt x="10281263" y="788687"/>
                  <a:pt x="10286675" y="788573"/>
                </a:cubicBezTo>
                <a:cubicBezTo>
                  <a:pt x="10295238" y="788636"/>
                  <a:pt x="10303721" y="786931"/>
                  <a:pt x="10311596" y="783564"/>
                </a:cubicBezTo>
                <a:lnTo>
                  <a:pt x="10311303" y="767316"/>
                </a:lnTo>
                <a:cubicBezTo>
                  <a:pt x="10302964" y="772171"/>
                  <a:pt x="10295512" y="774646"/>
                  <a:pt x="10288947" y="774744"/>
                </a:cubicBezTo>
                <a:cubicBezTo>
                  <a:pt x="10283577" y="774903"/>
                  <a:pt x="10278319" y="773173"/>
                  <a:pt x="10274092" y="769857"/>
                </a:cubicBezTo>
                <a:cubicBezTo>
                  <a:pt x="10270053" y="766554"/>
                  <a:pt x="10267618" y="761682"/>
                  <a:pt x="10267398" y="756468"/>
                </a:cubicBezTo>
                <a:lnTo>
                  <a:pt x="10316263" y="756468"/>
                </a:lnTo>
                <a:cubicBezTo>
                  <a:pt x="10316360" y="755564"/>
                  <a:pt x="10316336" y="754734"/>
                  <a:pt x="10316482" y="754025"/>
                </a:cubicBezTo>
                <a:cubicBezTo>
                  <a:pt x="10316629" y="753317"/>
                  <a:pt x="10316629" y="752730"/>
                  <a:pt x="10316629" y="752241"/>
                </a:cubicBezTo>
                <a:cubicBezTo>
                  <a:pt x="10316629" y="751753"/>
                  <a:pt x="10316629" y="751044"/>
                  <a:pt x="10316629" y="750091"/>
                </a:cubicBezTo>
                <a:cubicBezTo>
                  <a:pt x="10316685" y="745073"/>
                  <a:pt x="10316035" y="740074"/>
                  <a:pt x="10314699" y="735236"/>
                </a:cubicBezTo>
                <a:cubicBezTo>
                  <a:pt x="10313514" y="730931"/>
                  <a:pt x="10311532" y="726888"/>
                  <a:pt x="10308860" y="723313"/>
                </a:cubicBezTo>
                <a:cubicBezTo>
                  <a:pt x="10306209" y="719822"/>
                  <a:pt x="10302732" y="717044"/>
                  <a:pt x="10298744" y="715226"/>
                </a:cubicBezTo>
                <a:cubicBezTo>
                  <a:pt x="10294224" y="713196"/>
                  <a:pt x="10289309" y="712194"/>
                  <a:pt x="10284354" y="712294"/>
                </a:cubicBezTo>
                <a:close/>
                <a:moveTo>
                  <a:pt x="10480399" y="703962"/>
                </a:moveTo>
                <a:lnTo>
                  <a:pt x="10490417" y="703962"/>
                </a:lnTo>
                <a:cubicBezTo>
                  <a:pt x="10494468" y="703787"/>
                  <a:pt x="10498487" y="704769"/>
                  <a:pt x="10501998" y="706797"/>
                </a:cubicBezTo>
                <a:cubicBezTo>
                  <a:pt x="10505101" y="708974"/>
                  <a:pt x="10506789" y="712651"/>
                  <a:pt x="10506420" y="716423"/>
                </a:cubicBezTo>
                <a:cubicBezTo>
                  <a:pt x="10506740" y="720176"/>
                  <a:pt x="10504903" y="723785"/>
                  <a:pt x="10501680" y="725732"/>
                </a:cubicBezTo>
                <a:cubicBezTo>
                  <a:pt x="10497983" y="727662"/>
                  <a:pt x="10493849" y="728595"/>
                  <a:pt x="10489684" y="728444"/>
                </a:cubicBezTo>
                <a:lnTo>
                  <a:pt x="10480302" y="728444"/>
                </a:lnTo>
                <a:close/>
                <a:moveTo>
                  <a:pt x="10460536" y="688912"/>
                </a:moveTo>
                <a:lnTo>
                  <a:pt x="10460536" y="786642"/>
                </a:lnTo>
                <a:lnTo>
                  <a:pt x="10490050" y="786593"/>
                </a:lnTo>
                <a:cubicBezTo>
                  <a:pt x="10495161" y="786654"/>
                  <a:pt x="10500270" y="786385"/>
                  <a:pt x="10505345" y="785787"/>
                </a:cubicBezTo>
                <a:cubicBezTo>
                  <a:pt x="10509415" y="785240"/>
                  <a:pt x="10513327" y="783852"/>
                  <a:pt x="10516828" y="781707"/>
                </a:cubicBezTo>
                <a:cubicBezTo>
                  <a:pt x="10519425" y="780194"/>
                  <a:pt x="10521746" y="778252"/>
                  <a:pt x="10523694" y="775965"/>
                </a:cubicBezTo>
                <a:cubicBezTo>
                  <a:pt x="10525590" y="773715"/>
                  <a:pt x="10527048" y="771130"/>
                  <a:pt x="10527994" y="768342"/>
                </a:cubicBezTo>
                <a:cubicBezTo>
                  <a:pt x="10528949" y="765525"/>
                  <a:pt x="10529435" y="762571"/>
                  <a:pt x="10529435" y="759595"/>
                </a:cubicBezTo>
                <a:cubicBezTo>
                  <a:pt x="10529487" y="756382"/>
                  <a:pt x="10528925" y="753189"/>
                  <a:pt x="10527774" y="750189"/>
                </a:cubicBezTo>
                <a:cubicBezTo>
                  <a:pt x="10526713" y="747452"/>
                  <a:pt x="10525111" y="744958"/>
                  <a:pt x="10523058" y="742859"/>
                </a:cubicBezTo>
                <a:cubicBezTo>
                  <a:pt x="10520938" y="740792"/>
                  <a:pt x="10518453" y="739133"/>
                  <a:pt x="10515729" y="737973"/>
                </a:cubicBezTo>
                <a:cubicBezTo>
                  <a:pt x="10512882" y="736682"/>
                  <a:pt x="10509845" y="735857"/>
                  <a:pt x="10506737" y="735529"/>
                </a:cubicBezTo>
                <a:cubicBezTo>
                  <a:pt x="10512174" y="734669"/>
                  <a:pt x="10517197" y="732101"/>
                  <a:pt x="10521079" y="728200"/>
                </a:cubicBezTo>
                <a:cubicBezTo>
                  <a:pt x="10524490" y="724100"/>
                  <a:pt x="10526235" y="718866"/>
                  <a:pt x="10525966" y="713540"/>
                </a:cubicBezTo>
                <a:cubicBezTo>
                  <a:pt x="10525966" y="704329"/>
                  <a:pt x="10522765" y="697903"/>
                  <a:pt x="10516193" y="694312"/>
                </a:cubicBezTo>
                <a:cubicBezTo>
                  <a:pt x="10508636" y="690478"/>
                  <a:pt x="10500229" y="688621"/>
                  <a:pt x="10491760" y="688912"/>
                </a:cubicBezTo>
                <a:close/>
                <a:moveTo>
                  <a:pt x="11096805" y="686885"/>
                </a:moveTo>
                <a:cubicBezTo>
                  <a:pt x="11090971" y="686819"/>
                  <a:pt x="11085176" y="687820"/>
                  <a:pt x="11079703" y="689841"/>
                </a:cubicBezTo>
                <a:cubicBezTo>
                  <a:pt x="11074696" y="691651"/>
                  <a:pt x="11070313" y="694854"/>
                  <a:pt x="11067071" y="699076"/>
                </a:cubicBezTo>
                <a:cubicBezTo>
                  <a:pt x="11063785" y="703611"/>
                  <a:pt x="11062106" y="709116"/>
                  <a:pt x="11062307" y="714713"/>
                </a:cubicBezTo>
                <a:cubicBezTo>
                  <a:pt x="11062307" y="722221"/>
                  <a:pt x="11064212" y="727987"/>
                  <a:pt x="11068024" y="732011"/>
                </a:cubicBezTo>
                <a:cubicBezTo>
                  <a:pt x="11072930" y="736773"/>
                  <a:pt x="11078747" y="740497"/>
                  <a:pt x="11085127" y="742957"/>
                </a:cubicBezTo>
                <a:cubicBezTo>
                  <a:pt x="11090546" y="745149"/>
                  <a:pt x="11095804" y="747721"/>
                  <a:pt x="11100861" y="750653"/>
                </a:cubicBezTo>
                <a:cubicBezTo>
                  <a:pt x="11103879" y="752781"/>
                  <a:pt x="11105528" y="756358"/>
                  <a:pt x="11105186" y="760035"/>
                </a:cubicBezTo>
                <a:cubicBezTo>
                  <a:pt x="11105342" y="763976"/>
                  <a:pt x="11103387" y="767700"/>
                  <a:pt x="11100055" y="769808"/>
                </a:cubicBezTo>
                <a:cubicBezTo>
                  <a:pt x="11096507" y="772100"/>
                  <a:pt x="11092354" y="773273"/>
                  <a:pt x="11088132" y="773180"/>
                </a:cubicBezTo>
                <a:cubicBezTo>
                  <a:pt x="11080333" y="772975"/>
                  <a:pt x="11072710" y="770805"/>
                  <a:pt x="11065972" y="766877"/>
                </a:cubicBezTo>
                <a:lnTo>
                  <a:pt x="11064188" y="784419"/>
                </a:lnTo>
                <a:cubicBezTo>
                  <a:pt x="11072151" y="787261"/>
                  <a:pt x="11080533" y="788753"/>
                  <a:pt x="11088987" y="788841"/>
                </a:cubicBezTo>
                <a:cubicBezTo>
                  <a:pt x="11093785" y="788873"/>
                  <a:pt x="11098564" y="788272"/>
                  <a:pt x="11103207" y="787058"/>
                </a:cubicBezTo>
                <a:cubicBezTo>
                  <a:pt x="11107480" y="785953"/>
                  <a:pt x="11111514" y="784075"/>
                  <a:pt x="11115105" y="781512"/>
                </a:cubicBezTo>
                <a:cubicBezTo>
                  <a:pt x="11118540" y="779029"/>
                  <a:pt x="11121323" y="775750"/>
                  <a:pt x="11123217" y="771958"/>
                </a:cubicBezTo>
                <a:cubicBezTo>
                  <a:pt x="11125272" y="767678"/>
                  <a:pt x="11126283" y="762975"/>
                  <a:pt x="11126173" y="758227"/>
                </a:cubicBezTo>
                <a:cubicBezTo>
                  <a:pt x="11126173" y="750768"/>
                  <a:pt x="11124211" y="744978"/>
                  <a:pt x="11120285" y="740856"/>
                </a:cubicBezTo>
                <a:cubicBezTo>
                  <a:pt x="11115005" y="735855"/>
                  <a:pt x="11108807" y="731923"/>
                  <a:pt x="11102034" y="729275"/>
                </a:cubicBezTo>
                <a:cubicBezTo>
                  <a:pt x="11093759" y="725610"/>
                  <a:pt x="11088450" y="723069"/>
                  <a:pt x="11086104" y="721652"/>
                </a:cubicBezTo>
                <a:cubicBezTo>
                  <a:pt x="11083570" y="719834"/>
                  <a:pt x="11082224" y="716785"/>
                  <a:pt x="11082586" y="713687"/>
                </a:cubicBezTo>
                <a:cubicBezTo>
                  <a:pt x="11082349" y="710076"/>
                  <a:pt x="11084162" y="706636"/>
                  <a:pt x="11087277" y="704794"/>
                </a:cubicBezTo>
                <a:cubicBezTo>
                  <a:pt x="11090607" y="702841"/>
                  <a:pt x="11094413" y="701862"/>
                  <a:pt x="11098271" y="701959"/>
                </a:cubicBezTo>
                <a:cubicBezTo>
                  <a:pt x="11105296" y="702113"/>
                  <a:pt x="11112205" y="703780"/>
                  <a:pt x="11118526" y="706846"/>
                </a:cubicBezTo>
                <a:lnTo>
                  <a:pt x="11120187" y="690745"/>
                </a:lnTo>
                <a:cubicBezTo>
                  <a:pt x="11112672" y="688131"/>
                  <a:pt x="11104763" y="686823"/>
                  <a:pt x="11096805" y="686885"/>
                </a:cubicBezTo>
                <a:close/>
                <a:moveTo>
                  <a:pt x="9988037" y="686860"/>
                </a:moveTo>
                <a:cubicBezTo>
                  <a:pt x="9982204" y="686794"/>
                  <a:pt x="9976408" y="687795"/>
                  <a:pt x="9970934" y="689816"/>
                </a:cubicBezTo>
                <a:cubicBezTo>
                  <a:pt x="9965936" y="691626"/>
                  <a:pt x="9961560" y="694832"/>
                  <a:pt x="9958327" y="699051"/>
                </a:cubicBezTo>
                <a:cubicBezTo>
                  <a:pt x="9954988" y="703567"/>
                  <a:pt x="9953267" y="709076"/>
                  <a:pt x="9953441" y="714688"/>
                </a:cubicBezTo>
                <a:cubicBezTo>
                  <a:pt x="9953441" y="722196"/>
                  <a:pt x="9955347" y="727962"/>
                  <a:pt x="9959158" y="731986"/>
                </a:cubicBezTo>
                <a:cubicBezTo>
                  <a:pt x="9964068" y="736743"/>
                  <a:pt x="9969884" y="740467"/>
                  <a:pt x="9976261" y="742932"/>
                </a:cubicBezTo>
                <a:cubicBezTo>
                  <a:pt x="9981680" y="745124"/>
                  <a:pt x="9986938" y="747696"/>
                  <a:pt x="9991995" y="750628"/>
                </a:cubicBezTo>
                <a:cubicBezTo>
                  <a:pt x="9995030" y="752754"/>
                  <a:pt x="9996691" y="756346"/>
                  <a:pt x="9996344" y="760035"/>
                </a:cubicBezTo>
                <a:cubicBezTo>
                  <a:pt x="9996496" y="763969"/>
                  <a:pt x="9994553" y="767687"/>
                  <a:pt x="9991238" y="769808"/>
                </a:cubicBezTo>
                <a:cubicBezTo>
                  <a:pt x="9987679" y="772095"/>
                  <a:pt x="9983520" y="773270"/>
                  <a:pt x="9979290" y="773180"/>
                </a:cubicBezTo>
                <a:cubicBezTo>
                  <a:pt x="9971491" y="772974"/>
                  <a:pt x="9963870" y="770805"/>
                  <a:pt x="9957130" y="766876"/>
                </a:cubicBezTo>
                <a:lnTo>
                  <a:pt x="9955347" y="784419"/>
                </a:lnTo>
                <a:cubicBezTo>
                  <a:pt x="9963333" y="787267"/>
                  <a:pt x="9971739" y="788763"/>
                  <a:pt x="9980219" y="788841"/>
                </a:cubicBezTo>
                <a:cubicBezTo>
                  <a:pt x="9985016" y="788873"/>
                  <a:pt x="9989796" y="788272"/>
                  <a:pt x="9994438" y="787057"/>
                </a:cubicBezTo>
                <a:cubicBezTo>
                  <a:pt x="9998712" y="785958"/>
                  <a:pt x="10002748" y="784079"/>
                  <a:pt x="10006337" y="781511"/>
                </a:cubicBezTo>
                <a:cubicBezTo>
                  <a:pt x="10009772" y="779021"/>
                  <a:pt x="10012562" y="775745"/>
                  <a:pt x="10014473" y="771958"/>
                </a:cubicBezTo>
                <a:cubicBezTo>
                  <a:pt x="10016518" y="767675"/>
                  <a:pt x="10017525" y="762972"/>
                  <a:pt x="10017405" y="758227"/>
                </a:cubicBezTo>
                <a:cubicBezTo>
                  <a:pt x="10017798" y="751892"/>
                  <a:pt x="10015692" y="745656"/>
                  <a:pt x="10011541" y="740855"/>
                </a:cubicBezTo>
                <a:cubicBezTo>
                  <a:pt x="10006254" y="735835"/>
                  <a:pt x="10000048" y="731876"/>
                  <a:pt x="9993266" y="729201"/>
                </a:cubicBezTo>
                <a:cubicBezTo>
                  <a:pt x="9984991" y="725536"/>
                  <a:pt x="9979681" y="722995"/>
                  <a:pt x="9977336" y="721578"/>
                </a:cubicBezTo>
                <a:cubicBezTo>
                  <a:pt x="9974824" y="719768"/>
                  <a:pt x="9973487" y="716738"/>
                  <a:pt x="9973842" y="713662"/>
                </a:cubicBezTo>
                <a:cubicBezTo>
                  <a:pt x="9973639" y="710063"/>
                  <a:pt x="9975432" y="706645"/>
                  <a:pt x="9978508" y="704769"/>
                </a:cubicBezTo>
                <a:cubicBezTo>
                  <a:pt x="9981837" y="702816"/>
                  <a:pt x="9985646" y="701837"/>
                  <a:pt x="9989503" y="701934"/>
                </a:cubicBezTo>
                <a:cubicBezTo>
                  <a:pt x="9996527" y="702088"/>
                  <a:pt x="10003437" y="703755"/>
                  <a:pt x="10009758" y="706821"/>
                </a:cubicBezTo>
                <a:lnTo>
                  <a:pt x="10011419" y="690720"/>
                </a:lnTo>
                <a:cubicBezTo>
                  <a:pt x="10003904" y="688106"/>
                  <a:pt x="9995995" y="686798"/>
                  <a:pt x="9988037" y="686860"/>
                </a:cubicBezTo>
                <a:close/>
                <a:moveTo>
                  <a:pt x="11353639" y="683121"/>
                </a:moveTo>
                <a:lnTo>
                  <a:pt x="11353639" y="700884"/>
                </a:lnTo>
                <a:lnTo>
                  <a:pt x="11372965" y="700884"/>
                </a:lnTo>
                <a:lnTo>
                  <a:pt x="11372965" y="683121"/>
                </a:lnTo>
                <a:close/>
                <a:moveTo>
                  <a:pt x="10694403" y="683121"/>
                </a:moveTo>
                <a:lnTo>
                  <a:pt x="10694403" y="700884"/>
                </a:lnTo>
                <a:lnTo>
                  <a:pt x="10713729" y="700884"/>
                </a:lnTo>
                <a:lnTo>
                  <a:pt x="10713729" y="683121"/>
                </a:lnTo>
                <a:close/>
                <a:moveTo>
                  <a:pt x="10379078" y="681045"/>
                </a:moveTo>
                <a:lnTo>
                  <a:pt x="10379078" y="713199"/>
                </a:lnTo>
                <a:cubicBezTo>
                  <a:pt x="10379031" y="717501"/>
                  <a:pt x="10379278" y="721804"/>
                  <a:pt x="10379811" y="726075"/>
                </a:cubicBezTo>
                <a:cubicBezTo>
                  <a:pt x="10377653" y="721987"/>
                  <a:pt x="10374438" y="718554"/>
                  <a:pt x="10370502" y="716131"/>
                </a:cubicBezTo>
                <a:cubicBezTo>
                  <a:pt x="10366480" y="713817"/>
                  <a:pt x="10361899" y="712649"/>
                  <a:pt x="10357260" y="712759"/>
                </a:cubicBezTo>
                <a:cubicBezTo>
                  <a:pt x="10351203" y="712546"/>
                  <a:pt x="10345256" y="714408"/>
                  <a:pt x="10340401" y="718036"/>
                </a:cubicBezTo>
                <a:cubicBezTo>
                  <a:pt x="10335837" y="721606"/>
                  <a:pt x="10332373" y="726390"/>
                  <a:pt x="10330408" y="731841"/>
                </a:cubicBezTo>
                <a:cubicBezTo>
                  <a:pt x="10328229" y="737695"/>
                  <a:pt x="10327134" y="743896"/>
                  <a:pt x="10327183" y="750141"/>
                </a:cubicBezTo>
                <a:cubicBezTo>
                  <a:pt x="10327164" y="754895"/>
                  <a:pt x="10327755" y="759633"/>
                  <a:pt x="10328942" y="764238"/>
                </a:cubicBezTo>
                <a:cubicBezTo>
                  <a:pt x="10330037" y="768526"/>
                  <a:pt x="10331865" y="772592"/>
                  <a:pt x="10334342" y="776259"/>
                </a:cubicBezTo>
                <a:cubicBezTo>
                  <a:pt x="10336800" y="779802"/>
                  <a:pt x="10340089" y="782687"/>
                  <a:pt x="10343920" y="784664"/>
                </a:cubicBezTo>
                <a:cubicBezTo>
                  <a:pt x="10348185" y="786824"/>
                  <a:pt x="10352918" y="787896"/>
                  <a:pt x="10357699" y="787791"/>
                </a:cubicBezTo>
                <a:cubicBezTo>
                  <a:pt x="10362427" y="787859"/>
                  <a:pt x="10367086" y="786653"/>
                  <a:pt x="10371186" y="784297"/>
                </a:cubicBezTo>
                <a:cubicBezTo>
                  <a:pt x="10375188" y="781949"/>
                  <a:pt x="10378391" y="778451"/>
                  <a:pt x="10380373" y="774255"/>
                </a:cubicBezTo>
                <a:lnTo>
                  <a:pt x="10380666" y="786643"/>
                </a:lnTo>
                <a:lnTo>
                  <a:pt x="10398404" y="786643"/>
                </a:lnTo>
                <a:cubicBezTo>
                  <a:pt x="10398282" y="784297"/>
                  <a:pt x="10398159" y="781145"/>
                  <a:pt x="10398086" y="777725"/>
                </a:cubicBezTo>
                <a:cubicBezTo>
                  <a:pt x="10398013" y="774304"/>
                  <a:pt x="10397842" y="770200"/>
                  <a:pt x="10397842" y="765509"/>
                </a:cubicBezTo>
                <a:lnTo>
                  <a:pt x="10397842" y="681045"/>
                </a:lnTo>
                <a:close/>
                <a:moveTo>
                  <a:pt x="10033946" y="681045"/>
                </a:moveTo>
                <a:lnTo>
                  <a:pt x="10033946" y="786569"/>
                </a:lnTo>
                <a:lnTo>
                  <a:pt x="10052685" y="786569"/>
                </a:lnTo>
                <a:lnTo>
                  <a:pt x="10052685" y="753146"/>
                </a:lnTo>
                <a:cubicBezTo>
                  <a:pt x="10052546" y="747150"/>
                  <a:pt x="10053800" y="741203"/>
                  <a:pt x="10056350" y="735774"/>
                </a:cubicBezTo>
                <a:cubicBezTo>
                  <a:pt x="10058647" y="730949"/>
                  <a:pt x="10063678" y="728037"/>
                  <a:pt x="10069006" y="728445"/>
                </a:cubicBezTo>
                <a:cubicBezTo>
                  <a:pt x="10074594" y="728445"/>
                  <a:pt x="10078137" y="730529"/>
                  <a:pt x="10079634" y="734699"/>
                </a:cubicBezTo>
                <a:cubicBezTo>
                  <a:pt x="10081318" y="740104"/>
                  <a:pt x="10082078" y="745755"/>
                  <a:pt x="10081882" y="751411"/>
                </a:cubicBezTo>
                <a:lnTo>
                  <a:pt x="10081882" y="786643"/>
                </a:lnTo>
                <a:lnTo>
                  <a:pt x="10100646" y="786643"/>
                </a:lnTo>
                <a:lnTo>
                  <a:pt x="10100622" y="744888"/>
                </a:lnTo>
                <a:cubicBezTo>
                  <a:pt x="10100673" y="740460"/>
                  <a:pt x="10100331" y="736036"/>
                  <a:pt x="10099596" y="731670"/>
                </a:cubicBezTo>
                <a:cubicBezTo>
                  <a:pt x="10098973" y="728208"/>
                  <a:pt x="10097705" y="724892"/>
                  <a:pt x="10095858" y="721897"/>
                </a:cubicBezTo>
                <a:cubicBezTo>
                  <a:pt x="10093969" y="719006"/>
                  <a:pt x="10091325" y="716690"/>
                  <a:pt x="10088210" y="715202"/>
                </a:cubicBezTo>
                <a:cubicBezTo>
                  <a:pt x="10084240" y="713436"/>
                  <a:pt x="10079920" y="712600"/>
                  <a:pt x="10075579" y="712759"/>
                </a:cubicBezTo>
                <a:cubicBezTo>
                  <a:pt x="10071042" y="712673"/>
                  <a:pt x="10066548" y="713653"/>
                  <a:pt x="10062458" y="715617"/>
                </a:cubicBezTo>
                <a:cubicBezTo>
                  <a:pt x="10058517" y="717665"/>
                  <a:pt x="10055156" y="720675"/>
                  <a:pt x="10052685" y="724364"/>
                </a:cubicBezTo>
                <a:lnTo>
                  <a:pt x="10052685" y="681045"/>
                </a:lnTo>
                <a:close/>
                <a:moveTo>
                  <a:pt x="11070000" y="421163"/>
                </a:moveTo>
                <a:lnTo>
                  <a:pt x="11070000" y="626363"/>
                </a:lnTo>
                <a:lnTo>
                  <a:pt x="11581200" y="626363"/>
                </a:lnTo>
                <a:lnTo>
                  <a:pt x="11581200" y="421163"/>
                </a:lnTo>
                <a:close/>
                <a:moveTo>
                  <a:pt x="0" y="0"/>
                </a:moveTo>
                <a:lnTo>
                  <a:pt x="12192000" y="0"/>
                </a:lnTo>
                <a:lnTo>
                  <a:pt x="12192000" y="5871528"/>
                </a:lnTo>
                <a:lnTo>
                  <a:pt x="0" y="5871528"/>
                </a:lnTo>
                <a:close/>
              </a:path>
            </a:pathLst>
          </a:custGeom>
          <a:solidFill>
            <a:schemeClr val="bg1"/>
          </a:solidFill>
        </p:spPr>
        <p:txBody>
          <a:bodyPr wrap="square">
            <a:noAutofit/>
          </a:bodyPr>
          <a:lstStyle>
            <a:lvl1pPr marL="0" indent="0" algn="ctr">
              <a:buNone/>
              <a:defRPr sz="1000">
                <a:solidFill>
                  <a:schemeClr val="bg1">
                    <a:lumMod val="65000"/>
                  </a:schemeClr>
                </a:solidFill>
                <a:latin typeface="Poppins Light" panose="00000400000000000000" pitchFamily="50" charset="0"/>
                <a:cs typeface="Poppins Light" panose="00000400000000000000" pitchFamily="50" charset="0"/>
              </a:defRPr>
            </a:lvl1pPr>
          </a:lstStyle>
          <a:p>
            <a:r>
              <a:rPr lang="en-GB" dirty="0"/>
              <a:t>Drag picture file or click centre icon to place new LIGHT image</a:t>
            </a:r>
          </a:p>
        </p:txBody>
      </p:sp>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a:xfrm>
            <a:off x="10125514" y="6394916"/>
            <a:ext cx="1440000" cy="365125"/>
          </a:xfrm>
        </p:spPr>
        <p:txBody>
          <a:bodyPr/>
          <a:lstStyle/>
          <a:p>
            <a:fld id="{9527C9C5-01FC-45F0-893C-77E06CCB7E79}" type="slidenum">
              <a:rPr lang="en-GB" smtClean="0"/>
              <a:pPr/>
              <a:t>‹#›</a:t>
            </a:fld>
            <a:endParaRPr lang="en-GB"/>
          </a:p>
        </p:txBody>
      </p:sp>
      <p:sp>
        <p:nvSpPr>
          <p:cNvPr id="55" name="Rectangle 54">
            <a:extLst>
              <a:ext uri="{FF2B5EF4-FFF2-40B4-BE49-F238E27FC236}">
                <a16:creationId xmlns:a16="http://schemas.microsoft.com/office/drawing/2014/main" id="{DF332078-763C-4EE8-887C-E88B1F520C69}"/>
              </a:ext>
            </a:extLst>
          </p:cNvPr>
          <p:cNvSpPr/>
          <p:nvPr userDrawn="1"/>
        </p:nvSpPr>
        <p:spPr>
          <a:xfrm>
            <a:off x="0" y="5846365"/>
            <a:ext cx="12192000" cy="10116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C332A195-912B-41FE-BF15-8AC4FE5EB1B7}"/>
              </a:ext>
            </a:extLst>
          </p:cNvPr>
          <p:cNvSpPr txBox="1"/>
          <p:nvPr userDrawn="1"/>
        </p:nvSpPr>
        <p:spPr>
          <a:xfrm>
            <a:off x="353437" y="6239331"/>
            <a:ext cx="306603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bg1"/>
                </a:solidFill>
                <a:uLnTx/>
                <a:uFillTx/>
                <a:latin typeface="Poppins Light" panose="00000400000000000000" pitchFamily="2" charset="0"/>
                <a:ea typeface="+mn-ea"/>
                <a:cs typeface="Poppins Light" panose="00000400000000000000" pitchFamily="2" charset="0"/>
              </a:rPr>
              <a:t>Shared vision. </a:t>
            </a:r>
            <a:r>
              <a:rPr kumimoji="0" lang="en-GB" sz="1400" b="0" i="0" u="none" strike="noStrike" kern="1200" cap="none" spc="0" normalizeH="0" baseline="0" noProof="0" dirty="0">
                <a:ln>
                  <a:noFill/>
                </a:ln>
                <a:solidFill>
                  <a:schemeClr val="bg1"/>
                </a:solidFill>
                <a:uLnTx/>
                <a:uFillTx/>
                <a:latin typeface="Poppins SemiBold" panose="00000700000000000000" pitchFamily="2" charset="0"/>
                <a:ea typeface="+mn-ea"/>
                <a:cs typeface="Poppins SemiBold" panose="00000700000000000000" pitchFamily="2" charset="0"/>
              </a:rPr>
              <a:t>Better together</a:t>
            </a:r>
          </a:p>
        </p:txBody>
      </p:sp>
      <p:sp>
        <p:nvSpPr>
          <p:cNvPr id="58" name="Text Placeholder 17">
            <a:extLst>
              <a:ext uri="{FF2B5EF4-FFF2-40B4-BE49-F238E27FC236}">
                <a16:creationId xmlns:a16="http://schemas.microsoft.com/office/drawing/2014/main" id="{C0FED86F-B2E8-4590-8995-016286696C80}"/>
              </a:ext>
            </a:extLst>
          </p:cNvPr>
          <p:cNvSpPr>
            <a:spLocks noGrp="1"/>
          </p:cNvSpPr>
          <p:nvPr>
            <p:ph type="body" sz="quarter" idx="18" hasCustomPrompt="1"/>
          </p:nvPr>
        </p:nvSpPr>
        <p:spPr>
          <a:xfrm>
            <a:off x="3312023" y="6185926"/>
            <a:ext cx="1892300" cy="365125"/>
          </a:xfrm>
        </p:spPr>
        <p:txBody>
          <a:bodyPr>
            <a:noAutofit/>
          </a:bodyPr>
          <a:lstStyle>
            <a:lvl1pPr marL="0" indent="0">
              <a:buFont typeface="Arial" panose="020B0604020202020204" pitchFamily="34" charset="0"/>
              <a:buNone/>
              <a:defRPr>
                <a:solidFill>
                  <a:schemeClr val="bg1"/>
                </a:solidFill>
                <a:latin typeface="Poppins Light" panose="00000400000000000000" pitchFamily="50" charset="0"/>
                <a:cs typeface="Poppins Light" panose="00000400000000000000" pitchFamily="50" charset="0"/>
              </a:defRPr>
            </a:lvl1pPr>
            <a:lvl2pPr>
              <a:defRPr>
                <a:solidFill>
                  <a:schemeClr val="bg1"/>
                </a:solidFill>
                <a:latin typeface="Poppins Light" panose="00000400000000000000" pitchFamily="50" charset="0"/>
                <a:cs typeface="Poppins Light" panose="00000400000000000000" pitchFamily="50" charset="0"/>
              </a:defRPr>
            </a:lvl2pPr>
            <a:lvl3pPr>
              <a:defRPr>
                <a:solidFill>
                  <a:schemeClr val="bg1"/>
                </a:solidFill>
                <a:latin typeface="Poppins Light" panose="00000400000000000000" pitchFamily="50" charset="0"/>
                <a:cs typeface="Poppins Light" panose="00000400000000000000" pitchFamily="50" charset="0"/>
              </a:defRPr>
            </a:lvl3pPr>
            <a:lvl4pPr>
              <a:defRPr>
                <a:solidFill>
                  <a:schemeClr val="bg1"/>
                </a:solidFill>
                <a:latin typeface="Poppins Light" panose="00000400000000000000" pitchFamily="50" charset="0"/>
                <a:cs typeface="Poppins Light" panose="00000400000000000000" pitchFamily="50" charset="0"/>
              </a:defRPr>
            </a:lvl4pPr>
            <a:lvl5pPr>
              <a:defRPr>
                <a:solidFill>
                  <a:schemeClr val="bg1"/>
                </a:solidFill>
                <a:latin typeface="Poppins Light" panose="00000400000000000000" pitchFamily="50" charset="0"/>
                <a:cs typeface="Poppins Light" panose="00000400000000000000" pitchFamily="50" charset="0"/>
              </a:defRPr>
            </a:lvl5pPr>
          </a:lstStyle>
          <a:p>
            <a:pPr lvl="0"/>
            <a:r>
              <a:rPr lang="en-US" dirty="0"/>
              <a:t>Month Year</a:t>
            </a:r>
            <a:endParaRPr lang="en-GB" dirty="0"/>
          </a:p>
        </p:txBody>
      </p:sp>
      <p:sp>
        <p:nvSpPr>
          <p:cNvPr id="62" name="Text Placeholder 13">
            <a:extLst>
              <a:ext uri="{FF2B5EF4-FFF2-40B4-BE49-F238E27FC236}">
                <a16:creationId xmlns:a16="http://schemas.microsoft.com/office/drawing/2014/main" id="{921F9D8A-7F7F-471D-BE66-5E090A57A7EE}"/>
              </a:ext>
            </a:extLst>
          </p:cNvPr>
          <p:cNvSpPr>
            <a:spLocks noGrp="1"/>
          </p:cNvSpPr>
          <p:nvPr>
            <p:ph type="body" sz="quarter" idx="17" hasCustomPrompt="1"/>
          </p:nvPr>
        </p:nvSpPr>
        <p:spPr>
          <a:xfrm>
            <a:off x="747713" y="2501062"/>
            <a:ext cx="720000" cy="36000"/>
          </a:xfrm>
          <a:solidFill>
            <a:schemeClr val="accent6"/>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14" name="Title 1">
            <a:extLst>
              <a:ext uri="{FF2B5EF4-FFF2-40B4-BE49-F238E27FC236}">
                <a16:creationId xmlns:a16="http://schemas.microsoft.com/office/drawing/2014/main" id="{3051C1F3-CB5C-4F62-9506-F3A400DD3BF0}"/>
              </a:ext>
            </a:extLst>
          </p:cNvPr>
          <p:cNvSpPr>
            <a:spLocks noGrp="1"/>
          </p:cNvSpPr>
          <p:nvPr>
            <p:ph type="title" hasCustomPrompt="1"/>
          </p:nvPr>
        </p:nvSpPr>
        <p:spPr>
          <a:xfrm>
            <a:off x="626485" y="2773870"/>
            <a:ext cx="5469515" cy="771853"/>
          </a:xfrm>
        </p:spPr>
        <p:txBody>
          <a:bodyPr anchor="t" anchorCtr="0"/>
          <a:lstStyle>
            <a:lvl1pPr marL="0" indent="0" algn="l" defTabSz="914400" rtl="0" eaLnBrk="1" latinLnBrk="0" hangingPunct="1">
              <a:lnSpc>
                <a:spcPct val="85000"/>
              </a:lnSpc>
              <a:spcBef>
                <a:spcPct val="0"/>
              </a:spcBef>
              <a:buFont typeface="Arial" panose="020B0604020202020204" pitchFamily="34" charset="0"/>
              <a:buNone/>
              <a:defRPr lang="en-GB" sz="6000" b="1" kern="1200" cap="none" baseline="0" dirty="0">
                <a:solidFill>
                  <a:schemeClr val="tx2"/>
                </a:solidFill>
                <a:latin typeface="+mj-lt"/>
                <a:ea typeface="+mj-ea"/>
                <a:cs typeface="+mj-cs"/>
              </a:defRPr>
            </a:lvl1pPr>
          </a:lstStyle>
          <a:p>
            <a:r>
              <a:rPr lang="en-US" dirty="0"/>
              <a:t>Title Here</a:t>
            </a:r>
            <a:endParaRPr lang="en-GB" dirty="0"/>
          </a:p>
        </p:txBody>
      </p:sp>
      <p:sp>
        <p:nvSpPr>
          <p:cNvPr id="15" name="Text Placeholder 6">
            <a:extLst>
              <a:ext uri="{FF2B5EF4-FFF2-40B4-BE49-F238E27FC236}">
                <a16:creationId xmlns:a16="http://schemas.microsoft.com/office/drawing/2014/main" id="{321BA873-AE8A-4819-86DA-D1B308690430}"/>
              </a:ext>
            </a:extLst>
          </p:cNvPr>
          <p:cNvSpPr>
            <a:spLocks noGrp="1"/>
          </p:cNvSpPr>
          <p:nvPr>
            <p:ph type="body" sz="quarter" idx="16" hasCustomPrompt="1"/>
          </p:nvPr>
        </p:nvSpPr>
        <p:spPr>
          <a:xfrm>
            <a:off x="626484" y="3567667"/>
            <a:ext cx="5469516" cy="472646"/>
          </a:xfrm>
        </p:spPr>
        <p:txBody>
          <a:bodyPr anchor="t" anchorCtr="0">
            <a:noAutofit/>
          </a:bodyPr>
          <a:lstStyle>
            <a:lvl1pPr marL="0" indent="0">
              <a:lnSpc>
                <a:spcPct val="100000"/>
              </a:lnSpc>
              <a:buClr>
                <a:schemeClr val="tx2"/>
              </a:buClr>
              <a:buFont typeface="Arial" panose="020B0604020202020204" pitchFamily="34" charset="0"/>
              <a:buNone/>
              <a:defRPr sz="2400" b="0">
                <a:solidFill>
                  <a:schemeClr val="accent3"/>
                </a:solidFill>
              </a:defRPr>
            </a:lvl1pPr>
            <a:lvl2pPr>
              <a:lnSpc>
                <a:spcPct val="100000"/>
              </a:lnSpc>
              <a:buClr>
                <a:schemeClr val="tx2"/>
              </a:buClr>
              <a:defRPr sz="2400" b="0"/>
            </a:lvl2pPr>
            <a:lvl3pPr>
              <a:lnSpc>
                <a:spcPct val="100000"/>
              </a:lnSpc>
              <a:buClr>
                <a:schemeClr val="tx2"/>
              </a:buClr>
              <a:buSzPct val="100000"/>
              <a:defRPr sz="2400" b="0"/>
            </a:lvl3pPr>
            <a:lvl4pPr>
              <a:lnSpc>
                <a:spcPct val="100000"/>
              </a:lnSpc>
              <a:buClr>
                <a:schemeClr val="accent1"/>
              </a:buClr>
              <a:defRPr sz="2400" b="0"/>
            </a:lvl4pPr>
            <a:lvl5pPr>
              <a:lnSpc>
                <a:spcPct val="100000"/>
              </a:lnSpc>
              <a:buClr>
                <a:schemeClr val="tx2"/>
              </a:buClr>
              <a:defRPr sz="2400" b="0"/>
            </a:lvl5pPr>
          </a:lstStyle>
          <a:p>
            <a:pPr lvl="0"/>
            <a:r>
              <a:rPr lang="en-US" dirty="0"/>
              <a:t>Subtitle Here</a:t>
            </a:r>
            <a:endParaRPr lang="en-GB" dirty="0"/>
          </a:p>
        </p:txBody>
      </p:sp>
      <p:sp>
        <p:nvSpPr>
          <p:cNvPr id="16" name="Text Placeholder 13">
            <a:extLst>
              <a:ext uri="{FF2B5EF4-FFF2-40B4-BE49-F238E27FC236}">
                <a16:creationId xmlns:a16="http://schemas.microsoft.com/office/drawing/2014/main" id="{09CE1C72-E598-47E4-B225-EAC9B1E91718}"/>
              </a:ext>
            </a:extLst>
          </p:cNvPr>
          <p:cNvSpPr>
            <a:spLocks noGrp="1"/>
          </p:cNvSpPr>
          <p:nvPr>
            <p:ph type="body" sz="quarter" idx="19" hasCustomPrompt="1"/>
          </p:nvPr>
        </p:nvSpPr>
        <p:spPr>
          <a:xfrm rot="16200000">
            <a:off x="3079311" y="6364483"/>
            <a:ext cx="324000" cy="14400"/>
          </a:xfrm>
          <a:solidFill>
            <a:schemeClr val="bg1"/>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Tree>
    <p:extLst>
      <p:ext uri="{BB962C8B-B14F-4D97-AF65-F5344CB8AC3E}">
        <p14:creationId xmlns:p14="http://schemas.microsoft.com/office/powerpoint/2010/main" val="2566276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Image - DARK">
    <p:bg>
      <p:bgPr>
        <a:solidFill>
          <a:schemeClr val="bg1"/>
        </a:solidFill>
        <a:effectLst/>
      </p:bgPr>
    </p:bg>
    <p:spTree>
      <p:nvGrpSpPr>
        <p:cNvPr id="1" name=""/>
        <p:cNvGrpSpPr/>
        <p:nvPr/>
      </p:nvGrpSpPr>
      <p:grpSpPr>
        <a:xfrm>
          <a:off x="0" y="0"/>
          <a:ext cx="0" cy="0"/>
          <a:chOff x="0" y="0"/>
          <a:chExt cx="0" cy="0"/>
        </a:xfrm>
      </p:grpSpPr>
      <p:pic>
        <p:nvPicPr>
          <p:cNvPr id="12" name="Picture 11" descr="NHS Master Logo">
            <a:extLst>
              <a:ext uri="{FF2B5EF4-FFF2-40B4-BE49-F238E27FC236}">
                <a16:creationId xmlns:a16="http://schemas.microsoft.com/office/drawing/2014/main" id="{BB09C687-97E2-4297-B3C8-C4C414A58FF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749014" y="188293"/>
            <a:ext cx="2039882" cy="434560"/>
          </a:xfrm>
          <a:prstGeom prst="rect">
            <a:avLst/>
          </a:prstGeom>
        </p:spPr>
      </p:pic>
      <p:sp>
        <p:nvSpPr>
          <p:cNvPr id="54" name="Picture Placeholder 53">
            <a:extLst>
              <a:ext uri="{FF2B5EF4-FFF2-40B4-BE49-F238E27FC236}">
                <a16:creationId xmlns:a16="http://schemas.microsoft.com/office/drawing/2014/main" id="{B7DDFB85-6CD4-4D37-9F10-5F458BB38042}"/>
              </a:ext>
            </a:extLst>
          </p:cNvPr>
          <p:cNvSpPr>
            <a:spLocks noGrp="1"/>
          </p:cNvSpPr>
          <p:nvPr>
            <p:ph type="pic" sz="quarter" idx="15" hasCustomPrompt="1"/>
          </p:nvPr>
        </p:nvSpPr>
        <p:spPr>
          <a:xfrm>
            <a:off x="0" y="-25163"/>
            <a:ext cx="12192000" cy="5871528"/>
          </a:xfrm>
          <a:custGeom>
            <a:avLst/>
            <a:gdLst>
              <a:gd name="connsiteX0" fmla="*/ 10157549 w 12192000"/>
              <a:gd name="connsiteY0" fmla="*/ 753487 h 5871528"/>
              <a:gd name="connsiteX1" fmla="*/ 10159846 w 12192000"/>
              <a:gd name="connsiteY1" fmla="*/ 753487 h 5871528"/>
              <a:gd name="connsiteX2" fmla="*/ 10162070 w 12192000"/>
              <a:gd name="connsiteY2" fmla="*/ 753634 h 5871528"/>
              <a:gd name="connsiteX3" fmla="*/ 10157696 w 12192000"/>
              <a:gd name="connsiteY3" fmla="*/ 768635 h 5871528"/>
              <a:gd name="connsiteX4" fmla="*/ 10144820 w 12192000"/>
              <a:gd name="connsiteY4" fmla="*/ 774939 h 5871528"/>
              <a:gd name="connsiteX5" fmla="*/ 10136904 w 12192000"/>
              <a:gd name="connsiteY5" fmla="*/ 772496 h 5871528"/>
              <a:gd name="connsiteX6" fmla="*/ 10133508 w 12192000"/>
              <a:gd name="connsiteY6" fmla="*/ 765655 h 5871528"/>
              <a:gd name="connsiteX7" fmla="*/ 10137319 w 12192000"/>
              <a:gd name="connsiteY7" fmla="*/ 757616 h 5871528"/>
              <a:gd name="connsiteX8" fmla="*/ 10146286 w 12192000"/>
              <a:gd name="connsiteY8" fmla="*/ 754171 h 5871528"/>
              <a:gd name="connsiteX9" fmla="*/ 10157549 w 12192000"/>
              <a:gd name="connsiteY9" fmla="*/ 753487 h 5871528"/>
              <a:gd name="connsiteX10" fmla="*/ 10480302 w 12192000"/>
              <a:gd name="connsiteY10" fmla="*/ 743103 h 5871528"/>
              <a:gd name="connsiteX11" fmla="*/ 10491174 w 12192000"/>
              <a:gd name="connsiteY11" fmla="*/ 743103 h 5871528"/>
              <a:gd name="connsiteX12" fmla="*/ 10504563 w 12192000"/>
              <a:gd name="connsiteY12" fmla="*/ 746524 h 5871528"/>
              <a:gd name="connsiteX13" fmla="*/ 10509938 w 12192000"/>
              <a:gd name="connsiteY13" fmla="*/ 757421 h 5871528"/>
              <a:gd name="connsiteX14" fmla="*/ 10504099 w 12192000"/>
              <a:gd name="connsiteY14" fmla="*/ 768415 h 5871528"/>
              <a:gd name="connsiteX15" fmla="*/ 10489830 w 12192000"/>
              <a:gd name="connsiteY15" fmla="*/ 771665 h 5871528"/>
              <a:gd name="connsiteX16" fmla="*/ 10480302 w 12192000"/>
              <a:gd name="connsiteY16" fmla="*/ 771665 h 5871528"/>
              <a:gd name="connsiteX17" fmla="*/ 10362488 w 12192000"/>
              <a:gd name="connsiteY17" fmla="*/ 728445 h 5871528"/>
              <a:gd name="connsiteX18" fmla="*/ 10371968 w 12192000"/>
              <a:gd name="connsiteY18" fmla="*/ 731767 h 5871528"/>
              <a:gd name="connsiteX19" fmla="*/ 10377587 w 12192000"/>
              <a:gd name="connsiteY19" fmla="*/ 740123 h 5871528"/>
              <a:gd name="connsiteX20" fmla="*/ 10379371 w 12192000"/>
              <a:gd name="connsiteY20" fmla="*/ 750800 h 5871528"/>
              <a:gd name="connsiteX21" fmla="*/ 10377514 w 12192000"/>
              <a:gd name="connsiteY21" fmla="*/ 761428 h 5871528"/>
              <a:gd name="connsiteX22" fmla="*/ 10371895 w 12192000"/>
              <a:gd name="connsiteY22" fmla="*/ 769711 h 5871528"/>
              <a:gd name="connsiteX23" fmla="*/ 10362708 w 12192000"/>
              <a:gd name="connsiteY23" fmla="*/ 772961 h 5871528"/>
              <a:gd name="connsiteX24" fmla="*/ 10350663 w 12192000"/>
              <a:gd name="connsiteY24" fmla="*/ 766022 h 5871528"/>
              <a:gd name="connsiteX25" fmla="*/ 10346583 w 12192000"/>
              <a:gd name="connsiteY25" fmla="*/ 750532 h 5871528"/>
              <a:gd name="connsiteX26" fmla="*/ 10350272 w 12192000"/>
              <a:gd name="connsiteY26" fmla="*/ 734919 h 5871528"/>
              <a:gd name="connsiteX27" fmla="*/ 10362488 w 12192000"/>
              <a:gd name="connsiteY27" fmla="*/ 728445 h 5871528"/>
              <a:gd name="connsiteX28" fmla="*/ 11485623 w 12192000"/>
              <a:gd name="connsiteY28" fmla="*/ 725317 h 5871528"/>
              <a:gd name="connsiteX29" fmla="*/ 11493881 w 12192000"/>
              <a:gd name="connsiteY29" fmla="*/ 727760 h 5871528"/>
              <a:gd name="connsiteX30" fmla="*/ 11498767 w 12192000"/>
              <a:gd name="connsiteY30" fmla="*/ 734357 h 5871528"/>
              <a:gd name="connsiteX31" fmla="*/ 11500526 w 12192000"/>
              <a:gd name="connsiteY31" fmla="*/ 743299 h 5871528"/>
              <a:gd name="connsiteX32" fmla="*/ 11468886 w 12192000"/>
              <a:gd name="connsiteY32" fmla="*/ 743324 h 5871528"/>
              <a:gd name="connsiteX33" fmla="*/ 11471330 w 12192000"/>
              <a:gd name="connsiteY33" fmla="*/ 734308 h 5871528"/>
              <a:gd name="connsiteX34" fmla="*/ 11476925 w 12192000"/>
              <a:gd name="connsiteY34" fmla="*/ 727760 h 5871528"/>
              <a:gd name="connsiteX35" fmla="*/ 11485623 w 12192000"/>
              <a:gd name="connsiteY35" fmla="*/ 725317 h 5871528"/>
              <a:gd name="connsiteX36" fmla="*/ 11173376 w 12192000"/>
              <a:gd name="connsiteY36" fmla="*/ 725317 h 5871528"/>
              <a:gd name="connsiteX37" fmla="*/ 11181659 w 12192000"/>
              <a:gd name="connsiteY37" fmla="*/ 727760 h 5871528"/>
              <a:gd name="connsiteX38" fmla="*/ 11186545 w 12192000"/>
              <a:gd name="connsiteY38" fmla="*/ 734357 h 5871528"/>
              <a:gd name="connsiteX39" fmla="*/ 11188305 w 12192000"/>
              <a:gd name="connsiteY39" fmla="*/ 743299 h 5871528"/>
              <a:gd name="connsiteX40" fmla="*/ 11156664 w 12192000"/>
              <a:gd name="connsiteY40" fmla="*/ 743324 h 5871528"/>
              <a:gd name="connsiteX41" fmla="*/ 11159108 w 12192000"/>
              <a:gd name="connsiteY41" fmla="*/ 734308 h 5871528"/>
              <a:gd name="connsiteX42" fmla="*/ 11164678 w 12192000"/>
              <a:gd name="connsiteY42" fmla="*/ 727760 h 5871528"/>
              <a:gd name="connsiteX43" fmla="*/ 11173376 w 12192000"/>
              <a:gd name="connsiteY43" fmla="*/ 725317 h 5871528"/>
              <a:gd name="connsiteX44" fmla="*/ 10848938 w 12192000"/>
              <a:gd name="connsiteY44" fmla="*/ 725317 h 5871528"/>
              <a:gd name="connsiteX45" fmla="*/ 10857196 w 12192000"/>
              <a:gd name="connsiteY45" fmla="*/ 727760 h 5871528"/>
              <a:gd name="connsiteX46" fmla="*/ 10862083 w 12192000"/>
              <a:gd name="connsiteY46" fmla="*/ 734357 h 5871528"/>
              <a:gd name="connsiteX47" fmla="*/ 10863817 w 12192000"/>
              <a:gd name="connsiteY47" fmla="*/ 743299 h 5871528"/>
              <a:gd name="connsiteX48" fmla="*/ 10832226 w 12192000"/>
              <a:gd name="connsiteY48" fmla="*/ 743324 h 5871528"/>
              <a:gd name="connsiteX49" fmla="*/ 10834670 w 12192000"/>
              <a:gd name="connsiteY49" fmla="*/ 734308 h 5871528"/>
              <a:gd name="connsiteX50" fmla="*/ 10840240 w 12192000"/>
              <a:gd name="connsiteY50" fmla="*/ 727760 h 5871528"/>
              <a:gd name="connsiteX51" fmla="*/ 10848938 w 12192000"/>
              <a:gd name="connsiteY51" fmla="*/ 725317 h 5871528"/>
              <a:gd name="connsiteX52" fmla="*/ 10283645 w 12192000"/>
              <a:gd name="connsiteY52" fmla="*/ 725317 h 5871528"/>
              <a:gd name="connsiteX53" fmla="*/ 10291928 w 12192000"/>
              <a:gd name="connsiteY53" fmla="*/ 727760 h 5871528"/>
              <a:gd name="connsiteX54" fmla="*/ 10296814 w 12192000"/>
              <a:gd name="connsiteY54" fmla="*/ 734357 h 5871528"/>
              <a:gd name="connsiteX55" fmla="*/ 10298573 w 12192000"/>
              <a:gd name="connsiteY55" fmla="*/ 743299 h 5871528"/>
              <a:gd name="connsiteX56" fmla="*/ 10266933 w 12192000"/>
              <a:gd name="connsiteY56" fmla="*/ 743324 h 5871528"/>
              <a:gd name="connsiteX57" fmla="*/ 10269377 w 12192000"/>
              <a:gd name="connsiteY57" fmla="*/ 734308 h 5871528"/>
              <a:gd name="connsiteX58" fmla="*/ 10274947 w 12192000"/>
              <a:gd name="connsiteY58" fmla="*/ 727760 h 5871528"/>
              <a:gd name="connsiteX59" fmla="*/ 10283645 w 12192000"/>
              <a:gd name="connsiteY59" fmla="*/ 725317 h 5871528"/>
              <a:gd name="connsiteX60" fmla="*/ 11353932 w 12192000"/>
              <a:gd name="connsiteY60" fmla="*/ 713980 h 5871528"/>
              <a:gd name="connsiteX61" fmla="*/ 11353932 w 12192000"/>
              <a:gd name="connsiteY61" fmla="*/ 786642 h 5871528"/>
              <a:gd name="connsiteX62" fmla="*/ 11372672 w 12192000"/>
              <a:gd name="connsiteY62" fmla="*/ 786642 h 5871528"/>
              <a:gd name="connsiteX63" fmla="*/ 11372672 w 12192000"/>
              <a:gd name="connsiteY63" fmla="*/ 713980 h 5871528"/>
              <a:gd name="connsiteX64" fmla="*/ 11268028 w 12192000"/>
              <a:gd name="connsiteY64" fmla="*/ 713980 h 5871528"/>
              <a:gd name="connsiteX65" fmla="*/ 11295270 w 12192000"/>
              <a:gd name="connsiteY65" fmla="*/ 786643 h 5871528"/>
              <a:gd name="connsiteX66" fmla="*/ 11316233 w 12192000"/>
              <a:gd name="connsiteY66" fmla="*/ 786643 h 5871528"/>
              <a:gd name="connsiteX67" fmla="*/ 11343109 w 12192000"/>
              <a:gd name="connsiteY67" fmla="*/ 713980 h 5871528"/>
              <a:gd name="connsiteX68" fmla="*/ 11324271 w 12192000"/>
              <a:gd name="connsiteY68" fmla="*/ 713980 h 5871528"/>
              <a:gd name="connsiteX69" fmla="*/ 11311249 w 12192000"/>
              <a:gd name="connsiteY69" fmla="*/ 753561 h 5871528"/>
              <a:gd name="connsiteX70" fmla="*/ 11306655 w 12192000"/>
              <a:gd name="connsiteY70" fmla="*/ 770444 h 5871528"/>
              <a:gd name="connsiteX71" fmla="*/ 11300792 w 12192000"/>
              <a:gd name="connsiteY71" fmla="*/ 748919 h 5871528"/>
              <a:gd name="connsiteX72" fmla="*/ 11288575 w 12192000"/>
              <a:gd name="connsiteY72" fmla="*/ 713980 h 5871528"/>
              <a:gd name="connsiteX73" fmla="*/ 10694672 w 12192000"/>
              <a:gd name="connsiteY73" fmla="*/ 713980 h 5871528"/>
              <a:gd name="connsiteX74" fmla="*/ 10694672 w 12192000"/>
              <a:gd name="connsiteY74" fmla="*/ 786642 h 5871528"/>
              <a:gd name="connsiteX75" fmla="*/ 10713436 w 12192000"/>
              <a:gd name="connsiteY75" fmla="*/ 786642 h 5871528"/>
              <a:gd name="connsiteX76" fmla="*/ 10713436 w 12192000"/>
              <a:gd name="connsiteY76" fmla="*/ 713980 h 5871528"/>
              <a:gd name="connsiteX77" fmla="*/ 10545878 w 12192000"/>
              <a:gd name="connsiteY77" fmla="*/ 713980 h 5871528"/>
              <a:gd name="connsiteX78" fmla="*/ 10545878 w 12192000"/>
              <a:gd name="connsiteY78" fmla="*/ 754929 h 5871528"/>
              <a:gd name="connsiteX79" fmla="*/ 10547979 w 12192000"/>
              <a:gd name="connsiteY79" fmla="*/ 772179 h 5871528"/>
              <a:gd name="connsiteX80" fmla="*/ 10555749 w 12192000"/>
              <a:gd name="connsiteY80" fmla="*/ 783564 h 5871528"/>
              <a:gd name="connsiteX81" fmla="*/ 10571483 w 12192000"/>
              <a:gd name="connsiteY81" fmla="*/ 787718 h 5871528"/>
              <a:gd name="connsiteX82" fmla="*/ 10580377 w 12192000"/>
              <a:gd name="connsiteY82" fmla="*/ 786227 h 5871528"/>
              <a:gd name="connsiteX83" fmla="*/ 10588342 w 12192000"/>
              <a:gd name="connsiteY83" fmla="*/ 782049 h 5871528"/>
              <a:gd name="connsiteX84" fmla="*/ 10594401 w 12192000"/>
              <a:gd name="connsiteY84" fmla="*/ 775404 h 5871528"/>
              <a:gd name="connsiteX85" fmla="*/ 10594963 w 12192000"/>
              <a:gd name="connsiteY85" fmla="*/ 786569 h 5871528"/>
              <a:gd name="connsiteX86" fmla="*/ 10612725 w 12192000"/>
              <a:gd name="connsiteY86" fmla="*/ 786569 h 5871528"/>
              <a:gd name="connsiteX87" fmla="*/ 10612286 w 12192000"/>
              <a:gd name="connsiteY87" fmla="*/ 778116 h 5871528"/>
              <a:gd name="connsiteX88" fmla="*/ 10611968 w 12192000"/>
              <a:gd name="connsiteY88" fmla="*/ 767805 h 5871528"/>
              <a:gd name="connsiteX89" fmla="*/ 10611650 w 12192000"/>
              <a:gd name="connsiteY89" fmla="*/ 758277 h 5871528"/>
              <a:gd name="connsiteX90" fmla="*/ 10611650 w 12192000"/>
              <a:gd name="connsiteY90" fmla="*/ 713980 h 5871528"/>
              <a:gd name="connsiteX91" fmla="*/ 10592886 w 12192000"/>
              <a:gd name="connsiteY91" fmla="*/ 713980 h 5871528"/>
              <a:gd name="connsiteX92" fmla="*/ 10592886 w 12192000"/>
              <a:gd name="connsiteY92" fmla="*/ 747991 h 5871528"/>
              <a:gd name="connsiteX93" fmla="*/ 10589612 w 12192000"/>
              <a:gd name="connsiteY93" fmla="*/ 764849 h 5871528"/>
              <a:gd name="connsiteX94" fmla="*/ 10577787 w 12192000"/>
              <a:gd name="connsiteY94" fmla="*/ 772032 h 5871528"/>
              <a:gd name="connsiteX95" fmla="*/ 10568918 w 12192000"/>
              <a:gd name="connsiteY95" fmla="*/ 768563 h 5871528"/>
              <a:gd name="connsiteX96" fmla="*/ 10565302 w 12192000"/>
              <a:gd name="connsiteY96" fmla="*/ 760402 h 5871528"/>
              <a:gd name="connsiteX97" fmla="*/ 10564618 w 12192000"/>
              <a:gd name="connsiteY97" fmla="*/ 748919 h 5871528"/>
              <a:gd name="connsiteX98" fmla="*/ 10564618 w 12192000"/>
              <a:gd name="connsiteY98" fmla="*/ 713980 h 5871528"/>
              <a:gd name="connsiteX99" fmla="*/ 11424297 w 12192000"/>
              <a:gd name="connsiteY99" fmla="*/ 713662 h 5871528"/>
              <a:gd name="connsiteX100" fmla="*/ 11405289 w 12192000"/>
              <a:gd name="connsiteY100" fmla="*/ 718231 h 5871528"/>
              <a:gd name="connsiteX101" fmla="*/ 11392267 w 12192000"/>
              <a:gd name="connsiteY101" fmla="*/ 731107 h 5871528"/>
              <a:gd name="connsiteX102" fmla="*/ 11387649 w 12192000"/>
              <a:gd name="connsiteY102" fmla="*/ 750164 h 5871528"/>
              <a:gd name="connsiteX103" fmla="*/ 11390263 w 12192000"/>
              <a:gd name="connsiteY103" fmla="*/ 765581 h 5871528"/>
              <a:gd name="connsiteX104" fmla="*/ 11397837 w 12192000"/>
              <a:gd name="connsiteY104" fmla="*/ 777431 h 5871528"/>
              <a:gd name="connsiteX105" fmla="*/ 11409760 w 12192000"/>
              <a:gd name="connsiteY105" fmla="*/ 784761 h 5871528"/>
              <a:gd name="connsiteX106" fmla="*/ 11425006 w 12192000"/>
              <a:gd name="connsiteY106" fmla="*/ 787204 h 5871528"/>
              <a:gd name="connsiteX107" fmla="*/ 11441889 w 12192000"/>
              <a:gd name="connsiteY107" fmla="*/ 784419 h 5871528"/>
              <a:gd name="connsiteX108" fmla="*/ 11440838 w 12192000"/>
              <a:gd name="connsiteY108" fmla="*/ 768586 h 5871528"/>
              <a:gd name="connsiteX109" fmla="*/ 11428255 w 12192000"/>
              <a:gd name="connsiteY109" fmla="*/ 771860 h 5871528"/>
              <a:gd name="connsiteX110" fmla="*/ 11412863 w 12192000"/>
              <a:gd name="connsiteY110" fmla="*/ 765899 h 5871528"/>
              <a:gd name="connsiteX111" fmla="*/ 11407146 w 12192000"/>
              <a:gd name="connsiteY111" fmla="*/ 750164 h 5871528"/>
              <a:gd name="connsiteX112" fmla="*/ 11409589 w 12192000"/>
              <a:gd name="connsiteY112" fmla="*/ 739390 h 5871528"/>
              <a:gd name="connsiteX113" fmla="*/ 11427229 w 12192000"/>
              <a:gd name="connsiteY113" fmla="*/ 728761 h 5871528"/>
              <a:gd name="connsiteX114" fmla="*/ 11438835 w 12192000"/>
              <a:gd name="connsiteY114" fmla="*/ 731205 h 5871528"/>
              <a:gd name="connsiteX115" fmla="*/ 11440252 w 12192000"/>
              <a:gd name="connsiteY115" fmla="*/ 716105 h 5871528"/>
              <a:gd name="connsiteX116" fmla="*/ 11424297 w 12192000"/>
              <a:gd name="connsiteY116" fmla="*/ 713662 h 5871528"/>
              <a:gd name="connsiteX117" fmla="*/ 11259012 w 12192000"/>
              <a:gd name="connsiteY117" fmla="*/ 713565 h 5871528"/>
              <a:gd name="connsiteX118" fmla="*/ 11246013 w 12192000"/>
              <a:gd name="connsiteY118" fmla="*/ 718696 h 5871528"/>
              <a:gd name="connsiteX119" fmla="*/ 11238684 w 12192000"/>
              <a:gd name="connsiteY119" fmla="*/ 732451 h 5871528"/>
              <a:gd name="connsiteX120" fmla="*/ 11238268 w 12192000"/>
              <a:gd name="connsiteY120" fmla="*/ 714127 h 5871528"/>
              <a:gd name="connsiteX121" fmla="*/ 11221166 w 12192000"/>
              <a:gd name="connsiteY121" fmla="*/ 714127 h 5871528"/>
              <a:gd name="connsiteX122" fmla="*/ 11221752 w 12192000"/>
              <a:gd name="connsiteY122" fmla="*/ 735970 h 5871528"/>
              <a:gd name="connsiteX123" fmla="*/ 11221752 w 12192000"/>
              <a:gd name="connsiteY123" fmla="*/ 786643 h 5871528"/>
              <a:gd name="connsiteX124" fmla="*/ 11240467 w 12192000"/>
              <a:gd name="connsiteY124" fmla="*/ 786643 h 5871528"/>
              <a:gd name="connsiteX125" fmla="*/ 11240467 w 12192000"/>
              <a:gd name="connsiteY125" fmla="*/ 786716 h 5871528"/>
              <a:gd name="connsiteX126" fmla="*/ 11240492 w 12192000"/>
              <a:gd name="connsiteY126" fmla="*/ 786643 h 5871528"/>
              <a:gd name="connsiteX127" fmla="*/ 11240467 w 12192000"/>
              <a:gd name="connsiteY127" fmla="*/ 786643 h 5871528"/>
              <a:gd name="connsiteX128" fmla="*/ 11240467 w 12192000"/>
              <a:gd name="connsiteY128" fmla="*/ 755345 h 5871528"/>
              <a:gd name="connsiteX129" fmla="*/ 11241933 w 12192000"/>
              <a:gd name="connsiteY129" fmla="*/ 743373 h 5871528"/>
              <a:gd name="connsiteX130" fmla="*/ 11247357 w 12192000"/>
              <a:gd name="connsiteY130" fmla="*/ 734382 h 5871528"/>
              <a:gd name="connsiteX131" fmla="*/ 11257937 w 12192000"/>
              <a:gd name="connsiteY131" fmla="*/ 730888 h 5871528"/>
              <a:gd name="connsiteX132" fmla="*/ 11264533 w 12192000"/>
              <a:gd name="connsiteY132" fmla="*/ 731890 h 5871528"/>
              <a:gd name="connsiteX133" fmla="*/ 11264533 w 12192000"/>
              <a:gd name="connsiteY133" fmla="*/ 714274 h 5871528"/>
              <a:gd name="connsiteX134" fmla="*/ 11259012 w 12192000"/>
              <a:gd name="connsiteY134" fmla="*/ 713565 h 5871528"/>
              <a:gd name="connsiteX135" fmla="*/ 10235831 w 12192000"/>
              <a:gd name="connsiteY135" fmla="*/ 713565 h 5871528"/>
              <a:gd name="connsiteX136" fmla="*/ 10222833 w 12192000"/>
              <a:gd name="connsiteY136" fmla="*/ 718696 h 5871528"/>
              <a:gd name="connsiteX137" fmla="*/ 10215503 w 12192000"/>
              <a:gd name="connsiteY137" fmla="*/ 732451 h 5871528"/>
              <a:gd name="connsiteX138" fmla="*/ 10215087 w 12192000"/>
              <a:gd name="connsiteY138" fmla="*/ 714127 h 5871528"/>
              <a:gd name="connsiteX139" fmla="*/ 10197985 w 12192000"/>
              <a:gd name="connsiteY139" fmla="*/ 714127 h 5871528"/>
              <a:gd name="connsiteX140" fmla="*/ 10198571 w 12192000"/>
              <a:gd name="connsiteY140" fmla="*/ 735970 h 5871528"/>
              <a:gd name="connsiteX141" fmla="*/ 10198571 w 12192000"/>
              <a:gd name="connsiteY141" fmla="*/ 786643 h 5871528"/>
              <a:gd name="connsiteX142" fmla="*/ 10217286 w 12192000"/>
              <a:gd name="connsiteY142" fmla="*/ 786643 h 5871528"/>
              <a:gd name="connsiteX143" fmla="*/ 10217286 w 12192000"/>
              <a:gd name="connsiteY143" fmla="*/ 786716 h 5871528"/>
              <a:gd name="connsiteX144" fmla="*/ 10217311 w 12192000"/>
              <a:gd name="connsiteY144" fmla="*/ 786643 h 5871528"/>
              <a:gd name="connsiteX145" fmla="*/ 10217286 w 12192000"/>
              <a:gd name="connsiteY145" fmla="*/ 786643 h 5871528"/>
              <a:gd name="connsiteX146" fmla="*/ 10217286 w 12192000"/>
              <a:gd name="connsiteY146" fmla="*/ 755345 h 5871528"/>
              <a:gd name="connsiteX147" fmla="*/ 10218752 w 12192000"/>
              <a:gd name="connsiteY147" fmla="*/ 743373 h 5871528"/>
              <a:gd name="connsiteX148" fmla="*/ 10224176 w 12192000"/>
              <a:gd name="connsiteY148" fmla="*/ 734382 h 5871528"/>
              <a:gd name="connsiteX149" fmla="*/ 10234756 w 12192000"/>
              <a:gd name="connsiteY149" fmla="*/ 730888 h 5871528"/>
              <a:gd name="connsiteX150" fmla="*/ 10241352 w 12192000"/>
              <a:gd name="connsiteY150" fmla="*/ 731890 h 5871528"/>
              <a:gd name="connsiteX151" fmla="*/ 10241352 w 12192000"/>
              <a:gd name="connsiteY151" fmla="*/ 714274 h 5871528"/>
              <a:gd name="connsiteX152" fmla="*/ 10235831 w 12192000"/>
              <a:gd name="connsiteY152" fmla="*/ 713565 h 5871528"/>
              <a:gd name="connsiteX153" fmla="*/ 10147850 w 12192000"/>
              <a:gd name="connsiteY153" fmla="*/ 712832 h 5871528"/>
              <a:gd name="connsiteX154" fmla="*/ 10122562 w 12192000"/>
              <a:gd name="connsiteY154" fmla="*/ 717718 h 5871528"/>
              <a:gd name="connsiteX155" fmla="*/ 10123149 w 12192000"/>
              <a:gd name="connsiteY155" fmla="*/ 734039 h 5871528"/>
              <a:gd name="connsiteX156" fmla="*/ 10145626 w 12192000"/>
              <a:gd name="connsiteY156" fmla="*/ 726098 h 5871528"/>
              <a:gd name="connsiteX157" fmla="*/ 10157843 w 12192000"/>
              <a:gd name="connsiteY157" fmla="*/ 730032 h 5871528"/>
              <a:gd name="connsiteX158" fmla="*/ 10161776 w 12192000"/>
              <a:gd name="connsiteY158" fmla="*/ 742053 h 5871528"/>
              <a:gd name="connsiteX159" fmla="*/ 10157256 w 12192000"/>
              <a:gd name="connsiteY159" fmla="*/ 741809 h 5871528"/>
              <a:gd name="connsiteX160" fmla="*/ 10154398 w 12192000"/>
              <a:gd name="connsiteY160" fmla="*/ 741662 h 5871528"/>
              <a:gd name="connsiteX161" fmla="*/ 10151539 w 12192000"/>
              <a:gd name="connsiteY161" fmla="*/ 741662 h 5871528"/>
              <a:gd name="connsiteX162" fmla="*/ 10125567 w 12192000"/>
              <a:gd name="connsiteY162" fmla="*/ 746671 h 5871528"/>
              <a:gd name="connsiteX163" fmla="*/ 10114890 w 12192000"/>
              <a:gd name="connsiteY163" fmla="*/ 765288 h 5871528"/>
              <a:gd name="connsiteX164" fmla="*/ 10118287 w 12192000"/>
              <a:gd name="connsiteY164" fmla="*/ 777724 h 5871528"/>
              <a:gd name="connsiteX165" fmla="*/ 10127253 w 12192000"/>
              <a:gd name="connsiteY165" fmla="*/ 785347 h 5871528"/>
              <a:gd name="connsiteX166" fmla="*/ 10140178 w 12192000"/>
              <a:gd name="connsiteY166" fmla="*/ 787791 h 5871528"/>
              <a:gd name="connsiteX167" fmla="*/ 10153323 w 12192000"/>
              <a:gd name="connsiteY167" fmla="*/ 784663 h 5871528"/>
              <a:gd name="connsiteX168" fmla="*/ 10162729 w 12192000"/>
              <a:gd name="connsiteY168" fmla="*/ 775745 h 5871528"/>
              <a:gd name="connsiteX169" fmla="*/ 10163022 w 12192000"/>
              <a:gd name="connsiteY169" fmla="*/ 786642 h 5871528"/>
              <a:gd name="connsiteX170" fmla="*/ 10179661 w 12192000"/>
              <a:gd name="connsiteY170" fmla="*/ 786642 h 5871528"/>
              <a:gd name="connsiteX171" fmla="*/ 10179026 w 12192000"/>
              <a:gd name="connsiteY171" fmla="*/ 771347 h 5871528"/>
              <a:gd name="connsiteX172" fmla="*/ 10178903 w 12192000"/>
              <a:gd name="connsiteY172" fmla="*/ 758301 h 5871528"/>
              <a:gd name="connsiteX173" fmla="*/ 10178903 w 12192000"/>
              <a:gd name="connsiteY173" fmla="*/ 744056 h 5871528"/>
              <a:gd name="connsiteX174" fmla="*/ 10177999 w 12192000"/>
              <a:gd name="connsiteY174" fmla="*/ 732207 h 5871528"/>
              <a:gd name="connsiteX175" fmla="*/ 10174286 w 12192000"/>
              <a:gd name="connsiteY175" fmla="*/ 723362 h 5871528"/>
              <a:gd name="connsiteX176" fmla="*/ 10167200 w 12192000"/>
              <a:gd name="connsiteY176" fmla="*/ 717156 h 5871528"/>
              <a:gd name="connsiteX177" fmla="*/ 10157940 w 12192000"/>
              <a:gd name="connsiteY177" fmla="*/ 713833 h 5871528"/>
              <a:gd name="connsiteX178" fmla="*/ 10147850 w 12192000"/>
              <a:gd name="connsiteY178" fmla="*/ 712832 h 5871528"/>
              <a:gd name="connsiteX179" fmla="*/ 10775078 w 12192000"/>
              <a:gd name="connsiteY179" fmla="*/ 712831 h 5871528"/>
              <a:gd name="connsiteX180" fmla="*/ 10750646 w 12192000"/>
              <a:gd name="connsiteY180" fmla="*/ 725585 h 5871528"/>
              <a:gd name="connsiteX181" fmla="*/ 10750231 w 12192000"/>
              <a:gd name="connsiteY181" fmla="*/ 713980 h 5871528"/>
              <a:gd name="connsiteX182" fmla="*/ 10732444 w 12192000"/>
              <a:gd name="connsiteY182" fmla="*/ 714053 h 5871528"/>
              <a:gd name="connsiteX183" fmla="*/ 10733177 w 12192000"/>
              <a:gd name="connsiteY183" fmla="*/ 740465 h 5871528"/>
              <a:gd name="connsiteX184" fmla="*/ 10733177 w 12192000"/>
              <a:gd name="connsiteY184" fmla="*/ 786642 h 5871528"/>
              <a:gd name="connsiteX185" fmla="*/ 10752063 w 12192000"/>
              <a:gd name="connsiteY185" fmla="*/ 786642 h 5871528"/>
              <a:gd name="connsiteX186" fmla="*/ 10752063 w 12192000"/>
              <a:gd name="connsiteY186" fmla="*/ 752192 h 5871528"/>
              <a:gd name="connsiteX187" fmla="*/ 10755655 w 12192000"/>
              <a:gd name="connsiteY187" fmla="*/ 735480 h 5871528"/>
              <a:gd name="connsiteX188" fmla="*/ 10768017 w 12192000"/>
              <a:gd name="connsiteY188" fmla="*/ 728444 h 5871528"/>
              <a:gd name="connsiteX189" fmla="*/ 10778719 w 12192000"/>
              <a:gd name="connsiteY189" fmla="*/ 734454 h 5871528"/>
              <a:gd name="connsiteX190" fmla="*/ 10781162 w 12192000"/>
              <a:gd name="connsiteY190" fmla="*/ 750140 h 5871528"/>
              <a:gd name="connsiteX191" fmla="*/ 10781162 w 12192000"/>
              <a:gd name="connsiteY191" fmla="*/ 786569 h 5871528"/>
              <a:gd name="connsiteX192" fmla="*/ 10799853 w 12192000"/>
              <a:gd name="connsiteY192" fmla="*/ 786569 h 5871528"/>
              <a:gd name="connsiteX193" fmla="*/ 10799853 w 12192000"/>
              <a:gd name="connsiteY193" fmla="*/ 745693 h 5871528"/>
              <a:gd name="connsiteX194" fmla="*/ 10794771 w 12192000"/>
              <a:gd name="connsiteY194" fmla="*/ 721456 h 5871528"/>
              <a:gd name="connsiteX195" fmla="*/ 10775078 w 12192000"/>
              <a:gd name="connsiteY195" fmla="*/ 712831 h 5871528"/>
              <a:gd name="connsiteX196" fmla="*/ 10986859 w 12192000"/>
              <a:gd name="connsiteY196" fmla="*/ 712637 h 5871528"/>
              <a:gd name="connsiteX197" fmla="*/ 10972346 w 12192000"/>
              <a:gd name="connsiteY197" fmla="*/ 714884 h 5871528"/>
              <a:gd name="connsiteX198" fmla="*/ 10960789 w 12192000"/>
              <a:gd name="connsiteY198" fmla="*/ 722214 h 5871528"/>
              <a:gd name="connsiteX199" fmla="*/ 10956245 w 12192000"/>
              <a:gd name="connsiteY199" fmla="*/ 734846 h 5871528"/>
              <a:gd name="connsiteX200" fmla="*/ 10960594 w 12192000"/>
              <a:gd name="connsiteY200" fmla="*/ 747428 h 5871528"/>
              <a:gd name="connsiteX201" fmla="*/ 10970953 w 12192000"/>
              <a:gd name="connsiteY201" fmla="*/ 754441 h 5871528"/>
              <a:gd name="connsiteX202" fmla="*/ 10982852 w 12192000"/>
              <a:gd name="connsiteY202" fmla="*/ 759523 h 5871528"/>
              <a:gd name="connsiteX203" fmla="*/ 10988813 w 12192000"/>
              <a:gd name="connsiteY203" fmla="*/ 765753 h 5871528"/>
              <a:gd name="connsiteX204" fmla="*/ 10984660 w 12192000"/>
              <a:gd name="connsiteY204" fmla="*/ 771959 h 5871528"/>
              <a:gd name="connsiteX205" fmla="*/ 10975840 w 12192000"/>
              <a:gd name="connsiteY205" fmla="*/ 773962 h 5871528"/>
              <a:gd name="connsiteX206" fmla="*/ 10957369 w 12192000"/>
              <a:gd name="connsiteY206" fmla="*/ 768807 h 5871528"/>
              <a:gd name="connsiteX207" fmla="*/ 10956514 w 12192000"/>
              <a:gd name="connsiteY207" fmla="*/ 784688 h 5871528"/>
              <a:gd name="connsiteX208" fmla="*/ 10977721 w 12192000"/>
              <a:gd name="connsiteY208" fmla="*/ 788060 h 5871528"/>
              <a:gd name="connsiteX209" fmla="*/ 10992234 w 12192000"/>
              <a:gd name="connsiteY209" fmla="*/ 785616 h 5871528"/>
              <a:gd name="connsiteX210" fmla="*/ 11003448 w 12192000"/>
              <a:gd name="connsiteY210" fmla="*/ 777969 h 5871528"/>
              <a:gd name="connsiteX211" fmla="*/ 11007773 w 12192000"/>
              <a:gd name="connsiteY211" fmla="*/ 764947 h 5871528"/>
              <a:gd name="connsiteX212" fmla="*/ 11003302 w 12192000"/>
              <a:gd name="connsiteY212" fmla="*/ 751753 h 5871528"/>
              <a:gd name="connsiteX213" fmla="*/ 10992552 w 12192000"/>
              <a:gd name="connsiteY213" fmla="*/ 744839 h 5871528"/>
              <a:gd name="connsiteX214" fmla="*/ 10980604 w 12192000"/>
              <a:gd name="connsiteY214" fmla="*/ 740172 h 5871528"/>
              <a:gd name="connsiteX215" fmla="*/ 10974911 w 12192000"/>
              <a:gd name="connsiteY215" fmla="*/ 734357 h 5871528"/>
              <a:gd name="connsiteX216" fmla="*/ 10979065 w 12192000"/>
              <a:gd name="connsiteY216" fmla="*/ 728640 h 5871528"/>
              <a:gd name="connsiteX217" fmla="*/ 10988007 w 12192000"/>
              <a:gd name="connsiteY217" fmla="*/ 726734 h 5871528"/>
              <a:gd name="connsiteX218" fmla="*/ 11003400 w 12192000"/>
              <a:gd name="connsiteY218" fmla="*/ 729544 h 5871528"/>
              <a:gd name="connsiteX219" fmla="*/ 11004768 w 12192000"/>
              <a:gd name="connsiteY219" fmla="*/ 715446 h 5871528"/>
              <a:gd name="connsiteX220" fmla="*/ 10986859 w 12192000"/>
              <a:gd name="connsiteY220" fmla="*/ 712637 h 5871528"/>
              <a:gd name="connsiteX221" fmla="*/ 10923897 w 12192000"/>
              <a:gd name="connsiteY221" fmla="*/ 712637 h 5871528"/>
              <a:gd name="connsiteX222" fmla="*/ 10909384 w 12192000"/>
              <a:gd name="connsiteY222" fmla="*/ 714884 h 5871528"/>
              <a:gd name="connsiteX223" fmla="*/ 10897827 w 12192000"/>
              <a:gd name="connsiteY223" fmla="*/ 722214 h 5871528"/>
              <a:gd name="connsiteX224" fmla="*/ 10893258 w 12192000"/>
              <a:gd name="connsiteY224" fmla="*/ 734846 h 5871528"/>
              <a:gd name="connsiteX225" fmla="*/ 10897632 w 12192000"/>
              <a:gd name="connsiteY225" fmla="*/ 747428 h 5871528"/>
              <a:gd name="connsiteX226" fmla="*/ 10907991 w 12192000"/>
              <a:gd name="connsiteY226" fmla="*/ 754441 h 5871528"/>
              <a:gd name="connsiteX227" fmla="*/ 10919890 w 12192000"/>
              <a:gd name="connsiteY227" fmla="*/ 759523 h 5871528"/>
              <a:gd name="connsiteX228" fmla="*/ 10925851 w 12192000"/>
              <a:gd name="connsiteY228" fmla="*/ 765753 h 5871528"/>
              <a:gd name="connsiteX229" fmla="*/ 10921698 w 12192000"/>
              <a:gd name="connsiteY229" fmla="*/ 771959 h 5871528"/>
              <a:gd name="connsiteX230" fmla="*/ 10912878 w 12192000"/>
              <a:gd name="connsiteY230" fmla="*/ 773962 h 5871528"/>
              <a:gd name="connsiteX231" fmla="*/ 10894407 w 12192000"/>
              <a:gd name="connsiteY231" fmla="*/ 768807 h 5871528"/>
              <a:gd name="connsiteX232" fmla="*/ 10893551 w 12192000"/>
              <a:gd name="connsiteY232" fmla="*/ 784688 h 5871528"/>
              <a:gd name="connsiteX233" fmla="*/ 10914661 w 12192000"/>
              <a:gd name="connsiteY233" fmla="*/ 787815 h 5871528"/>
              <a:gd name="connsiteX234" fmla="*/ 10929198 w 12192000"/>
              <a:gd name="connsiteY234" fmla="*/ 785372 h 5871528"/>
              <a:gd name="connsiteX235" fmla="*/ 10940413 w 12192000"/>
              <a:gd name="connsiteY235" fmla="*/ 777725 h 5871528"/>
              <a:gd name="connsiteX236" fmla="*/ 10944737 w 12192000"/>
              <a:gd name="connsiteY236" fmla="*/ 764702 h 5871528"/>
              <a:gd name="connsiteX237" fmla="*/ 10940266 w 12192000"/>
              <a:gd name="connsiteY237" fmla="*/ 751509 h 5871528"/>
              <a:gd name="connsiteX238" fmla="*/ 10929516 w 12192000"/>
              <a:gd name="connsiteY238" fmla="*/ 744594 h 5871528"/>
              <a:gd name="connsiteX239" fmla="*/ 10917569 w 12192000"/>
              <a:gd name="connsiteY239" fmla="*/ 739928 h 5871528"/>
              <a:gd name="connsiteX240" fmla="*/ 10911876 w 12192000"/>
              <a:gd name="connsiteY240" fmla="*/ 734113 h 5871528"/>
              <a:gd name="connsiteX241" fmla="*/ 10916029 w 12192000"/>
              <a:gd name="connsiteY241" fmla="*/ 728396 h 5871528"/>
              <a:gd name="connsiteX242" fmla="*/ 10925045 w 12192000"/>
              <a:gd name="connsiteY242" fmla="*/ 726734 h 5871528"/>
              <a:gd name="connsiteX243" fmla="*/ 10940437 w 12192000"/>
              <a:gd name="connsiteY243" fmla="*/ 729544 h 5871528"/>
              <a:gd name="connsiteX244" fmla="*/ 10941806 w 12192000"/>
              <a:gd name="connsiteY244" fmla="*/ 715446 h 5871528"/>
              <a:gd name="connsiteX245" fmla="*/ 10923897 w 12192000"/>
              <a:gd name="connsiteY245" fmla="*/ 712637 h 5871528"/>
              <a:gd name="connsiteX246" fmla="*/ 10658756 w 12192000"/>
              <a:gd name="connsiteY246" fmla="*/ 712637 h 5871528"/>
              <a:gd name="connsiteX247" fmla="*/ 10644219 w 12192000"/>
              <a:gd name="connsiteY247" fmla="*/ 714884 h 5871528"/>
              <a:gd name="connsiteX248" fmla="*/ 10632662 w 12192000"/>
              <a:gd name="connsiteY248" fmla="*/ 722214 h 5871528"/>
              <a:gd name="connsiteX249" fmla="*/ 10628118 w 12192000"/>
              <a:gd name="connsiteY249" fmla="*/ 734846 h 5871528"/>
              <a:gd name="connsiteX250" fmla="*/ 10632491 w 12192000"/>
              <a:gd name="connsiteY250" fmla="*/ 747428 h 5871528"/>
              <a:gd name="connsiteX251" fmla="*/ 10642826 w 12192000"/>
              <a:gd name="connsiteY251" fmla="*/ 754441 h 5871528"/>
              <a:gd name="connsiteX252" fmla="*/ 10654749 w 12192000"/>
              <a:gd name="connsiteY252" fmla="*/ 759523 h 5871528"/>
              <a:gd name="connsiteX253" fmla="*/ 10660686 w 12192000"/>
              <a:gd name="connsiteY253" fmla="*/ 765753 h 5871528"/>
              <a:gd name="connsiteX254" fmla="*/ 10656532 w 12192000"/>
              <a:gd name="connsiteY254" fmla="*/ 771959 h 5871528"/>
              <a:gd name="connsiteX255" fmla="*/ 10647737 w 12192000"/>
              <a:gd name="connsiteY255" fmla="*/ 773962 h 5871528"/>
              <a:gd name="connsiteX256" fmla="*/ 10629266 w 12192000"/>
              <a:gd name="connsiteY256" fmla="*/ 768807 h 5871528"/>
              <a:gd name="connsiteX257" fmla="*/ 10628411 w 12192000"/>
              <a:gd name="connsiteY257" fmla="*/ 784688 h 5871528"/>
              <a:gd name="connsiteX258" fmla="*/ 10649520 w 12192000"/>
              <a:gd name="connsiteY258" fmla="*/ 787815 h 5871528"/>
              <a:gd name="connsiteX259" fmla="*/ 10664058 w 12192000"/>
              <a:gd name="connsiteY259" fmla="*/ 785372 h 5871528"/>
              <a:gd name="connsiteX260" fmla="*/ 10675248 w 12192000"/>
              <a:gd name="connsiteY260" fmla="*/ 777725 h 5871528"/>
              <a:gd name="connsiteX261" fmla="*/ 10679572 w 12192000"/>
              <a:gd name="connsiteY261" fmla="*/ 764702 h 5871528"/>
              <a:gd name="connsiteX262" fmla="*/ 10675101 w 12192000"/>
              <a:gd name="connsiteY262" fmla="*/ 751509 h 5871528"/>
              <a:gd name="connsiteX263" fmla="*/ 10664375 w 12192000"/>
              <a:gd name="connsiteY263" fmla="*/ 744594 h 5871528"/>
              <a:gd name="connsiteX264" fmla="*/ 10652403 w 12192000"/>
              <a:gd name="connsiteY264" fmla="*/ 739928 h 5871528"/>
              <a:gd name="connsiteX265" fmla="*/ 10646735 w 12192000"/>
              <a:gd name="connsiteY265" fmla="*/ 734113 h 5871528"/>
              <a:gd name="connsiteX266" fmla="*/ 10650889 w 12192000"/>
              <a:gd name="connsiteY266" fmla="*/ 728396 h 5871528"/>
              <a:gd name="connsiteX267" fmla="*/ 10659904 w 12192000"/>
              <a:gd name="connsiteY267" fmla="*/ 726734 h 5871528"/>
              <a:gd name="connsiteX268" fmla="*/ 10675297 w 12192000"/>
              <a:gd name="connsiteY268" fmla="*/ 729544 h 5871528"/>
              <a:gd name="connsiteX269" fmla="*/ 10676640 w 12192000"/>
              <a:gd name="connsiteY269" fmla="*/ 715446 h 5871528"/>
              <a:gd name="connsiteX270" fmla="*/ 10658756 w 12192000"/>
              <a:gd name="connsiteY270" fmla="*/ 712637 h 5871528"/>
              <a:gd name="connsiteX271" fmla="*/ 11560631 w 12192000"/>
              <a:gd name="connsiteY271" fmla="*/ 712636 h 5871528"/>
              <a:gd name="connsiteX272" fmla="*/ 11545971 w 12192000"/>
              <a:gd name="connsiteY272" fmla="*/ 714884 h 5871528"/>
              <a:gd name="connsiteX273" fmla="*/ 11534415 w 12192000"/>
              <a:gd name="connsiteY273" fmla="*/ 722213 h 5871528"/>
              <a:gd name="connsiteX274" fmla="*/ 11529870 w 12192000"/>
              <a:gd name="connsiteY274" fmla="*/ 734845 h 5871528"/>
              <a:gd name="connsiteX275" fmla="*/ 11534244 w 12192000"/>
              <a:gd name="connsiteY275" fmla="*/ 747428 h 5871528"/>
              <a:gd name="connsiteX276" fmla="*/ 11544579 w 12192000"/>
              <a:gd name="connsiteY276" fmla="*/ 754440 h 5871528"/>
              <a:gd name="connsiteX277" fmla="*/ 11556502 w 12192000"/>
              <a:gd name="connsiteY277" fmla="*/ 759522 h 5871528"/>
              <a:gd name="connsiteX278" fmla="*/ 11562439 w 12192000"/>
              <a:gd name="connsiteY278" fmla="*/ 765752 h 5871528"/>
              <a:gd name="connsiteX279" fmla="*/ 11558285 w 12192000"/>
              <a:gd name="connsiteY279" fmla="*/ 771958 h 5871528"/>
              <a:gd name="connsiteX280" fmla="*/ 11549489 w 12192000"/>
              <a:gd name="connsiteY280" fmla="*/ 773961 h 5871528"/>
              <a:gd name="connsiteX281" fmla="*/ 11531019 w 12192000"/>
              <a:gd name="connsiteY281" fmla="*/ 768806 h 5871528"/>
              <a:gd name="connsiteX282" fmla="*/ 11530163 w 12192000"/>
              <a:gd name="connsiteY282" fmla="*/ 784687 h 5871528"/>
              <a:gd name="connsiteX283" fmla="*/ 11551395 w 12192000"/>
              <a:gd name="connsiteY283" fmla="*/ 787815 h 5871528"/>
              <a:gd name="connsiteX284" fmla="*/ 11565933 w 12192000"/>
              <a:gd name="connsiteY284" fmla="*/ 785371 h 5871528"/>
              <a:gd name="connsiteX285" fmla="*/ 11577123 w 12192000"/>
              <a:gd name="connsiteY285" fmla="*/ 777724 h 5871528"/>
              <a:gd name="connsiteX286" fmla="*/ 11581472 w 12192000"/>
              <a:gd name="connsiteY286" fmla="*/ 764702 h 5871528"/>
              <a:gd name="connsiteX287" fmla="*/ 11576976 w 12192000"/>
              <a:gd name="connsiteY287" fmla="*/ 751508 h 5871528"/>
              <a:gd name="connsiteX288" fmla="*/ 11566250 w 12192000"/>
              <a:gd name="connsiteY288" fmla="*/ 744594 h 5871528"/>
              <a:gd name="connsiteX289" fmla="*/ 11554303 w 12192000"/>
              <a:gd name="connsiteY289" fmla="*/ 739927 h 5871528"/>
              <a:gd name="connsiteX290" fmla="*/ 11548610 w 12192000"/>
              <a:gd name="connsiteY290" fmla="*/ 734112 h 5871528"/>
              <a:gd name="connsiteX291" fmla="*/ 11552763 w 12192000"/>
              <a:gd name="connsiteY291" fmla="*/ 728395 h 5871528"/>
              <a:gd name="connsiteX292" fmla="*/ 11561779 w 12192000"/>
              <a:gd name="connsiteY292" fmla="*/ 726733 h 5871528"/>
              <a:gd name="connsiteX293" fmla="*/ 11577171 w 12192000"/>
              <a:gd name="connsiteY293" fmla="*/ 729543 h 5871528"/>
              <a:gd name="connsiteX294" fmla="*/ 11578515 w 12192000"/>
              <a:gd name="connsiteY294" fmla="*/ 715446 h 5871528"/>
              <a:gd name="connsiteX295" fmla="*/ 11560631 w 12192000"/>
              <a:gd name="connsiteY295" fmla="*/ 712636 h 5871528"/>
              <a:gd name="connsiteX296" fmla="*/ 11486136 w 12192000"/>
              <a:gd name="connsiteY296" fmla="*/ 712295 h 5871528"/>
              <a:gd name="connsiteX297" fmla="*/ 11471134 w 12192000"/>
              <a:gd name="connsiteY297" fmla="*/ 715153 h 5871528"/>
              <a:gd name="connsiteX298" fmla="*/ 11460017 w 12192000"/>
              <a:gd name="connsiteY298" fmla="*/ 723143 h 5871528"/>
              <a:gd name="connsiteX299" fmla="*/ 11453103 w 12192000"/>
              <a:gd name="connsiteY299" fmla="*/ 735237 h 5871528"/>
              <a:gd name="connsiteX300" fmla="*/ 11453274 w 12192000"/>
              <a:gd name="connsiteY300" fmla="*/ 766584 h 5871528"/>
              <a:gd name="connsiteX301" fmla="*/ 11460799 w 12192000"/>
              <a:gd name="connsiteY301" fmla="*/ 778604 h 5871528"/>
              <a:gd name="connsiteX302" fmla="*/ 11472722 w 12192000"/>
              <a:gd name="connsiteY302" fmla="*/ 786130 h 5871528"/>
              <a:gd name="connsiteX303" fmla="*/ 11488652 w 12192000"/>
              <a:gd name="connsiteY303" fmla="*/ 788573 h 5871528"/>
              <a:gd name="connsiteX304" fmla="*/ 11513549 w 12192000"/>
              <a:gd name="connsiteY304" fmla="*/ 783564 h 5871528"/>
              <a:gd name="connsiteX305" fmla="*/ 11513256 w 12192000"/>
              <a:gd name="connsiteY305" fmla="*/ 767317 h 5871528"/>
              <a:gd name="connsiteX306" fmla="*/ 11490754 w 12192000"/>
              <a:gd name="connsiteY306" fmla="*/ 774744 h 5871528"/>
              <a:gd name="connsiteX307" fmla="*/ 11475899 w 12192000"/>
              <a:gd name="connsiteY307" fmla="*/ 769858 h 5871528"/>
              <a:gd name="connsiteX308" fmla="*/ 11469204 w 12192000"/>
              <a:gd name="connsiteY308" fmla="*/ 756469 h 5871528"/>
              <a:gd name="connsiteX309" fmla="*/ 11518069 w 12192000"/>
              <a:gd name="connsiteY309" fmla="*/ 756469 h 5871528"/>
              <a:gd name="connsiteX310" fmla="*/ 11518289 w 12192000"/>
              <a:gd name="connsiteY310" fmla="*/ 754025 h 5871528"/>
              <a:gd name="connsiteX311" fmla="*/ 11518411 w 12192000"/>
              <a:gd name="connsiteY311" fmla="*/ 752242 h 5871528"/>
              <a:gd name="connsiteX312" fmla="*/ 11518411 w 12192000"/>
              <a:gd name="connsiteY312" fmla="*/ 750092 h 5871528"/>
              <a:gd name="connsiteX313" fmla="*/ 11516481 w 12192000"/>
              <a:gd name="connsiteY313" fmla="*/ 735237 h 5871528"/>
              <a:gd name="connsiteX314" fmla="*/ 11510642 w 12192000"/>
              <a:gd name="connsiteY314" fmla="*/ 723314 h 5871528"/>
              <a:gd name="connsiteX315" fmla="*/ 11500526 w 12192000"/>
              <a:gd name="connsiteY315" fmla="*/ 715227 h 5871528"/>
              <a:gd name="connsiteX316" fmla="*/ 11486136 w 12192000"/>
              <a:gd name="connsiteY316" fmla="*/ 712295 h 5871528"/>
              <a:gd name="connsiteX317" fmla="*/ 10849476 w 12192000"/>
              <a:gd name="connsiteY317" fmla="*/ 712295 h 5871528"/>
              <a:gd name="connsiteX318" fmla="*/ 10834499 w 12192000"/>
              <a:gd name="connsiteY318" fmla="*/ 715153 h 5871528"/>
              <a:gd name="connsiteX319" fmla="*/ 10823357 w 12192000"/>
              <a:gd name="connsiteY319" fmla="*/ 723143 h 5871528"/>
              <a:gd name="connsiteX320" fmla="*/ 10816443 w 12192000"/>
              <a:gd name="connsiteY320" fmla="*/ 735237 h 5871528"/>
              <a:gd name="connsiteX321" fmla="*/ 10814000 w 12192000"/>
              <a:gd name="connsiteY321" fmla="*/ 750507 h 5871528"/>
              <a:gd name="connsiteX322" fmla="*/ 10816590 w 12192000"/>
              <a:gd name="connsiteY322" fmla="*/ 766584 h 5871528"/>
              <a:gd name="connsiteX323" fmla="*/ 10824090 w 12192000"/>
              <a:gd name="connsiteY323" fmla="*/ 778604 h 5871528"/>
              <a:gd name="connsiteX324" fmla="*/ 10836013 w 12192000"/>
              <a:gd name="connsiteY324" fmla="*/ 786130 h 5871528"/>
              <a:gd name="connsiteX325" fmla="*/ 10851943 w 12192000"/>
              <a:gd name="connsiteY325" fmla="*/ 788573 h 5871528"/>
              <a:gd name="connsiteX326" fmla="*/ 10876864 w 12192000"/>
              <a:gd name="connsiteY326" fmla="*/ 783564 h 5871528"/>
              <a:gd name="connsiteX327" fmla="*/ 10876571 w 12192000"/>
              <a:gd name="connsiteY327" fmla="*/ 767317 h 5871528"/>
              <a:gd name="connsiteX328" fmla="*/ 10854020 w 12192000"/>
              <a:gd name="connsiteY328" fmla="*/ 774744 h 5871528"/>
              <a:gd name="connsiteX329" fmla="*/ 10839165 w 12192000"/>
              <a:gd name="connsiteY329" fmla="*/ 769858 h 5871528"/>
              <a:gd name="connsiteX330" fmla="*/ 10832471 w 12192000"/>
              <a:gd name="connsiteY330" fmla="*/ 756469 h 5871528"/>
              <a:gd name="connsiteX331" fmla="*/ 10881409 w 12192000"/>
              <a:gd name="connsiteY331" fmla="*/ 756469 h 5871528"/>
              <a:gd name="connsiteX332" fmla="*/ 10881629 w 12192000"/>
              <a:gd name="connsiteY332" fmla="*/ 754025 h 5871528"/>
              <a:gd name="connsiteX333" fmla="*/ 10881775 w 12192000"/>
              <a:gd name="connsiteY333" fmla="*/ 752242 h 5871528"/>
              <a:gd name="connsiteX334" fmla="*/ 10881775 w 12192000"/>
              <a:gd name="connsiteY334" fmla="*/ 750092 h 5871528"/>
              <a:gd name="connsiteX335" fmla="*/ 10879845 w 12192000"/>
              <a:gd name="connsiteY335" fmla="*/ 735237 h 5871528"/>
              <a:gd name="connsiteX336" fmla="*/ 10874006 w 12192000"/>
              <a:gd name="connsiteY336" fmla="*/ 723314 h 5871528"/>
              <a:gd name="connsiteX337" fmla="*/ 10863866 w 12192000"/>
              <a:gd name="connsiteY337" fmla="*/ 715227 h 5871528"/>
              <a:gd name="connsiteX338" fmla="*/ 10849476 w 12192000"/>
              <a:gd name="connsiteY338" fmla="*/ 712295 h 5871528"/>
              <a:gd name="connsiteX339" fmla="*/ 11174085 w 12192000"/>
              <a:gd name="connsiteY339" fmla="*/ 712294 h 5871528"/>
              <a:gd name="connsiteX340" fmla="*/ 11159083 w 12192000"/>
              <a:gd name="connsiteY340" fmla="*/ 715153 h 5871528"/>
              <a:gd name="connsiteX341" fmla="*/ 11147942 w 12192000"/>
              <a:gd name="connsiteY341" fmla="*/ 723142 h 5871528"/>
              <a:gd name="connsiteX342" fmla="*/ 11141052 w 12192000"/>
              <a:gd name="connsiteY342" fmla="*/ 735236 h 5871528"/>
              <a:gd name="connsiteX343" fmla="*/ 11138609 w 12192000"/>
              <a:gd name="connsiteY343" fmla="*/ 750507 h 5871528"/>
              <a:gd name="connsiteX344" fmla="*/ 11141052 w 12192000"/>
              <a:gd name="connsiteY344" fmla="*/ 766583 h 5871528"/>
              <a:gd name="connsiteX345" fmla="*/ 11148577 w 12192000"/>
              <a:gd name="connsiteY345" fmla="*/ 778604 h 5871528"/>
              <a:gd name="connsiteX346" fmla="*/ 11160476 w 12192000"/>
              <a:gd name="connsiteY346" fmla="*/ 786129 h 5871528"/>
              <a:gd name="connsiteX347" fmla="*/ 11176406 w 12192000"/>
              <a:gd name="connsiteY347" fmla="*/ 788573 h 5871528"/>
              <a:gd name="connsiteX348" fmla="*/ 11201327 w 12192000"/>
              <a:gd name="connsiteY348" fmla="*/ 783564 h 5871528"/>
              <a:gd name="connsiteX349" fmla="*/ 11201034 w 12192000"/>
              <a:gd name="connsiteY349" fmla="*/ 767316 h 5871528"/>
              <a:gd name="connsiteX350" fmla="*/ 11178678 w 12192000"/>
              <a:gd name="connsiteY350" fmla="*/ 774744 h 5871528"/>
              <a:gd name="connsiteX351" fmla="*/ 11163823 w 12192000"/>
              <a:gd name="connsiteY351" fmla="*/ 769857 h 5871528"/>
              <a:gd name="connsiteX352" fmla="*/ 11157129 w 12192000"/>
              <a:gd name="connsiteY352" fmla="*/ 756468 h 5871528"/>
              <a:gd name="connsiteX353" fmla="*/ 11205994 w 12192000"/>
              <a:gd name="connsiteY353" fmla="*/ 756468 h 5871528"/>
              <a:gd name="connsiteX354" fmla="*/ 11206213 w 12192000"/>
              <a:gd name="connsiteY354" fmla="*/ 754025 h 5871528"/>
              <a:gd name="connsiteX355" fmla="*/ 11206360 w 12192000"/>
              <a:gd name="connsiteY355" fmla="*/ 752241 h 5871528"/>
              <a:gd name="connsiteX356" fmla="*/ 11206360 w 12192000"/>
              <a:gd name="connsiteY356" fmla="*/ 750091 h 5871528"/>
              <a:gd name="connsiteX357" fmla="*/ 11204430 w 12192000"/>
              <a:gd name="connsiteY357" fmla="*/ 735236 h 5871528"/>
              <a:gd name="connsiteX358" fmla="*/ 11198590 w 12192000"/>
              <a:gd name="connsiteY358" fmla="*/ 723313 h 5871528"/>
              <a:gd name="connsiteX359" fmla="*/ 11188476 w 12192000"/>
              <a:gd name="connsiteY359" fmla="*/ 715226 h 5871528"/>
              <a:gd name="connsiteX360" fmla="*/ 11174085 w 12192000"/>
              <a:gd name="connsiteY360" fmla="*/ 712294 h 5871528"/>
              <a:gd name="connsiteX361" fmla="*/ 10284354 w 12192000"/>
              <a:gd name="connsiteY361" fmla="*/ 712294 h 5871528"/>
              <a:gd name="connsiteX362" fmla="*/ 10269352 w 12192000"/>
              <a:gd name="connsiteY362" fmla="*/ 715153 h 5871528"/>
              <a:gd name="connsiteX363" fmla="*/ 10258211 w 12192000"/>
              <a:gd name="connsiteY363" fmla="*/ 723142 h 5871528"/>
              <a:gd name="connsiteX364" fmla="*/ 10251321 w 12192000"/>
              <a:gd name="connsiteY364" fmla="*/ 735236 h 5871528"/>
              <a:gd name="connsiteX365" fmla="*/ 10248878 w 12192000"/>
              <a:gd name="connsiteY365" fmla="*/ 750507 h 5871528"/>
              <a:gd name="connsiteX366" fmla="*/ 10251321 w 12192000"/>
              <a:gd name="connsiteY366" fmla="*/ 766583 h 5871528"/>
              <a:gd name="connsiteX367" fmla="*/ 10258846 w 12192000"/>
              <a:gd name="connsiteY367" fmla="*/ 778604 h 5871528"/>
              <a:gd name="connsiteX368" fmla="*/ 10270745 w 12192000"/>
              <a:gd name="connsiteY368" fmla="*/ 786129 h 5871528"/>
              <a:gd name="connsiteX369" fmla="*/ 10286675 w 12192000"/>
              <a:gd name="connsiteY369" fmla="*/ 788573 h 5871528"/>
              <a:gd name="connsiteX370" fmla="*/ 10311596 w 12192000"/>
              <a:gd name="connsiteY370" fmla="*/ 783564 h 5871528"/>
              <a:gd name="connsiteX371" fmla="*/ 10311303 w 12192000"/>
              <a:gd name="connsiteY371" fmla="*/ 767316 h 5871528"/>
              <a:gd name="connsiteX372" fmla="*/ 10288947 w 12192000"/>
              <a:gd name="connsiteY372" fmla="*/ 774744 h 5871528"/>
              <a:gd name="connsiteX373" fmla="*/ 10274092 w 12192000"/>
              <a:gd name="connsiteY373" fmla="*/ 769857 h 5871528"/>
              <a:gd name="connsiteX374" fmla="*/ 10267398 w 12192000"/>
              <a:gd name="connsiteY374" fmla="*/ 756468 h 5871528"/>
              <a:gd name="connsiteX375" fmla="*/ 10316263 w 12192000"/>
              <a:gd name="connsiteY375" fmla="*/ 756468 h 5871528"/>
              <a:gd name="connsiteX376" fmla="*/ 10316482 w 12192000"/>
              <a:gd name="connsiteY376" fmla="*/ 754025 h 5871528"/>
              <a:gd name="connsiteX377" fmla="*/ 10316629 w 12192000"/>
              <a:gd name="connsiteY377" fmla="*/ 752241 h 5871528"/>
              <a:gd name="connsiteX378" fmla="*/ 10316629 w 12192000"/>
              <a:gd name="connsiteY378" fmla="*/ 750091 h 5871528"/>
              <a:gd name="connsiteX379" fmla="*/ 10314699 w 12192000"/>
              <a:gd name="connsiteY379" fmla="*/ 735236 h 5871528"/>
              <a:gd name="connsiteX380" fmla="*/ 10308860 w 12192000"/>
              <a:gd name="connsiteY380" fmla="*/ 723313 h 5871528"/>
              <a:gd name="connsiteX381" fmla="*/ 10298744 w 12192000"/>
              <a:gd name="connsiteY381" fmla="*/ 715226 h 5871528"/>
              <a:gd name="connsiteX382" fmla="*/ 10284354 w 12192000"/>
              <a:gd name="connsiteY382" fmla="*/ 712294 h 5871528"/>
              <a:gd name="connsiteX383" fmla="*/ 10480399 w 12192000"/>
              <a:gd name="connsiteY383" fmla="*/ 703962 h 5871528"/>
              <a:gd name="connsiteX384" fmla="*/ 10490417 w 12192000"/>
              <a:gd name="connsiteY384" fmla="*/ 703962 h 5871528"/>
              <a:gd name="connsiteX385" fmla="*/ 10501998 w 12192000"/>
              <a:gd name="connsiteY385" fmla="*/ 706797 h 5871528"/>
              <a:gd name="connsiteX386" fmla="*/ 10506420 w 12192000"/>
              <a:gd name="connsiteY386" fmla="*/ 716423 h 5871528"/>
              <a:gd name="connsiteX387" fmla="*/ 10501680 w 12192000"/>
              <a:gd name="connsiteY387" fmla="*/ 725732 h 5871528"/>
              <a:gd name="connsiteX388" fmla="*/ 10489684 w 12192000"/>
              <a:gd name="connsiteY388" fmla="*/ 728444 h 5871528"/>
              <a:gd name="connsiteX389" fmla="*/ 10480302 w 12192000"/>
              <a:gd name="connsiteY389" fmla="*/ 728444 h 5871528"/>
              <a:gd name="connsiteX390" fmla="*/ 10460536 w 12192000"/>
              <a:gd name="connsiteY390" fmla="*/ 688912 h 5871528"/>
              <a:gd name="connsiteX391" fmla="*/ 10460536 w 12192000"/>
              <a:gd name="connsiteY391" fmla="*/ 786642 h 5871528"/>
              <a:gd name="connsiteX392" fmla="*/ 10490050 w 12192000"/>
              <a:gd name="connsiteY392" fmla="*/ 786593 h 5871528"/>
              <a:gd name="connsiteX393" fmla="*/ 10505345 w 12192000"/>
              <a:gd name="connsiteY393" fmla="*/ 785787 h 5871528"/>
              <a:gd name="connsiteX394" fmla="*/ 10516828 w 12192000"/>
              <a:gd name="connsiteY394" fmla="*/ 781707 h 5871528"/>
              <a:gd name="connsiteX395" fmla="*/ 10523694 w 12192000"/>
              <a:gd name="connsiteY395" fmla="*/ 775965 h 5871528"/>
              <a:gd name="connsiteX396" fmla="*/ 10527994 w 12192000"/>
              <a:gd name="connsiteY396" fmla="*/ 768342 h 5871528"/>
              <a:gd name="connsiteX397" fmla="*/ 10529435 w 12192000"/>
              <a:gd name="connsiteY397" fmla="*/ 759595 h 5871528"/>
              <a:gd name="connsiteX398" fmla="*/ 10527774 w 12192000"/>
              <a:gd name="connsiteY398" fmla="*/ 750189 h 5871528"/>
              <a:gd name="connsiteX399" fmla="*/ 10523058 w 12192000"/>
              <a:gd name="connsiteY399" fmla="*/ 742859 h 5871528"/>
              <a:gd name="connsiteX400" fmla="*/ 10515729 w 12192000"/>
              <a:gd name="connsiteY400" fmla="*/ 737973 h 5871528"/>
              <a:gd name="connsiteX401" fmla="*/ 10506737 w 12192000"/>
              <a:gd name="connsiteY401" fmla="*/ 735529 h 5871528"/>
              <a:gd name="connsiteX402" fmla="*/ 10521079 w 12192000"/>
              <a:gd name="connsiteY402" fmla="*/ 728200 h 5871528"/>
              <a:gd name="connsiteX403" fmla="*/ 10525966 w 12192000"/>
              <a:gd name="connsiteY403" fmla="*/ 713540 h 5871528"/>
              <a:gd name="connsiteX404" fmla="*/ 10516193 w 12192000"/>
              <a:gd name="connsiteY404" fmla="*/ 694312 h 5871528"/>
              <a:gd name="connsiteX405" fmla="*/ 10491760 w 12192000"/>
              <a:gd name="connsiteY405" fmla="*/ 688912 h 5871528"/>
              <a:gd name="connsiteX406" fmla="*/ 11096805 w 12192000"/>
              <a:gd name="connsiteY406" fmla="*/ 686885 h 5871528"/>
              <a:gd name="connsiteX407" fmla="*/ 11079703 w 12192000"/>
              <a:gd name="connsiteY407" fmla="*/ 689841 h 5871528"/>
              <a:gd name="connsiteX408" fmla="*/ 11067071 w 12192000"/>
              <a:gd name="connsiteY408" fmla="*/ 699076 h 5871528"/>
              <a:gd name="connsiteX409" fmla="*/ 11062307 w 12192000"/>
              <a:gd name="connsiteY409" fmla="*/ 714713 h 5871528"/>
              <a:gd name="connsiteX410" fmla="*/ 11068024 w 12192000"/>
              <a:gd name="connsiteY410" fmla="*/ 732011 h 5871528"/>
              <a:gd name="connsiteX411" fmla="*/ 11085127 w 12192000"/>
              <a:gd name="connsiteY411" fmla="*/ 742957 h 5871528"/>
              <a:gd name="connsiteX412" fmla="*/ 11100861 w 12192000"/>
              <a:gd name="connsiteY412" fmla="*/ 750653 h 5871528"/>
              <a:gd name="connsiteX413" fmla="*/ 11105186 w 12192000"/>
              <a:gd name="connsiteY413" fmla="*/ 760035 h 5871528"/>
              <a:gd name="connsiteX414" fmla="*/ 11100055 w 12192000"/>
              <a:gd name="connsiteY414" fmla="*/ 769808 h 5871528"/>
              <a:gd name="connsiteX415" fmla="*/ 11088132 w 12192000"/>
              <a:gd name="connsiteY415" fmla="*/ 773180 h 5871528"/>
              <a:gd name="connsiteX416" fmla="*/ 11065972 w 12192000"/>
              <a:gd name="connsiteY416" fmla="*/ 766877 h 5871528"/>
              <a:gd name="connsiteX417" fmla="*/ 11064188 w 12192000"/>
              <a:gd name="connsiteY417" fmla="*/ 784419 h 5871528"/>
              <a:gd name="connsiteX418" fmla="*/ 11088987 w 12192000"/>
              <a:gd name="connsiteY418" fmla="*/ 788841 h 5871528"/>
              <a:gd name="connsiteX419" fmla="*/ 11103207 w 12192000"/>
              <a:gd name="connsiteY419" fmla="*/ 787058 h 5871528"/>
              <a:gd name="connsiteX420" fmla="*/ 11115105 w 12192000"/>
              <a:gd name="connsiteY420" fmla="*/ 781512 h 5871528"/>
              <a:gd name="connsiteX421" fmla="*/ 11123217 w 12192000"/>
              <a:gd name="connsiteY421" fmla="*/ 771958 h 5871528"/>
              <a:gd name="connsiteX422" fmla="*/ 11126173 w 12192000"/>
              <a:gd name="connsiteY422" fmla="*/ 758227 h 5871528"/>
              <a:gd name="connsiteX423" fmla="*/ 11120285 w 12192000"/>
              <a:gd name="connsiteY423" fmla="*/ 740856 h 5871528"/>
              <a:gd name="connsiteX424" fmla="*/ 11102034 w 12192000"/>
              <a:gd name="connsiteY424" fmla="*/ 729275 h 5871528"/>
              <a:gd name="connsiteX425" fmla="*/ 11086104 w 12192000"/>
              <a:gd name="connsiteY425" fmla="*/ 721652 h 5871528"/>
              <a:gd name="connsiteX426" fmla="*/ 11082586 w 12192000"/>
              <a:gd name="connsiteY426" fmla="*/ 713687 h 5871528"/>
              <a:gd name="connsiteX427" fmla="*/ 11087277 w 12192000"/>
              <a:gd name="connsiteY427" fmla="*/ 704794 h 5871528"/>
              <a:gd name="connsiteX428" fmla="*/ 11098271 w 12192000"/>
              <a:gd name="connsiteY428" fmla="*/ 701959 h 5871528"/>
              <a:gd name="connsiteX429" fmla="*/ 11118526 w 12192000"/>
              <a:gd name="connsiteY429" fmla="*/ 706846 h 5871528"/>
              <a:gd name="connsiteX430" fmla="*/ 11120187 w 12192000"/>
              <a:gd name="connsiteY430" fmla="*/ 690745 h 5871528"/>
              <a:gd name="connsiteX431" fmla="*/ 11096805 w 12192000"/>
              <a:gd name="connsiteY431" fmla="*/ 686885 h 5871528"/>
              <a:gd name="connsiteX432" fmla="*/ 9988037 w 12192000"/>
              <a:gd name="connsiteY432" fmla="*/ 686860 h 5871528"/>
              <a:gd name="connsiteX433" fmla="*/ 9970934 w 12192000"/>
              <a:gd name="connsiteY433" fmla="*/ 689816 h 5871528"/>
              <a:gd name="connsiteX434" fmla="*/ 9958327 w 12192000"/>
              <a:gd name="connsiteY434" fmla="*/ 699051 h 5871528"/>
              <a:gd name="connsiteX435" fmla="*/ 9953441 w 12192000"/>
              <a:gd name="connsiteY435" fmla="*/ 714688 h 5871528"/>
              <a:gd name="connsiteX436" fmla="*/ 9959158 w 12192000"/>
              <a:gd name="connsiteY436" fmla="*/ 731986 h 5871528"/>
              <a:gd name="connsiteX437" fmla="*/ 9976261 w 12192000"/>
              <a:gd name="connsiteY437" fmla="*/ 742932 h 5871528"/>
              <a:gd name="connsiteX438" fmla="*/ 9991995 w 12192000"/>
              <a:gd name="connsiteY438" fmla="*/ 750628 h 5871528"/>
              <a:gd name="connsiteX439" fmla="*/ 9996344 w 12192000"/>
              <a:gd name="connsiteY439" fmla="*/ 760035 h 5871528"/>
              <a:gd name="connsiteX440" fmla="*/ 9991238 w 12192000"/>
              <a:gd name="connsiteY440" fmla="*/ 769808 h 5871528"/>
              <a:gd name="connsiteX441" fmla="*/ 9979290 w 12192000"/>
              <a:gd name="connsiteY441" fmla="*/ 773180 h 5871528"/>
              <a:gd name="connsiteX442" fmla="*/ 9957130 w 12192000"/>
              <a:gd name="connsiteY442" fmla="*/ 766876 h 5871528"/>
              <a:gd name="connsiteX443" fmla="*/ 9955347 w 12192000"/>
              <a:gd name="connsiteY443" fmla="*/ 784419 h 5871528"/>
              <a:gd name="connsiteX444" fmla="*/ 9980219 w 12192000"/>
              <a:gd name="connsiteY444" fmla="*/ 788841 h 5871528"/>
              <a:gd name="connsiteX445" fmla="*/ 9994438 w 12192000"/>
              <a:gd name="connsiteY445" fmla="*/ 787057 h 5871528"/>
              <a:gd name="connsiteX446" fmla="*/ 10006337 w 12192000"/>
              <a:gd name="connsiteY446" fmla="*/ 781511 h 5871528"/>
              <a:gd name="connsiteX447" fmla="*/ 10014473 w 12192000"/>
              <a:gd name="connsiteY447" fmla="*/ 771958 h 5871528"/>
              <a:gd name="connsiteX448" fmla="*/ 10017405 w 12192000"/>
              <a:gd name="connsiteY448" fmla="*/ 758227 h 5871528"/>
              <a:gd name="connsiteX449" fmla="*/ 10011541 w 12192000"/>
              <a:gd name="connsiteY449" fmla="*/ 740855 h 5871528"/>
              <a:gd name="connsiteX450" fmla="*/ 9993266 w 12192000"/>
              <a:gd name="connsiteY450" fmla="*/ 729201 h 5871528"/>
              <a:gd name="connsiteX451" fmla="*/ 9977336 w 12192000"/>
              <a:gd name="connsiteY451" fmla="*/ 721578 h 5871528"/>
              <a:gd name="connsiteX452" fmla="*/ 9973842 w 12192000"/>
              <a:gd name="connsiteY452" fmla="*/ 713662 h 5871528"/>
              <a:gd name="connsiteX453" fmla="*/ 9978508 w 12192000"/>
              <a:gd name="connsiteY453" fmla="*/ 704769 h 5871528"/>
              <a:gd name="connsiteX454" fmla="*/ 9989503 w 12192000"/>
              <a:gd name="connsiteY454" fmla="*/ 701934 h 5871528"/>
              <a:gd name="connsiteX455" fmla="*/ 10009758 w 12192000"/>
              <a:gd name="connsiteY455" fmla="*/ 706821 h 5871528"/>
              <a:gd name="connsiteX456" fmla="*/ 10011419 w 12192000"/>
              <a:gd name="connsiteY456" fmla="*/ 690720 h 5871528"/>
              <a:gd name="connsiteX457" fmla="*/ 9988037 w 12192000"/>
              <a:gd name="connsiteY457" fmla="*/ 686860 h 5871528"/>
              <a:gd name="connsiteX458" fmla="*/ 11353639 w 12192000"/>
              <a:gd name="connsiteY458" fmla="*/ 683121 h 5871528"/>
              <a:gd name="connsiteX459" fmla="*/ 11353639 w 12192000"/>
              <a:gd name="connsiteY459" fmla="*/ 700884 h 5871528"/>
              <a:gd name="connsiteX460" fmla="*/ 11372965 w 12192000"/>
              <a:gd name="connsiteY460" fmla="*/ 700884 h 5871528"/>
              <a:gd name="connsiteX461" fmla="*/ 11372965 w 12192000"/>
              <a:gd name="connsiteY461" fmla="*/ 683121 h 5871528"/>
              <a:gd name="connsiteX462" fmla="*/ 10694403 w 12192000"/>
              <a:gd name="connsiteY462" fmla="*/ 683121 h 5871528"/>
              <a:gd name="connsiteX463" fmla="*/ 10694403 w 12192000"/>
              <a:gd name="connsiteY463" fmla="*/ 700884 h 5871528"/>
              <a:gd name="connsiteX464" fmla="*/ 10713729 w 12192000"/>
              <a:gd name="connsiteY464" fmla="*/ 700884 h 5871528"/>
              <a:gd name="connsiteX465" fmla="*/ 10713729 w 12192000"/>
              <a:gd name="connsiteY465" fmla="*/ 683121 h 5871528"/>
              <a:gd name="connsiteX466" fmla="*/ 10379078 w 12192000"/>
              <a:gd name="connsiteY466" fmla="*/ 681045 h 5871528"/>
              <a:gd name="connsiteX467" fmla="*/ 10379078 w 12192000"/>
              <a:gd name="connsiteY467" fmla="*/ 713199 h 5871528"/>
              <a:gd name="connsiteX468" fmla="*/ 10379811 w 12192000"/>
              <a:gd name="connsiteY468" fmla="*/ 726075 h 5871528"/>
              <a:gd name="connsiteX469" fmla="*/ 10370502 w 12192000"/>
              <a:gd name="connsiteY469" fmla="*/ 716131 h 5871528"/>
              <a:gd name="connsiteX470" fmla="*/ 10357260 w 12192000"/>
              <a:gd name="connsiteY470" fmla="*/ 712759 h 5871528"/>
              <a:gd name="connsiteX471" fmla="*/ 10340401 w 12192000"/>
              <a:gd name="connsiteY471" fmla="*/ 718036 h 5871528"/>
              <a:gd name="connsiteX472" fmla="*/ 10330408 w 12192000"/>
              <a:gd name="connsiteY472" fmla="*/ 731841 h 5871528"/>
              <a:gd name="connsiteX473" fmla="*/ 10327183 w 12192000"/>
              <a:gd name="connsiteY473" fmla="*/ 750141 h 5871528"/>
              <a:gd name="connsiteX474" fmla="*/ 10328942 w 12192000"/>
              <a:gd name="connsiteY474" fmla="*/ 764238 h 5871528"/>
              <a:gd name="connsiteX475" fmla="*/ 10334342 w 12192000"/>
              <a:gd name="connsiteY475" fmla="*/ 776259 h 5871528"/>
              <a:gd name="connsiteX476" fmla="*/ 10343920 w 12192000"/>
              <a:gd name="connsiteY476" fmla="*/ 784664 h 5871528"/>
              <a:gd name="connsiteX477" fmla="*/ 10357699 w 12192000"/>
              <a:gd name="connsiteY477" fmla="*/ 787791 h 5871528"/>
              <a:gd name="connsiteX478" fmla="*/ 10371186 w 12192000"/>
              <a:gd name="connsiteY478" fmla="*/ 784297 h 5871528"/>
              <a:gd name="connsiteX479" fmla="*/ 10380373 w 12192000"/>
              <a:gd name="connsiteY479" fmla="*/ 774255 h 5871528"/>
              <a:gd name="connsiteX480" fmla="*/ 10380666 w 12192000"/>
              <a:gd name="connsiteY480" fmla="*/ 786643 h 5871528"/>
              <a:gd name="connsiteX481" fmla="*/ 10398404 w 12192000"/>
              <a:gd name="connsiteY481" fmla="*/ 786643 h 5871528"/>
              <a:gd name="connsiteX482" fmla="*/ 10398086 w 12192000"/>
              <a:gd name="connsiteY482" fmla="*/ 777725 h 5871528"/>
              <a:gd name="connsiteX483" fmla="*/ 10397842 w 12192000"/>
              <a:gd name="connsiteY483" fmla="*/ 765509 h 5871528"/>
              <a:gd name="connsiteX484" fmla="*/ 10397842 w 12192000"/>
              <a:gd name="connsiteY484" fmla="*/ 681045 h 5871528"/>
              <a:gd name="connsiteX485" fmla="*/ 10033946 w 12192000"/>
              <a:gd name="connsiteY485" fmla="*/ 681045 h 5871528"/>
              <a:gd name="connsiteX486" fmla="*/ 10033946 w 12192000"/>
              <a:gd name="connsiteY486" fmla="*/ 786569 h 5871528"/>
              <a:gd name="connsiteX487" fmla="*/ 10052685 w 12192000"/>
              <a:gd name="connsiteY487" fmla="*/ 786569 h 5871528"/>
              <a:gd name="connsiteX488" fmla="*/ 10052685 w 12192000"/>
              <a:gd name="connsiteY488" fmla="*/ 753146 h 5871528"/>
              <a:gd name="connsiteX489" fmla="*/ 10056350 w 12192000"/>
              <a:gd name="connsiteY489" fmla="*/ 735774 h 5871528"/>
              <a:gd name="connsiteX490" fmla="*/ 10069006 w 12192000"/>
              <a:gd name="connsiteY490" fmla="*/ 728445 h 5871528"/>
              <a:gd name="connsiteX491" fmla="*/ 10079634 w 12192000"/>
              <a:gd name="connsiteY491" fmla="*/ 734699 h 5871528"/>
              <a:gd name="connsiteX492" fmla="*/ 10081882 w 12192000"/>
              <a:gd name="connsiteY492" fmla="*/ 751411 h 5871528"/>
              <a:gd name="connsiteX493" fmla="*/ 10081882 w 12192000"/>
              <a:gd name="connsiteY493" fmla="*/ 786643 h 5871528"/>
              <a:gd name="connsiteX494" fmla="*/ 10100646 w 12192000"/>
              <a:gd name="connsiteY494" fmla="*/ 786643 h 5871528"/>
              <a:gd name="connsiteX495" fmla="*/ 10100622 w 12192000"/>
              <a:gd name="connsiteY495" fmla="*/ 744888 h 5871528"/>
              <a:gd name="connsiteX496" fmla="*/ 10099596 w 12192000"/>
              <a:gd name="connsiteY496" fmla="*/ 731670 h 5871528"/>
              <a:gd name="connsiteX497" fmla="*/ 10095858 w 12192000"/>
              <a:gd name="connsiteY497" fmla="*/ 721897 h 5871528"/>
              <a:gd name="connsiteX498" fmla="*/ 10088210 w 12192000"/>
              <a:gd name="connsiteY498" fmla="*/ 715202 h 5871528"/>
              <a:gd name="connsiteX499" fmla="*/ 10075579 w 12192000"/>
              <a:gd name="connsiteY499" fmla="*/ 712759 h 5871528"/>
              <a:gd name="connsiteX500" fmla="*/ 10062458 w 12192000"/>
              <a:gd name="connsiteY500" fmla="*/ 715617 h 5871528"/>
              <a:gd name="connsiteX501" fmla="*/ 10052685 w 12192000"/>
              <a:gd name="connsiteY501" fmla="*/ 724364 h 5871528"/>
              <a:gd name="connsiteX502" fmla="*/ 10052685 w 12192000"/>
              <a:gd name="connsiteY502" fmla="*/ 681045 h 5871528"/>
              <a:gd name="connsiteX503" fmla="*/ 11070000 w 12192000"/>
              <a:gd name="connsiteY503" fmla="*/ 421163 h 5871528"/>
              <a:gd name="connsiteX504" fmla="*/ 11070000 w 12192000"/>
              <a:gd name="connsiteY504" fmla="*/ 626363 h 5871528"/>
              <a:gd name="connsiteX505" fmla="*/ 11581200 w 12192000"/>
              <a:gd name="connsiteY505" fmla="*/ 626363 h 5871528"/>
              <a:gd name="connsiteX506" fmla="*/ 11581200 w 12192000"/>
              <a:gd name="connsiteY506" fmla="*/ 421163 h 5871528"/>
              <a:gd name="connsiteX507" fmla="*/ 0 w 12192000"/>
              <a:gd name="connsiteY507" fmla="*/ 0 h 5871528"/>
              <a:gd name="connsiteX508" fmla="*/ 12192000 w 12192000"/>
              <a:gd name="connsiteY508" fmla="*/ 0 h 5871528"/>
              <a:gd name="connsiteX509" fmla="*/ 12192000 w 12192000"/>
              <a:gd name="connsiteY509" fmla="*/ 5871528 h 5871528"/>
              <a:gd name="connsiteX510" fmla="*/ 0 w 12192000"/>
              <a:gd name="connsiteY510" fmla="*/ 5871528 h 5871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Lst>
            <a:rect l="l" t="t" r="r" b="b"/>
            <a:pathLst>
              <a:path w="12192000" h="5871528">
                <a:moveTo>
                  <a:pt x="10157549" y="753487"/>
                </a:moveTo>
                <a:lnTo>
                  <a:pt x="10159846" y="753487"/>
                </a:lnTo>
                <a:cubicBezTo>
                  <a:pt x="10160591" y="753468"/>
                  <a:pt x="10161334" y="753517"/>
                  <a:pt x="10162070" y="753634"/>
                </a:cubicBezTo>
                <a:cubicBezTo>
                  <a:pt x="10162192" y="758965"/>
                  <a:pt x="10160665" y="764206"/>
                  <a:pt x="10157696" y="768635"/>
                </a:cubicBezTo>
                <a:cubicBezTo>
                  <a:pt x="10154794" y="772835"/>
                  <a:pt x="10149917" y="775222"/>
                  <a:pt x="10144820" y="774939"/>
                </a:cubicBezTo>
                <a:cubicBezTo>
                  <a:pt x="10141986" y="775015"/>
                  <a:pt x="10139203" y="774157"/>
                  <a:pt x="10136904" y="772496"/>
                </a:cubicBezTo>
                <a:cubicBezTo>
                  <a:pt x="10134698" y="770927"/>
                  <a:pt x="10133425" y="768359"/>
                  <a:pt x="10133508" y="765655"/>
                </a:cubicBezTo>
                <a:cubicBezTo>
                  <a:pt x="10133330" y="762500"/>
                  <a:pt x="10134764" y="759473"/>
                  <a:pt x="10137319" y="757616"/>
                </a:cubicBezTo>
                <a:cubicBezTo>
                  <a:pt x="10139975" y="755740"/>
                  <a:pt x="10143056" y="754555"/>
                  <a:pt x="10146286" y="754171"/>
                </a:cubicBezTo>
                <a:cubicBezTo>
                  <a:pt x="10150022" y="753702"/>
                  <a:pt x="10153784" y="753475"/>
                  <a:pt x="10157549" y="753487"/>
                </a:cubicBezTo>
                <a:close/>
                <a:moveTo>
                  <a:pt x="10480302" y="743103"/>
                </a:moveTo>
                <a:lnTo>
                  <a:pt x="10491174" y="743103"/>
                </a:lnTo>
                <a:cubicBezTo>
                  <a:pt x="10495872" y="742932"/>
                  <a:pt x="10500522" y="744120"/>
                  <a:pt x="10504563" y="746524"/>
                </a:cubicBezTo>
                <a:cubicBezTo>
                  <a:pt x="10508218" y="748894"/>
                  <a:pt x="10510280" y="753077"/>
                  <a:pt x="10509938" y="757421"/>
                </a:cubicBezTo>
                <a:cubicBezTo>
                  <a:pt x="10510295" y="761909"/>
                  <a:pt x="10508018" y="766197"/>
                  <a:pt x="10504099" y="768415"/>
                </a:cubicBezTo>
                <a:cubicBezTo>
                  <a:pt x="10499701" y="770707"/>
                  <a:pt x="10494788" y="771826"/>
                  <a:pt x="10489830" y="771665"/>
                </a:cubicBezTo>
                <a:lnTo>
                  <a:pt x="10480302" y="771665"/>
                </a:lnTo>
                <a:close/>
                <a:moveTo>
                  <a:pt x="10362488" y="728445"/>
                </a:moveTo>
                <a:cubicBezTo>
                  <a:pt x="10365950" y="728337"/>
                  <a:pt x="10369329" y="729522"/>
                  <a:pt x="10371968" y="731767"/>
                </a:cubicBezTo>
                <a:cubicBezTo>
                  <a:pt x="10374538" y="734015"/>
                  <a:pt x="10376476" y="736896"/>
                  <a:pt x="10377587" y="740123"/>
                </a:cubicBezTo>
                <a:cubicBezTo>
                  <a:pt x="10378792" y="743554"/>
                  <a:pt x="10379395" y="747165"/>
                  <a:pt x="10379371" y="750800"/>
                </a:cubicBezTo>
                <a:cubicBezTo>
                  <a:pt x="10379369" y="754424"/>
                  <a:pt x="10378738" y="758018"/>
                  <a:pt x="10377514" y="761428"/>
                </a:cubicBezTo>
                <a:cubicBezTo>
                  <a:pt x="10376407" y="764639"/>
                  <a:pt x="10374467" y="767495"/>
                  <a:pt x="10371895" y="769711"/>
                </a:cubicBezTo>
                <a:cubicBezTo>
                  <a:pt x="10369332" y="771881"/>
                  <a:pt x="10366065" y="773036"/>
                  <a:pt x="10362708" y="772961"/>
                </a:cubicBezTo>
                <a:cubicBezTo>
                  <a:pt x="10357702" y="773122"/>
                  <a:pt x="10353035" y="770434"/>
                  <a:pt x="10350663" y="766022"/>
                </a:cubicBezTo>
                <a:cubicBezTo>
                  <a:pt x="10347924" y="761323"/>
                  <a:pt x="10346514" y="755970"/>
                  <a:pt x="10346583" y="750532"/>
                </a:cubicBezTo>
                <a:cubicBezTo>
                  <a:pt x="10346426" y="745095"/>
                  <a:pt x="10347699" y="739710"/>
                  <a:pt x="10350272" y="734919"/>
                </a:cubicBezTo>
                <a:cubicBezTo>
                  <a:pt x="10352742" y="730573"/>
                  <a:pt x="10357504" y="728049"/>
                  <a:pt x="10362488" y="728445"/>
                </a:cubicBezTo>
                <a:close/>
                <a:moveTo>
                  <a:pt x="11485623" y="725317"/>
                </a:moveTo>
                <a:cubicBezTo>
                  <a:pt x="11488569" y="725202"/>
                  <a:pt x="11491472" y="726060"/>
                  <a:pt x="11493881" y="727760"/>
                </a:cubicBezTo>
                <a:cubicBezTo>
                  <a:pt x="11496090" y="729463"/>
                  <a:pt x="11497783" y="731748"/>
                  <a:pt x="11498767" y="734357"/>
                </a:cubicBezTo>
                <a:cubicBezTo>
                  <a:pt x="11499872" y="737213"/>
                  <a:pt x="11500466" y="740238"/>
                  <a:pt x="11500526" y="743299"/>
                </a:cubicBezTo>
                <a:lnTo>
                  <a:pt x="11468886" y="743324"/>
                </a:lnTo>
                <a:cubicBezTo>
                  <a:pt x="11469141" y="740194"/>
                  <a:pt x="11469969" y="737138"/>
                  <a:pt x="11471330" y="734308"/>
                </a:cubicBezTo>
                <a:cubicBezTo>
                  <a:pt x="11472578" y="731667"/>
                  <a:pt x="11474508" y="729405"/>
                  <a:pt x="11476925" y="727760"/>
                </a:cubicBezTo>
                <a:cubicBezTo>
                  <a:pt x="11479507" y="726077"/>
                  <a:pt x="11482542" y="725224"/>
                  <a:pt x="11485623" y="725317"/>
                </a:cubicBezTo>
                <a:close/>
                <a:moveTo>
                  <a:pt x="11173376" y="725317"/>
                </a:moveTo>
                <a:cubicBezTo>
                  <a:pt x="11176330" y="725197"/>
                  <a:pt x="11179243" y="726057"/>
                  <a:pt x="11181659" y="727760"/>
                </a:cubicBezTo>
                <a:cubicBezTo>
                  <a:pt x="11183860" y="729470"/>
                  <a:pt x="11185551" y="731752"/>
                  <a:pt x="11186545" y="734357"/>
                </a:cubicBezTo>
                <a:cubicBezTo>
                  <a:pt x="11187650" y="737213"/>
                  <a:pt x="11188243" y="740238"/>
                  <a:pt x="11188305" y="743299"/>
                </a:cubicBezTo>
                <a:lnTo>
                  <a:pt x="11156664" y="743324"/>
                </a:lnTo>
                <a:cubicBezTo>
                  <a:pt x="11156906" y="740191"/>
                  <a:pt x="11157737" y="737135"/>
                  <a:pt x="11159108" y="734308"/>
                </a:cubicBezTo>
                <a:cubicBezTo>
                  <a:pt x="11160356" y="731672"/>
                  <a:pt x="11162277" y="729414"/>
                  <a:pt x="11164678" y="727760"/>
                </a:cubicBezTo>
                <a:cubicBezTo>
                  <a:pt x="11167263" y="726082"/>
                  <a:pt x="11170295" y="725229"/>
                  <a:pt x="11173376" y="725317"/>
                </a:cubicBezTo>
                <a:close/>
                <a:moveTo>
                  <a:pt x="10848938" y="725317"/>
                </a:moveTo>
                <a:cubicBezTo>
                  <a:pt x="10851885" y="725195"/>
                  <a:pt x="10854790" y="726053"/>
                  <a:pt x="10857196" y="727760"/>
                </a:cubicBezTo>
                <a:cubicBezTo>
                  <a:pt x="10859405" y="729466"/>
                  <a:pt x="10861096" y="731748"/>
                  <a:pt x="10862083" y="734357"/>
                </a:cubicBezTo>
                <a:cubicBezTo>
                  <a:pt x="10863165" y="737218"/>
                  <a:pt x="10863752" y="740241"/>
                  <a:pt x="10863817" y="743299"/>
                </a:cubicBezTo>
                <a:lnTo>
                  <a:pt x="10832226" y="743324"/>
                </a:lnTo>
                <a:cubicBezTo>
                  <a:pt x="10832480" y="740194"/>
                  <a:pt x="10833309" y="737138"/>
                  <a:pt x="10834670" y="734308"/>
                </a:cubicBezTo>
                <a:cubicBezTo>
                  <a:pt x="10835901" y="731662"/>
                  <a:pt x="10837826" y="729400"/>
                  <a:pt x="10840240" y="727760"/>
                </a:cubicBezTo>
                <a:cubicBezTo>
                  <a:pt x="10842823" y="726079"/>
                  <a:pt x="10845857" y="725227"/>
                  <a:pt x="10848938" y="725317"/>
                </a:cubicBezTo>
                <a:close/>
                <a:moveTo>
                  <a:pt x="10283645" y="725317"/>
                </a:moveTo>
                <a:cubicBezTo>
                  <a:pt x="10286599" y="725197"/>
                  <a:pt x="10289511" y="726057"/>
                  <a:pt x="10291928" y="727760"/>
                </a:cubicBezTo>
                <a:cubicBezTo>
                  <a:pt x="10294129" y="729470"/>
                  <a:pt x="10295820" y="731752"/>
                  <a:pt x="10296814" y="734357"/>
                </a:cubicBezTo>
                <a:cubicBezTo>
                  <a:pt x="10297919" y="737213"/>
                  <a:pt x="10298512" y="740238"/>
                  <a:pt x="10298573" y="743299"/>
                </a:cubicBezTo>
                <a:lnTo>
                  <a:pt x="10266933" y="743324"/>
                </a:lnTo>
                <a:cubicBezTo>
                  <a:pt x="10267175" y="740191"/>
                  <a:pt x="10268006" y="737135"/>
                  <a:pt x="10269377" y="734308"/>
                </a:cubicBezTo>
                <a:cubicBezTo>
                  <a:pt x="10270625" y="731672"/>
                  <a:pt x="10272546" y="729414"/>
                  <a:pt x="10274947" y="727760"/>
                </a:cubicBezTo>
                <a:cubicBezTo>
                  <a:pt x="10277532" y="726082"/>
                  <a:pt x="10280564" y="725229"/>
                  <a:pt x="10283645" y="725317"/>
                </a:cubicBezTo>
                <a:close/>
                <a:moveTo>
                  <a:pt x="11353932" y="713980"/>
                </a:moveTo>
                <a:lnTo>
                  <a:pt x="11353932" y="786642"/>
                </a:lnTo>
                <a:lnTo>
                  <a:pt x="11372672" y="786642"/>
                </a:lnTo>
                <a:lnTo>
                  <a:pt x="11372672" y="713980"/>
                </a:lnTo>
                <a:close/>
                <a:moveTo>
                  <a:pt x="11268028" y="713980"/>
                </a:moveTo>
                <a:lnTo>
                  <a:pt x="11295270" y="786643"/>
                </a:lnTo>
                <a:lnTo>
                  <a:pt x="11316233" y="786643"/>
                </a:lnTo>
                <a:lnTo>
                  <a:pt x="11343109" y="713980"/>
                </a:lnTo>
                <a:lnTo>
                  <a:pt x="11324271" y="713980"/>
                </a:lnTo>
                <a:lnTo>
                  <a:pt x="11311249" y="753561"/>
                </a:lnTo>
                <a:cubicBezTo>
                  <a:pt x="11309333" y="759078"/>
                  <a:pt x="11307799" y="764717"/>
                  <a:pt x="11306655" y="770444"/>
                </a:cubicBezTo>
                <a:cubicBezTo>
                  <a:pt x="11305436" y="763090"/>
                  <a:pt x="11303472" y="755877"/>
                  <a:pt x="11300792" y="748919"/>
                </a:cubicBezTo>
                <a:lnTo>
                  <a:pt x="11288575" y="713980"/>
                </a:lnTo>
                <a:close/>
                <a:moveTo>
                  <a:pt x="10694672" y="713980"/>
                </a:moveTo>
                <a:lnTo>
                  <a:pt x="10694672" y="786642"/>
                </a:lnTo>
                <a:lnTo>
                  <a:pt x="10713436" y="786642"/>
                </a:lnTo>
                <a:lnTo>
                  <a:pt x="10713436" y="713980"/>
                </a:lnTo>
                <a:close/>
                <a:moveTo>
                  <a:pt x="10545878" y="713980"/>
                </a:moveTo>
                <a:lnTo>
                  <a:pt x="10545878" y="754929"/>
                </a:lnTo>
                <a:cubicBezTo>
                  <a:pt x="10545761" y="760749"/>
                  <a:pt x="10546469" y="766557"/>
                  <a:pt x="10547979" y="772179"/>
                </a:cubicBezTo>
                <a:cubicBezTo>
                  <a:pt x="10549223" y="776735"/>
                  <a:pt x="10551959" y="780745"/>
                  <a:pt x="10555749" y="783564"/>
                </a:cubicBezTo>
                <a:cubicBezTo>
                  <a:pt x="10560420" y="786584"/>
                  <a:pt x="10565930" y="788040"/>
                  <a:pt x="10571483" y="787718"/>
                </a:cubicBezTo>
                <a:cubicBezTo>
                  <a:pt x="10574508" y="787701"/>
                  <a:pt x="10577511" y="787197"/>
                  <a:pt x="10580377" y="786227"/>
                </a:cubicBezTo>
                <a:cubicBezTo>
                  <a:pt x="10583250" y="785296"/>
                  <a:pt x="10585942" y="783884"/>
                  <a:pt x="10588342" y="782049"/>
                </a:cubicBezTo>
                <a:cubicBezTo>
                  <a:pt x="10590741" y="780212"/>
                  <a:pt x="10592791" y="777962"/>
                  <a:pt x="10594401" y="775404"/>
                </a:cubicBezTo>
                <a:lnTo>
                  <a:pt x="10594963" y="786569"/>
                </a:lnTo>
                <a:lnTo>
                  <a:pt x="10612725" y="786569"/>
                </a:lnTo>
                <a:cubicBezTo>
                  <a:pt x="10612530" y="783515"/>
                  <a:pt x="10612383" y="780706"/>
                  <a:pt x="10612286" y="778116"/>
                </a:cubicBezTo>
                <a:cubicBezTo>
                  <a:pt x="10612188" y="775526"/>
                  <a:pt x="10612090" y="772105"/>
                  <a:pt x="10611968" y="767805"/>
                </a:cubicBezTo>
                <a:cubicBezTo>
                  <a:pt x="10611846" y="763505"/>
                  <a:pt x="10611650" y="760329"/>
                  <a:pt x="10611650" y="758277"/>
                </a:cubicBezTo>
                <a:lnTo>
                  <a:pt x="10611650" y="713980"/>
                </a:lnTo>
                <a:lnTo>
                  <a:pt x="10592886" y="713980"/>
                </a:lnTo>
                <a:lnTo>
                  <a:pt x="10592886" y="747991"/>
                </a:lnTo>
                <a:cubicBezTo>
                  <a:pt x="10593008" y="753779"/>
                  <a:pt x="10591892" y="759528"/>
                  <a:pt x="10589612" y="764849"/>
                </a:cubicBezTo>
                <a:cubicBezTo>
                  <a:pt x="10587611" y="769525"/>
                  <a:pt x="10582859" y="772411"/>
                  <a:pt x="10577787" y="772032"/>
                </a:cubicBezTo>
                <a:cubicBezTo>
                  <a:pt x="10574457" y="772289"/>
                  <a:pt x="10571190" y="771011"/>
                  <a:pt x="10568918" y="768563"/>
                </a:cubicBezTo>
                <a:cubicBezTo>
                  <a:pt x="10566963" y="766239"/>
                  <a:pt x="10565710" y="763410"/>
                  <a:pt x="10565302" y="760402"/>
                </a:cubicBezTo>
                <a:cubicBezTo>
                  <a:pt x="10564799" y="756596"/>
                  <a:pt x="10564571" y="752757"/>
                  <a:pt x="10564618" y="748919"/>
                </a:cubicBezTo>
                <a:lnTo>
                  <a:pt x="10564618" y="713980"/>
                </a:lnTo>
                <a:close/>
                <a:moveTo>
                  <a:pt x="11424297" y="713662"/>
                </a:moveTo>
                <a:cubicBezTo>
                  <a:pt x="11417676" y="713550"/>
                  <a:pt x="11411136" y="715123"/>
                  <a:pt x="11405289" y="718231"/>
                </a:cubicBezTo>
                <a:cubicBezTo>
                  <a:pt x="11399794" y="721173"/>
                  <a:pt x="11395272" y="725646"/>
                  <a:pt x="11392267" y="731107"/>
                </a:cubicBezTo>
                <a:cubicBezTo>
                  <a:pt x="11389112" y="736956"/>
                  <a:pt x="11387522" y="743521"/>
                  <a:pt x="11387649" y="750164"/>
                </a:cubicBezTo>
                <a:cubicBezTo>
                  <a:pt x="11387578" y="755420"/>
                  <a:pt x="11388462" y="760643"/>
                  <a:pt x="11390263" y="765581"/>
                </a:cubicBezTo>
                <a:cubicBezTo>
                  <a:pt x="11391885" y="770040"/>
                  <a:pt x="11394473" y="774086"/>
                  <a:pt x="11397837" y="777431"/>
                </a:cubicBezTo>
                <a:cubicBezTo>
                  <a:pt x="11401243" y="780698"/>
                  <a:pt x="11405309" y="783197"/>
                  <a:pt x="11409760" y="784761"/>
                </a:cubicBezTo>
                <a:cubicBezTo>
                  <a:pt x="11414661" y="786459"/>
                  <a:pt x="11419821" y="787287"/>
                  <a:pt x="11425006" y="787204"/>
                </a:cubicBezTo>
                <a:cubicBezTo>
                  <a:pt x="11430738" y="787082"/>
                  <a:pt x="11436423" y="786144"/>
                  <a:pt x="11441889" y="784419"/>
                </a:cubicBezTo>
                <a:lnTo>
                  <a:pt x="11440838" y="768586"/>
                </a:lnTo>
                <a:cubicBezTo>
                  <a:pt x="11436929" y="770573"/>
                  <a:pt x="11432636" y="771689"/>
                  <a:pt x="11428255" y="771860"/>
                </a:cubicBezTo>
                <a:cubicBezTo>
                  <a:pt x="11422514" y="772134"/>
                  <a:pt x="11416924" y="769969"/>
                  <a:pt x="11412863" y="765899"/>
                </a:cubicBezTo>
                <a:cubicBezTo>
                  <a:pt x="11408934" y="761628"/>
                  <a:pt x="11406875" y="755962"/>
                  <a:pt x="11407146" y="750164"/>
                </a:cubicBezTo>
                <a:cubicBezTo>
                  <a:pt x="11407080" y="746429"/>
                  <a:pt x="11407918" y="742732"/>
                  <a:pt x="11409589" y="739390"/>
                </a:cubicBezTo>
                <a:cubicBezTo>
                  <a:pt x="11412939" y="732751"/>
                  <a:pt x="11419797" y="728622"/>
                  <a:pt x="11427229" y="728761"/>
                </a:cubicBezTo>
                <a:cubicBezTo>
                  <a:pt x="11431214" y="728859"/>
                  <a:pt x="11435148" y="729687"/>
                  <a:pt x="11438835" y="731205"/>
                </a:cubicBezTo>
                <a:lnTo>
                  <a:pt x="11440252" y="716105"/>
                </a:lnTo>
                <a:cubicBezTo>
                  <a:pt x="11435077" y="714539"/>
                  <a:pt x="11429704" y="713716"/>
                  <a:pt x="11424297" y="713662"/>
                </a:cubicBezTo>
                <a:close/>
                <a:moveTo>
                  <a:pt x="11259012" y="713565"/>
                </a:moveTo>
                <a:cubicBezTo>
                  <a:pt x="11254150" y="713372"/>
                  <a:pt x="11249432" y="715234"/>
                  <a:pt x="11246013" y="718696"/>
                </a:cubicBezTo>
                <a:cubicBezTo>
                  <a:pt x="11242488" y="722617"/>
                  <a:pt x="11239971" y="727338"/>
                  <a:pt x="11238684" y="732451"/>
                </a:cubicBezTo>
                <a:lnTo>
                  <a:pt x="11238268" y="714127"/>
                </a:lnTo>
                <a:lnTo>
                  <a:pt x="11221166" y="714127"/>
                </a:lnTo>
                <a:cubicBezTo>
                  <a:pt x="11221312" y="716619"/>
                  <a:pt x="11221508" y="723876"/>
                  <a:pt x="11221752" y="735970"/>
                </a:cubicBezTo>
                <a:lnTo>
                  <a:pt x="11221752" y="786643"/>
                </a:lnTo>
                <a:lnTo>
                  <a:pt x="11240467" y="786643"/>
                </a:lnTo>
                <a:lnTo>
                  <a:pt x="11240467" y="786716"/>
                </a:lnTo>
                <a:lnTo>
                  <a:pt x="11240492" y="786643"/>
                </a:lnTo>
                <a:lnTo>
                  <a:pt x="11240467" y="786643"/>
                </a:lnTo>
                <a:lnTo>
                  <a:pt x="11240467" y="755345"/>
                </a:lnTo>
                <a:cubicBezTo>
                  <a:pt x="11240431" y="751306"/>
                  <a:pt x="11240924" y="747282"/>
                  <a:pt x="11241933" y="743373"/>
                </a:cubicBezTo>
                <a:cubicBezTo>
                  <a:pt x="11242801" y="739901"/>
                  <a:pt x="11244689" y="736766"/>
                  <a:pt x="11247357" y="734382"/>
                </a:cubicBezTo>
                <a:cubicBezTo>
                  <a:pt x="11250318" y="731926"/>
                  <a:pt x="11254096" y="730678"/>
                  <a:pt x="11257937" y="730888"/>
                </a:cubicBezTo>
                <a:cubicBezTo>
                  <a:pt x="11260170" y="730927"/>
                  <a:pt x="11262388" y="731264"/>
                  <a:pt x="11264533" y="731890"/>
                </a:cubicBezTo>
                <a:lnTo>
                  <a:pt x="11264533" y="714274"/>
                </a:lnTo>
                <a:cubicBezTo>
                  <a:pt x="11262728" y="713824"/>
                  <a:pt x="11260873" y="713585"/>
                  <a:pt x="11259012" y="713565"/>
                </a:cubicBezTo>
                <a:close/>
                <a:moveTo>
                  <a:pt x="10235831" y="713565"/>
                </a:moveTo>
                <a:cubicBezTo>
                  <a:pt x="10230969" y="713372"/>
                  <a:pt x="10226251" y="715234"/>
                  <a:pt x="10222833" y="718696"/>
                </a:cubicBezTo>
                <a:cubicBezTo>
                  <a:pt x="10219307" y="722617"/>
                  <a:pt x="10216790" y="727338"/>
                  <a:pt x="10215503" y="732451"/>
                </a:cubicBezTo>
                <a:lnTo>
                  <a:pt x="10215087" y="714127"/>
                </a:lnTo>
                <a:lnTo>
                  <a:pt x="10197985" y="714127"/>
                </a:lnTo>
                <a:cubicBezTo>
                  <a:pt x="10198131" y="716619"/>
                  <a:pt x="10198327" y="723876"/>
                  <a:pt x="10198571" y="735970"/>
                </a:cubicBezTo>
                <a:lnTo>
                  <a:pt x="10198571" y="786643"/>
                </a:lnTo>
                <a:lnTo>
                  <a:pt x="10217286" y="786643"/>
                </a:lnTo>
                <a:lnTo>
                  <a:pt x="10217286" y="786716"/>
                </a:lnTo>
                <a:lnTo>
                  <a:pt x="10217311" y="786643"/>
                </a:lnTo>
                <a:lnTo>
                  <a:pt x="10217286" y="786643"/>
                </a:lnTo>
                <a:lnTo>
                  <a:pt x="10217286" y="755345"/>
                </a:lnTo>
                <a:cubicBezTo>
                  <a:pt x="10217250" y="751306"/>
                  <a:pt x="10217743" y="747282"/>
                  <a:pt x="10218752" y="743373"/>
                </a:cubicBezTo>
                <a:cubicBezTo>
                  <a:pt x="10219620" y="739901"/>
                  <a:pt x="10221508" y="736766"/>
                  <a:pt x="10224176" y="734382"/>
                </a:cubicBezTo>
                <a:cubicBezTo>
                  <a:pt x="10227138" y="731926"/>
                  <a:pt x="10230915" y="730678"/>
                  <a:pt x="10234756" y="730888"/>
                </a:cubicBezTo>
                <a:cubicBezTo>
                  <a:pt x="10236989" y="730927"/>
                  <a:pt x="10239207" y="731264"/>
                  <a:pt x="10241352" y="731890"/>
                </a:cubicBezTo>
                <a:lnTo>
                  <a:pt x="10241352" y="714274"/>
                </a:lnTo>
                <a:cubicBezTo>
                  <a:pt x="10239547" y="713824"/>
                  <a:pt x="10237692" y="713585"/>
                  <a:pt x="10235831" y="713565"/>
                </a:cubicBezTo>
                <a:close/>
                <a:moveTo>
                  <a:pt x="10147850" y="712832"/>
                </a:moveTo>
                <a:cubicBezTo>
                  <a:pt x="10139179" y="712746"/>
                  <a:pt x="10130579" y="714408"/>
                  <a:pt x="10122562" y="717718"/>
                </a:cubicBezTo>
                <a:lnTo>
                  <a:pt x="10123149" y="734039"/>
                </a:lnTo>
                <a:cubicBezTo>
                  <a:pt x="10129496" y="728869"/>
                  <a:pt x="10137442" y="726064"/>
                  <a:pt x="10145626" y="726098"/>
                </a:cubicBezTo>
                <a:cubicBezTo>
                  <a:pt x="10150061" y="725727"/>
                  <a:pt x="10154459" y="727142"/>
                  <a:pt x="10157843" y="730032"/>
                </a:cubicBezTo>
                <a:cubicBezTo>
                  <a:pt x="10160704" y="733355"/>
                  <a:pt x="10162121" y="737682"/>
                  <a:pt x="10161776" y="742053"/>
                </a:cubicBezTo>
                <a:lnTo>
                  <a:pt x="10157256" y="741809"/>
                </a:lnTo>
                <a:lnTo>
                  <a:pt x="10154398" y="741662"/>
                </a:lnTo>
                <a:lnTo>
                  <a:pt x="10151539" y="741662"/>
                </a:lnTo>
                <a:cubicBezTo>
                  <a:pt x="10142619" y="741401"/>
                  <a:pt x="10133750" y="743111"/>
                  <a:pt x="10125567" y="746671"/>
                </a:cubicBezTo>
                <a:cubicBezTo>
                  <a:pt x="10118450" y="750025"/>
                  <a:pt x="10114890" y="756231"/>
                  <a:pt x="10114890" y="765288"/>
                </a:cubicBezTo>
                <a:cubicBezTo>
                  <a:pt x="10114783" y="769676"/>
                  <a:pt x="10115963" y="774001"/>
                  <a:pt x="10118287" y="777724"/>
                </a:cubicBezTo>
                <a:cubicBezTo>
                  <a:pt x="10120442" y="781111"/>
                  <a:pt x="10123566" y="783767"/>
                  <a:pt x="10127253" y="785347"/>
                </a:cubicBezTo>
                <a:cubicBezTo>
                  <a:pt x="10131346" y="787048"/>
                  <a:pt x="10135746" y="787881"/>
                  <a:pt x="10140178" y="787791"/>
                </a:cubicBezTo>
                <a:cubicBezTo>
                  <a:pt x="10144747" y="787825"/>
                  <a:pt x="10149260" y="786752"/>
                  <a:pt x="10153323" y="784663"/>
                </a:cubicBezTo>
                <a:cubicBezTo>
                  <a:pt x="10157264" y="782677"/>
                  <a:pt x="10160535" y="779576"/>
                  <a:pt x="10162729" y="775745"/>
                </a:cubicBezTo>
                <a:lnTo>
                  <a:pt x="10163022" y="786642"/>
                </a:lnTo>
                <a:lnTo>
                  <a:pt x="10179661" y="786642"/>
                </a:lnTo>
                <a:cubicBezTo>
                  <a:pt x="10179392" y="780339"/>
                  <a:pt x="10179148" y="775281"/>
                  <a:pt x="10179026" y="771347"/>
                </a:cubicBezTo>
                <a:cubicBezTo>
                  <a:pt x="10178903" y="767414"/>
                  <a:pt x="10178903" y="763089"/>
                  <a:pt x="10178903" y="758301"/>
                </a:cubicBezTo>
                <a:cubicBezTo>
                  <a:pt x="10178903" y="753512"/>
                  <a:pt x="10178903" y="748772"/>
                  <a:pt x="10178903" y="744056"/>
                </a:cubicBezTo>
                <a:cubicBezTo>
                  <a:pt x="10178957" y="740089"/>
                  <a:pt x="10178654" y="736121"/>
                  <a:pt x="10177999" y="732207"/>
                </a:cubicBezTo>
                <a:cubicBezTo>
                  <a:pt x="10177464" y="729011"/>
                  <a:pt x="10176194" y="725981"/>
                  <a:pt x="10174286" y="723362"/>
                </a:cubicBezTo>
                <a:cubicBezTo>
                  <a:pt x="10172414" y="720792"/>
                  <a:pt x="10169993" y="718673"/>
                  <a:pt x="10167200" y="717156"/>
                </a:cubicBezTo>
                <a:cubicBezTo>
                  <a:pt x="10164295" y="715597"/>
                  <a:pt x="10161173" y="714478"/>
                  <a:pt x="10157940" y="713833"/>
                </a:cubicBezTo>
                <a:cubicBezTo>
                  <a:pt x="10154618" y="713171"/>
                  <a:pt x="10151239" y="712837"/>
                  <a:pt x="10147850" y="712832"/>
                </a:cubicBezTo>
                <a:close/>
                <a:moveTo>
                  <a:pt x="10775078" y="712831"/>
                </a:moveTo>
                <a:cubicBezTo>
                  <a:pt x="10765264" y="712511"/>
                  <a:pt x="10755997" y="717349"/>
                  <a:pt x="10750646" y="725585"/>
                </a:cubicBezTo>
                <a:lnTo>
                  <a:pt x="10750231" y="713980"/>
                </a:lnTo>
                <a:lnTo>
                  <a:pt x="10732444" y="714053"/>
                </a:lnTo>
                <a:cubicBezTo>
                  <a:pt x="10732932" y="721400"/>
                  <a:pt x="10733177" y="730203"/>
                  <a:pt x="10733177" y="740465"/>
                </a:cubicBezTo>
                <a:lnTo>
                  <a:pt x="10733177" y="786642"/>
                </a:lnTo>
                <a:lnTo>
                  <a:pt x="10752063" y="786642"/>
                </a:lnTo>
                <a:lnTo>
                  <a:pt x="10752063" y="752192"/>
                </a:lnTo>
                <a:cubicBezTo>
                  <a:pt x="10751919" y="746416"/>
                  <a:pt x="10753150" y="740687"/>
                  <a:pt x="10755655" y="735480"/>
                </a:cubicBezTo>
                <a:cubicBezTo>
                  <a:pt x="10757954" y="730831"/>
                  <a:pt x="10762847" y="728046"/>
                  <a:pt x="10768017" y="728444"/>
                </a:cubicBezTo>
                <a:cubicBezTo>
                  <a:pt x="10773522" y="728444"/>
                  <a:pt x="10777089" y="730447"/>
                  <a:pt x="10778719" y="734454"/>
                </a:cubicBezTo>
                <a:cubicBezTo>
                  <a:pt x="10780534" y="739478"/>
                  <a:pt x="10781365" y="744804"/>
                  <a:pt x="10781162" y="750140"/>
                </a:cubicBezTo>
                <a:lnTo>
                  <a:pt x="10781162" y="786569"/>
                </a:lnTo>
                <a:lnTo>
                  <a:pt x="10799853" y="786569"/>
                </a:lnTo>
                <a:lnTo>
                  <a:pt x="10799853" y="745693"/>
                </a:lnTo>
                <a:cubicBezTo>
                  <a:pt x="10799853" y="735285"/>
                  <a:pt x="10798167" y="727198"/>
                  <a:pt x="10794771" y="721456"/>
                </a:cubicBezTo>
                <a:cubicBezTo>
                  <a:pt x="10791375" y="715714"/>
                  <a:pt x="10784851" y="712831"/>
                  <a:pt x="10775078" y="712831"/>
                </a:cubicBezTo>
                <a:close/>
                <a:moveTo>
                  <a:pt x="10986859" y="712637"/>
                </a:moveTo>
                <a:cubicBezTo>
                  <a:pt x="10981933" y="712627"/>
                  <a:pt x="10977037" y="713387"/>
                  <a:pt x="10972346" y="714884"/>
                </a:cubicBezTo>
                <a:cubicBezTo>
                  <a:pt x="10967914" y="716262"/>
                  <a:pt x="10963927" y="718794"/>
                  <a:pt x="10960789" y="722214"/>
                </a:cubicBezTo>
                <a:cubicBezTo>
                  <a:pt x="10957691" y="725674"/>
                  <a:pt x="10956062" y="730206"/>
                  <a:pt x="10956245" y="734846"/>
                </a:cubicBezTo>
                <a:cubicBezTo>
                  <a:pt x="10955954" y="739454"/>
                  <a:pt x="10957520" y="743983"/>
                  <a:pt x="10960594" y="747428"/>
                </a:cubicBezTo>
                <a:cubicBezTo>
                  <a:pt x="10963531" y="750451"/>
                  <a:pt x="10967056" y="752838"/>
                  <a:pt x="10970953" y="754441"/>
                </a:cubicBezTo>
                <a:lnTo>
                  <a:pt x="10982852" y="759523"/>
                </a:lnTo>
                <a:cubicBezTo>
                  <a:pt x="10986834" y="761233"/>
                  <a:pt x="10988813" y="763310"/>
                  <a:pt x="10988813" y="765753"/>
                </a:cubicBezTo>
                <a:cubicBezTo>
                  <a:pt x="10988860" y="768484"/>
                  <a:pt x="10987203" y="770959"/>
                  <a:pt x="10984660" y="771959"/>
                </a:cubicBezTo>
                <a:cubicBezTo>
                  <a:pt x="10981911" y="773290"/>
                  <a:pt x="10978894" y="773977"/>
                  <a:pt x="10975840" y="773962"/>
                </a:cubicBezTo>
                <a:cubicBezTo>
                  <a:pt x="10969360" y="773735"/>
                  <a:pt x="10963030" y="771968"/>
                  <a:pt x="10957369" y="768807"/>
                </a:cubicBezTo>
                <a:lnTo>
                  <a:pt x="10956514" y="784688"/>
                </a:lnTo>
                <a:cubicBezTo>
                  <a:pt x="10963414" y="786694"/>
                  <a:pt x="10970538" y="787825"/>
                  <a:pt x="10977721" y="788060"/>
                </a:cubicBezTo>
                <a:cubicBezTo>
                  <a:pt x="10982664" y="788079"/>
                  <a:pt x="10987572" y="787253"/>
                  <a:pt x="10992234" y="785616"/>
                </a:cubicBezTo>
                <a:cubicBezTo>
                  <a:pt x="10996605" y="784148"/>
                  <a:pt x="11000485" y="781502"/>
                  <a:pt x="11003448" y="777969"/>
                </a:cubicBezTo>
                <a:cubicBezTo>
                  <a:pt x="11006400" y="774285"/>
                  <a:pt x="11007934" y="769664"/>
                  <a:pt x="11007773" y="764947"/>
                </a:cubicBezTo>
                <a:cubicBezTo>
                  <a:pt x="11008091" y="760131"/>
                  <a:pt x="11006483" y="755384"/>
                  <a:pt x="11003302" y="751753"/>
                </a:cubicBezTo>
                <a:cubicBezTo>
                  <a:pt x="11000285" y="748670"/>
                  <a:pt x="10996610" y="746307"/>
                  <a:pt x="10992552" y="744839"/>
                </a:cubicBezTo>
                <a:cubicBezTo>
                  <a:pt x="10988398" y="743275"/>
                  <a:pt x="10984391" y="741711"/>
                  <a:pt x="10980604" y="740172"/>
                </a:cubicBezTo>
                <a:cubicBezTo>
                  <a:pt x="10976817" y="738633"/>
                  <a:pt x="10974911" y="736800"/>
                  <a:pt x="10974911" y="734357"/>
                </a:cubicBezTo>
                <a:cubicBezTo>
                  <a:pt x="10974845" y="731733"/>
                  <a:pt x="10976548" y="729390"/>
                  <a:pt x="10979065" y="728640"/>
                </a:cubicBezTo>
                <a:cubicBezTo>
                  <a:pt x="10981899" y="727443"/>
                  <a:pt x="10984934" y="726795"/>
                  <a:pt x="10988007" y="726734"/>
                </a:cubicBezTo>
                <a:cubicBezTo>
                  <a:pt x="10993253" y="726871"/>
                  <a:pt x="10998445" y="727819"/>
                  <a:pt x="11003400" y="729544"/>
                </a:cubicBezTo>
                <a:lnTo>
                  <a:pt x="11004768" y="715446"/>
                </a:lnTo>
                <a:cubicBezTo>
                  <a:pt x="10998953" y="713707"/>
                  <a:pt x="10992928" y="712761"/>
                  <a:pt x="10986859" y="712637"/>
                </a:cubicBezTo>
                <a:close/>
                <a:moveTo>
                  <a:pt x="10923897" y="712637"/>
                </a:moveTo>
                <a:cubicBezTo>
                  <a:pt x="10918971" y="712627"/>
                  <a:pt x="10914075" y="713387"/>
                  <a:pt x="10909384" y="714884"/>
                </a:cubicBezTo>
                <a:cubicBezTo>
                  <a:pt x="10904952" y="716262"/>
                  <a:pt x="10900964" y="718794"/>
                  <a:pt x="10897827" y="722214"/>
                </a:cubicBezTo>
                <a:cubicBezTo>
                  <a:pt x="10894724" y="725671"/>
                  <a:pt x="10893085" y="730201"/>
                  <a:pt x="10893258" y="734846"/>
                </a:cubicBezTo>
                <a:cubicBezTo>
                  <a:pt x="10892975" y="739456"/>
                  <a:pt x="10894551" y="743988"/>
                  <a:pt x="10897632" y="747428"/>
                </a:cubicBezTo>
                <a:cubicBezTo>
                  <a:pt x="10900564" y="750456"/>
                  <a:pt x="10904092" y="752845"/>
                  <a:pt x="10907991" y="754441"/>
                </a:cubicBezTo>
                <a:lnTo>
                  <a:pt x="10919890" y="759523"/>
                </a:lnTo>
                <a:cubicBezTo>
                  <a:pt x="10923848" y="761233"/>
                  <a:pt x="10925851" y="763310"/>
                  <a:pt x="10925851" y="765753"/>
                </a:cubicBezTo>
                <a:cubicBezTo>
                  <a:pt x="10925898" y="768484"/>
                  <a:pt x="10924241" y="770959"/>
                  <a:pt x="10921698" y="771959"/>
                </a:cubicBezTo>
                <a:cubicBezTo>
                  <a:pt x="10918949" y="773290"/>
                  <a:pt x="10915932" y="773977"/>
                  <a:pt x="10912878" y="773962"/>
                </a:cubicBezTo>
                <a:cubicBezTo>
                  <a:pt x="10906398" y="773735"/>
                  <a:pt x="10900068" y="771968"/>
                  <a:pt x="10894407" y="768807"/>
                </a:cubicBezTo>
                <a:lnTo>
                  <a:pt x="10893551" y="784688"/>
                </a:lnTo>
                <a:cubicBezTo>
                  <a:pt x="10900432" y="786601"/>
                  <a:pt x="10907522" y="787652"/>
                  <a:pt x="10914661" y="787815"/>
                </a:cubicBezTo>
                <a:cubicBezTo>
                  <a:pt x="10919611" y="787835"/>
                  <a:pt x="10924527" y="787009"/>
                  <a:pt x="10929198" y="785372"/>
                </a:cubicBezTo>
                <a:cubicBezTo>
                  <a:pt x="10933569" y="783904"/>
                  <a:pt x="10937449" y="781258"/>
                  <a:pt x="10940413" y="777725"/>
                </a:cubicBezTo>
                <a:cubicBezTo>
                  <a:pt x="10943364" y="774040"/>
                  <a:pt x="10944899" y="769420"/>
                  <a:pt x="10944737" y="764702"/>
                </a:cubicBezTo>
                <a:cubicBezTo>
                  <a:pt x="10945055" y="759887"/>
                  <a:pt x="10943447" y="755139"/>
                  <a:pt x="10940266" y="751509"/>
                </a:cubicBezTo>
                <a:cubicBezTo>
                  <a:pt x="10937249" y="748425"/>
                  <a:pt x="10933574" y="746063"/>
                  <a:pt x="10929516" y="744594"/>
                </a:cubicBezTo>
                <a:cubicBezTo>
                  <a:pt x="10925338" y="743031"/>
                  <a:pt x="10921356" y="741467"/>
                  <a:pt x="10917569" y="739928"/>
                </a:cubicBezTo>
                <a:cubicBezTo>
                  <a:pt x="10913782" y="738388"/>
                  <a:pt x="10911876" y="736556"/>
                  <a:pt x="10911876" y="734113"/>
                </a:cubicBezTo>
                <a:cubicBezTo>
                  <a:pt x="10911810" y="731489"/>
                  <a:pt x="10913513" y="729146"/>
                  <a:pt x="10916029" y="728396"/>
                </a:cubicBezTo>
                <a:cubicBezTo>
                  <a:pt x="10918900" y="727272"/>
                  <a:pt x="10921961" y="726707"/>
                  <a:pt x="10925045" y="726734"/>
                </a:cubicBezTo>
                <a:cubicBezTo>
                  <a:pt x="10930290" y="726871"/>
                  <a:pt x="10935482" y="727819"/>
                  <a:pt x="10940437" y="729544"/>
                </a:cubicBezTo>
                <a:lnTo>
                  <a:pt x="10941806" y="715446"/>
                </a:lnTo>
                <a:cubicBezTo>
                  <a:pt x="10935991" y="713707"/>
                  <a:pt x="10929966" y="712761"/>
                  <a:pt x="10923897" y="712637"/>
                </a:cubicBezTo>
                <a:close/>
                <a:moveTo>
                  <a:pt x="10658756" y="712637"/>
                </a:moveTo>
                <a:cubicBezTo>
                  <a:pt x="10653823" y="712627"/>
                  <a:pt x="10648919" y="713387"/>
                  <a:pt x="10644219" y="714884"/>
                </a:cubicBezTo>
                <a:cubicBezTo>
                  <a:pt x="10639789" y="716270"/>
                  <a:pt x="10635804" y="718798"/>
                  <a:pt x="10632662" y="722214"/>
                </a:cubicBezTo>
                <a:cubicBezTo>
                  <a:pt x="10629564" y="725674"/>
                  <a:pt x="10627934" y="730206"/>
                  <a:pt x="10628118" y="734846"/>
                </a:cubicBezTo>
                <a:cubicBezTo>
                  <a:pt x="10627815" y="739459"/>
                  <a:pt x="10629393" y="743998"/>
                  <a:pt x="10632491" y="747428"/>
                </a:cubicBezTo>
                <a:cubicBezTo>
                  <a:pt x="10635418" y="750451"/>
                  <a:pt x="10638936" y="752838"/>
                  <a:pt x="10642826" y="754441"/>
                </a:cubicBezTo>
                <a:lnTo>
                  <a:pt x="10654749" y="759523"/>
                </a:lnTo>
                <a:cubicBezTo>
                  <a:pt x="10658707" y="761233"/>
                  <a:pt x="10660686" y="763310"/>
                  <a:pt x="10660686" y="765753"/>
                </a:cubicBezTo>
                <a:cubicBezTo>
                  <a:pt x="10660732" y="768484"/>
                  <a:pt x="10659076" y="770959"/>
                  <a:pt x="10656532" y="771959"/>
                </a:cubicBezTo>
                <a:cubicBezTo>
                  <a:pt x="10653794" y="773293"/>
                  <a:pt x="10650784" y="773979"/>
                  <a:pt x="10647737" y="773962"/>
                </a:cubicBezTo>
                <a:cubicBezTo>
                  <a:pt x="10641257" y="773742"/>
                  <a:pt x="10634924" y="771973"/>
                  <a:pt x="10629266" y="768807"/>
                </a:cubicBezTo>
                <a:lnTo>
                  <a:pt x="10628411" y="784688"/>
                </a:lnTo>
                <a:cubicBezTo>
                  <a:pt x="10635291" y="786604"/>
                  <a:pt x="10642381" y="787654"/>
                  <a:pt x="10649520" y="787815"/>
                </a:cubicBezTo>
                <a:cubicBezTo>
                  <a:pt x="10654470" y="787833"/>
                  <a:pt x="10659386" y="787007"/>
                  <a:pt x="10664058" y="785372"/>
                </a:cubicBezTo>
                <a:cubicBezTo>
                  <a:pt x="10668419" y="783896"/>
                  <a:pt x="10672289" y="781250"/>
                  <a:pt x="10675248" y="777725"/>
                </a:cubicBezTo>
                <a:cubicBezTo>
                  <a:pt x="10678199" y="774040"/>
                  <a:pt x="10679733" y="769420"/>
                  <a:pt x="10679572" y="764702"/>
                </a:cubicBezTo>
                <a:cubicBezTo>
                  <a:pt x="10679890" y="759887"/>
                  <a:pt x="10678282" y="755139"/>
                  <a:pt x="10675101" y="751509"/>
                </a:cubicBezTo>
                <a:cubicBezTo>
                  <a:pt x="10672091" y="748425"/>
                  <a:pt x="10668426" y="746063"/>
                  <a:pt x="10664375" y="744594"/>
                </a:cubicBezTo>
                <a:cubicBezTo>
                  <a:pt x="10660197" y="743031"/>
                  <a:pt x="10656190" y="741467"/>
                  <a:pt x="10652403" y="739928"/>
                </a:cubicBezTo>
                <a:cubicBezTo>
                  <a:pt x="10648616" y="738388"/>
                  <a:pt x="10646735" y="736556"/>
                  <a:pt x="10646735" y="734113"/>
                </a:cubicBezTo>
                <a:cubicBezTo>
                  <a:pt x="10646662" y="731486"/>
                  <a:pt x="10648367" y="729138"/>
                  <a:pt x="10650889" y="728396"/>
                </a:cubicBezTo>
                <a:cubicBezTo>
                  <a:pt x="10653759" y="727272"/>
                  <a:pt x="10656821" y="726707"/>
                  <a:pt x="10659904" y="726734"/>
                </a:cubicBezTo>
                <a:cubicBezTo>
                  <a:pt x="10665150" y="726873"/>
                  <a:pt x="10670342" y="727821"/>
                  <a:pt x="10675297" y="729544"/>
                </a:cubicBezTo>
                <a:lnTo>
                  <a:pt x="10676640" y="715446"/>
                </a:lnTo>
                <a:cubicBezTo>
                  <a:pt x="10670833" y="713707"/>
                  <a:pt x="10664818" y="712761"/>
                  <a:pt x="10658756" y="712637"/>
                </a:cubicBezTo>
                <a:close/>
                <a:moveTo>
                  <a:pt x="11560631" y="712636"/>
                </a:moveTo>
                <a:cubicBezTo>
                  <a:pt x="11555656" y="712616"/>
                  <a:pt x="11550711" y="713374"/>
                  <a:pt x="11545971" y="714884"/>
                </a:cubicBezTo>
                <a:cubicBezTo>
                  <a:pt x="11541542" y="716269"/>
                  <a:pt x="11537557" y="718798"/>
                  <a:pt x="11534415" y="722213"/>
                </a:cubicBezTo>
                <a:cubicBezTo>
                  <a:pt x="11531317" y="725673"/>
                  <a:pt x="11529687" y="730205"/>
                  <a:pt x="11529870" y="734845"/>
                </a:cubicBezTo>
                <a:cubicBezTo>
                  <a:pt x="11529587" y="739455"/>
                  <a:pt x="11531163" y="743988"/>
                  <a:pt x="11534244" y="747428"/>
                </a:cubicBezTo>
                <a:cubicBezTo>
                  <a:pt x="11537171" y="750450"/>
                  <a:pt x="11540689" y="752837"/>
                  <a:pt x="11544579" y="754440"/>
                </a:cubicBezTo>
                <a:lnTo>
                  <a:pt x="11556502" y="759522"/>
                </a:lnTo>
                <a:cubicBezTo>
                  <a:pt x="11560460" y="761232"/>
                  <a:pt x="11562439" y="763309"/>
                  <a:pt x="11562439" y="765752"/>
                </a:cubicBezTo>
                <a:cubicBezTo>
                  <a:pt x="11562485" y="768484"/>
                  <a:pt x="11560829" y="770959"/>
                  <a:pt x="11558285" y="771958"/>
                </a:cubicBezTo>
                <a:cubicBezTo>
                  <a:pt x="11555546" y="773292"/>
                  <a:pt x="11552536" y="773979"/>
                  <a:pt x="11549489" y="773961"/>
                </a:cubicBezTo>
                <a:cubicBezTo>
                  <a:pt x="11543010" y="773742"/>
                  <a:pt x="11536677" y="771973"/>
                  <a:pt x="11531019" y="768806"/>
                </a:cubicBezTo>
                <a:lnTo>
                  <a:pt x="11530163" y="784687"/>
                </a:lnTo>
                <a:cubicBezTo>
                  <a:pt x="11537083" y="786613"/>
                  <a:pt x="11544215" y="787663"/>
                  <a:pt x="11551395" y="787815"/>
                </a:cubicBezTo>
                <a:cubicBezTo>
                  <a:pt x="11556345" y="787832"/>
                  <a:pt x="11561261" y="787006"/>
                  <a:pt x="11565933" y="785371"/>
                </a:cubicBezTo>
                <a:cubicBezTo>
                  <a:pt x="11570294" y="783896"/>
                  <a:pt x="11574164" y="781250"/>
                  <a:pt x="11577123" y="777724"/>
                </a:cubicBezTo>
                <a:cubicBezTo>
                  <a:pt x="11580081" y="774042"/>
                  <a:pt x="11581625" y="769422"/>
                  <a:pt x="11581472" y="764702"/>
                </a:cubicBezTo>
                <a:cubicBezTo>
                  <a:pt x="11581784" y="759881"/>
                  <a:pt x="11580167" y="755136"/>
                  <a:pt x="11576976" y="751508"/>
                </a:cubicBezTo>
                <a:cubicBezTo>
                  <a:pt x="11573966" y="748425"/>
                  <a:pt x="11570301" y="746062"/>
                  <a:pt x="11566250" y="744594"/>
                </a:cubicBezTo>
                <a:cubicBezTo>
                  <a:pt x="11562072" y="743030"/>
                  <a:pt x="11558114" y="741466"/>
                  <a:pt x="11554303" y="739927"/>
                </a:cubicBezTo>
                <a:cubicBezTo>
                  <a:pt x="11550491" y="738388"/>
                  <a:pt x="11548610" y="736555"/>
                  <a:pt x="11548610" y="734112"/>
                </a:cubicBezTo>
                <a:cubicBezTo>
                  <a:pt x="11548537" y="731486"/>
                  <a:pt x="11550242" y="729138"/>
                  <a:pt x="11552763" y="728395"/>
                </a:cubicBezTo>
                <a:cubicBezTo>
                  <a:pt x="11555634" y="727271"/>
                  <a:pt x="11558696" y="726707"/>
                  <a:pt x="11561779" y="726733"/>
                </a:cubicBezTo>
                <a:cubicBezTo>
                  <a:pt x="11567025" y="726873"/>
                  <a:pt x="11572217" y="727821"/>
                  <a:pt x="11577171" y="729543"/>
                </a:cubicBezTo>
                <a:lnTo>
                  <a:pt x="11578515" y="715446"/>
                </a:lnTo>
                <a:cubicBezTo>
                  <a:pt x="11572708" y="713706"/>
                  <a:pt x="11566692" y="712760"/>
                  <a:pt x="11560631" y="712636"/>
                </a:cubicBezTo>
                <a:close/>
                <a:moveTo>
                  <a:pt x="11486136" y="712295"/>
                </a:moveTo>
                <a:cubicBezTo>
                  <a:pt x="11480993" y="712212"/>
                  <a:pt x="11475886" y="713184"/>
                  <a:pt x="11471134" y="715153"/>
                </a:cubicBezTo>
                <a:cubicBezTo>
                  <a:pt x="11466878" y="716954"/>
                  <a:pt x="11463081" y="719683"/>
                  <a:pt x="11460017" y="723143"/>
                </a:cubicBezTo>
                <a:cubicBezTo>
                  <a:pt x="11456927" y="726671"/>
                  <a:pt x="11454576" y="730785"/>
                  <a:pt x="11453103" y="735237"/>
                </a:cubicBezTo>
                <a:cubicBezTo>
                  <a:pt x="11449851" y="745442"/>
                  <a:pt x="11449912" y="756415"/>
                  <a:pt x="11453274" y="766584"/>
                </a:cubicBezTo>
                <a:cubicBezTo>
                  <a:pt x="11454884" y="771089"/>
                  <a:pt x="11457450" y="775189"/>
                  <a:pt x="11460799" y="778604"/>
                </a:cubicBezTo>
                <a:cubicBezTo>
                  <a:pt x="11464166" y="781966"/>
                  <a:pt x="11468239" y="784539"/>
                  <a:pt x="11472722" y="786130"/>
                </a:cubicBezTo>
                <a:cubicBezTo>
                  <a:pt x="11477848" y="787867"/>
                  <a:pt x="11483241" y="788693"/>
                  <a:pt x="11488652" y="788573"/>
                </a:cubicBezTo>
                <a:cubicBezTo>
                  <a:pt x="11497209" y="788639"/>
                  <a:pt x="11505684" y="786933"/>
                  <a:pt x="11513549" y="783564"/>
                </a:cubicBezTo>
                <a:lnTo>
                  <a:pt x="11513256" y="767317"/>
                </a:lnTo>
                <a:cubicBezTo>
                  <a:pt x="11506537" y="771724"/>
                  <a:pt x="11498777" y="774287"/>
                  <a:pt x="11490754" y="774744"/>
                </a:cubicBezTo>
                <a:cubicBezTo>
                  <a:pt x="11485383" y="774908"/>
                  <a:pt x="11480123" y="773178"/>
                  <a:pt x="11475899" y="769858"/>
                </a:cubicBezTo>
                <a:cubicBezTo>
                  <a:pt x="11471853" y="766559"/>
                  <a:pt x="11469414" y="761685"/>
                  <a:pt x="11469204" y="756469"/>
                </a:cubicBezTo>
                <a:lnTo>
                  <a:pt x="11518069" y="756469"/>
                </a:lnTo>
                <a:cubicBezTo>
                  <a:pt x="11518289" y="755565"/>
                  <a:pt x="11518167" y="754734"/>
                  <a:pt x="11518289" y="754025"/>
                </a:cubicBezTo>
                <a:cubicBezTo>
                  <a:pt x="11518411" y="753317"/>
                  <a:pt x="11518411" y="752730"/>
                  <a:pt x="11518411" y="752242"/>
                </a:cubicBezTo>
                <a:cubicBezTo>
                  <a:pt x="11518411" y="751753"/>
                  <a:pt x="11518411" y="751045"/>
                  <a:pt x="11518411" y="750092"/>
                </a:cubicBezTo>
                <a:cubicBezTo>
                  <a:pt x="11518467" y="745073"/>
                  <a:pt x="11517817" y="740074"/>
                  <a:pt x="11516481" y="735237"/>
                </a:cubicBezTo>
                <a:cubicBezTo>
                  <a:pt x="11515296" y="730932"/>
                  <a:pt x="11513314" y="726888"/>
                  <a:pt x="11510642" y="723314"/>
                </a:cubicBezTo>
                <a:cubicBezTo>
                  <a:pt x="11507991" y="719822"/>
                  <a:pt x="11504514" y="717044"/>
                  <a:pt x="11500526" y="715227"/>
                </a:cubicBezTo>
                <a:cubicBezTo>
                  <a:pt x="11496007" y="713194"/>
                  <a:pt x="11491091" y="712192"/>
                  <a:pt x="11486136" y="712295"/>
                </a:cubicBezTo>
                <a:close/>
                <a:moveTo>
                  <a:pt x="10849476" y="712295"/>
                </a:moveTo>
                <a:cubicBezTo>
                  <a:pt x="10844340" y="712209"/>
                  <a:pt x="10839241" y="713182"/>
                  <a:pt x="10834499" y="715153"/>
                </a:cubicBezTo>
                <a:cubicBezTo>
                  <a:pt x="10830233" y="716947"/>
                  <a:pt x="10826424" y="719678"/>
                  <a:pt x="10823357" y="723143"/>
                </a:cubicBezTo>
                <a:cubicBezTo>
                  <a:pt x="10820276" y="726678"/>
                  <a:pt x="10817926" y="730788"/>
                  <a:pt x="10816443" y="735237"/>
                </a:cubicBezTo>
                <a:cubicBezTo>
                  <a:pt x="10814791" y="740157"/>
                  <a:pt x="10813966" y="745318"/>
                  <a:pt x="10814000" y="750507"/>
                </a:cubicBezTo>
                <a:cubicBezTo>
                  <a:pt x="10813904" y="755977"/>
                  <a:pt x="10814782" y="761421"/>
                  <a:pt x="10816590" y="766584"/>
                </a:cubicBezTo>
                <a:cubicBezTo>
                  <a:pt x="10818190" y="771087"/>
                  <a:pt x="10820750" y="775189"/>
                  <a:pt x="10824090" y="778604"/>
                </a:cubicBezTo>
                <a:cubicBezTo>
                  <a:pt x="10827460" y="781961"/>
                  <a:pt x="10831532" y="784532"/>
                  <a:pt x="10836013" y="786130"/>
                </a:cubicBezTo>
                <a:cubicBezTo>
                  <a:pt x="10841142" y="787862"/>
                  <a:pt x="10846532" y="788688"/>
                  <a:pt x="10851943" y="788573"/>
                </a:cubicBezTo>
                <a:cubicBezTo>
                  <a:pt x="10860507" y="788636"/>
                  <a:pt x="10868990" y="786931"/>
                  <a:pt x="10876864" y="783564"/>
                </a:cubicBezTo>
                <a:lnTo>
                  <a:pt x="10876571" y="767317"/>
                </a:lnTo>
                <a:cubicBezTo>
                  <a:pt x="10868215" y="772171"/>
                  <a:pt x="10860697" y="774646"/>
                  <a:pt x="10854020" y="774744"/>
                </a:cubicBezTo>
                <a:cubicBezTo>
                  <a:pt x="10848650" y="774903"/>
                  <a:pt x="10843392" y="773173"/>
                  <a:pt x="10839165" y="769858"/>
                </a:cubicBezTo>
                <a:cubicBezTo>
                  <a:pt x="10835126" y="766554"/>
                  <a:pt x="10832691" y="761683"/>
                  <a:pt x="10832471" y="756469"/>
                </a:cubicBezTo>
                <a:lnTo>
                  <a:pt x="10881409" y="756469"/>
                </a:lnTo>
                <a:cubicBezTo>
                  <a:pt x="10881507" y="755565"/>
                  <a:pt x="10881482" y="754734"/>
                  <a:pt x="10881629" y="754025"/>
                </a:cubicBezTo>
                <a:cubicBezTo>
                  <a:pt x="10881775" y="753317"/>
                  <a:pt x="10881775" y="752730"/>
                  <a:pt x="10881775" y="752242"/>
                </a:cubicBezTo>
                <a:cubicBezTo>
                  <a:pt x="10881775" y="751753"/>
                  <a:pt x="10881775" y="751045"/>
                  <a:pt x="10881775" y="750092"/>
                </a:cubicBezTo>
                <a:cubicBezTo>
                  <a:pt x="10881819" y="745076"/>
                  <a:pt x="10881169" y="740077"/>
                  <a:pt x="10879845" y="735237"/>
                </a:cubicBezTo>
                <a:cubicBezTo>
                  <a:pt x="10878650" y="730937"/>
                  <a:pt x="10876671" y="726893"/>
                  <a:pt x="10874006" y="723314"/>
                </a:cubicBezTo>
                <a:cubicBezTo>
                  <a:pt x="10871338" y="719830"/>
                  <a:pt x="10867856" y="717054"/>
                  <a:pt x="10863866" y="715227"/>
                </a:cubicBezTo>
                <a:cubicBezTo>
                  <a:pt x="10859346" y="713194"/>
                  <a:pt x="10854431" y="712192"/>
                  <a:pt x="10849476" y="712295"/>
                </a:cubicBezTo>
                <a:close/>
                <a:moveTo>
                  <a:pt x="11174085" y="712294"/>
                </a:moveTo>
                <a:cubicBezTo>
                  <a:pt x="11168942" y="712209"/>
                  <a:pt x="11163835" y="713181"/>
                  <a:pt x="11159083" y="715153"/>
                </a:cubicBezTo>
                <a:cubicBezTo>
                  <a:pt x="11154817" y="716946"/>
                  <a:pt x="11151008" y="719678"/>
                  <a:pt x="11147942" y="723142"/>
                </a:cubicBezTo>
                <a:cubicBezTo>
                  <a:pt x="11144861" y="726673"/>
                  <a:pt x="11142518" y="730785"/>
                  <a:pt x="11141052" y="735236"/>
                </a:cubicBezTo>
                <a:cubicBezTo>
                  <a:pt x="11139391" y="740155"/>
                  <a:pt x="11138562" y="745315"/>
                  <a:pt x="11138609" y="750507"/>
                </a:cubicBezTo>
                <a:cubicBezTo>
                  <a:pt x="11138479" y="755967"/>
                  <a:pt x="11139308" y="761409"/>
                  <a:pt x="11141052" y="766583"/>
                </a:cubicBezTo>
                <a:cubicBezTo>
                  <a:pt x="11142653" y="771091"/>
                  <a:pt x="11145220" y="775196"/>
                  <a:pt x="11148577" y="778604"/>
                </a:cubicBezTo>
                <a:cubicBezTo>
                  <a:pt x="11151934" y="781966"/>
                  <a:pt x="11156000" y="784536"/>
                  <a:pt x="11160476" y="786129"/>
                </a:cubicBezTo>
                <a:cubicBezTo>
                  <a:pt x="11165604" y="787862"/>
                  <a:pt x="11170994" y="788687"/>
                  <a:pt x="11176406" y="788573"/>
                </a:cubicBezTo>
                <a:cubicBezTo>
                  <a:pt x="11184970" y="788639"/>
                  <a:pt x="11193455" y="786933"/>
                  <a:pt x="11201327" y="783564"/>
                </a:cubicBezTo>
                <a:lnTo>
                  <a:pt x="11201034" y="767316"/>
                </a:lnTo>
                <a:cubicBezTo>
                  <a:pt x="11192695" y="772171"/>
                  <a:pt x="11185243" y="774646"/>
                  <a:pt x="11178678" y="774744"/>
                </a:cubicBezTo>
                <a:cubicBezTo>
                  <a:pt x="11173308" y="774903"/>
                  <a:pt x="11168050" y="773173"/>
                  <a:pt x="11163823" y="769857"/>
                </a:cubicBezTo>
                <a:cubicBezTo>
                  <a:pt x="11159784" y="766554"/>
                  <a:pt x="11157349" y="761682"/>
                  <a:pt x="11157129" y="756468"/>
                </a:cubicBezTo>
                <a:lnTo>
                  <a:pt x="11205994" y="756468"/>
                </a:lnTo>
                <a:cubicBezTo>
                  <a:pt x="11206213" y="755564"/>
                  <a:pt x="11206067" y="754734"/>
                  <a:pt x="11206213" y="754025"/>
                </a:cubicBezTo>
                <a:cubicBezTo>
                  <a:pt x="11206360" y="753317"/>
                  <a:pt x="11206360" y="752730"/>
                  <a:pt x="11206360" y="752241"/>
                </a:cubicBezTo>
                <a:cubicBezTo>
                  <a:pt x="11206360" y="751753"/>
                  <a:pt x="11206360" y="751044"/>
                  <a:pt x="11206360" y="750091"/>
                </a:cubicBezTo>
                <a:cubicBezTo>
                  <a:pt x="11206416" y="745073"/>
                  <a:pt x="11205766" y="740074"/>
                  <a:pt x="11204430" y="735236"/>
                </a:cubicBezTo>
                <a:cubicBezTo>
                  <a:pt x="11203245" y="730931"/>
                  <a:pt x="11201263" y="726888"/>
                  <a:pt x="11198590" y="723313"/>
                </a:cubicBezTo>
                <a:cubicBezTo>
                  <a:pt x="11195940" y="719822"/>
                  <a:pt x="11192463" y="717044"/>
                  <a:pt x="11188476" y="715226"/>
                </a:cubicBezTo>
                <a:cubicBezTo>
                  <a:pt x="11183955" y="713196"/>
                  <a:pt x="11179040" y="712194"/>
                  <a:pt x="11174085" y="712294"/>
                </a:cubicBezTo>
                <a:close/>
                <a:moveTo>
                  <a:pt x="10284354" y="712294"/>
                </a:moveTo>
                <a:cubicBezTo>
                  <a:pt x="10279211" y="712209"/>
                  <a:pt x="10274104" y="713181"/>
                  <a:pt x="10269352" y="715153"/>
                </a:cubicBezTo>
                <a:cubicBezTo>
                  <a:pt x="10265086" y="716946"/>
                  <a:pt x="10261277" y="719678"/>
                  <a:pt x="10258211" y="723142"/>
                </a:cubicBezTo>
                <a:cubicBezTo>
                  <a:pt x="10255130" y="726673"/>
                  <a:pt x="10252787" y="730785"/>
                  <a:pt x="10251321" y="735236"/>
                </a:cubicBezTo>
                <a:cubicBezTo>
                  <a:pt x="10249660" y="740155"/>
                  <a:pt x="10248834" y="745315"/>
                  <a:pt x="10248878" y="750507"/>
                </a:cubicBezTo>
                <a:cubicBezTo>
                  <a:pt x="10248748" y="755967"/>
                  <a:pt x="10249577" y="761409"/>
                  <a:pt x="10251321" y="766583"/>
                </a:cubicBezTo>
                <a:cubicBezTo>
                  <a:pt x="10252921" y="771091"/>
                  <a:pt x="10255489" y="775196"/>
                  <a:pt x="10258846" y="778604"/>
                </a:cubicBezTo>
                <a:cubicBezTo>
                  <a:pt x="10262203" y="781966"/>
                  <a:pt x="10266269" y="784536"/>
                  <a:pt x="10270745" y="786129"/>
                </a:cubicBezTo>
                <a:cubicBezTo>
                  <a:pt x="10275873" y="787862"/>
                  <a:pt x="10281263" y="788687"/>
                  <a:pt x="10286675" y="788573"/>
                </a:cubicBezTo>
                <a:cubicBezTo>
                  <a:pt x="10295238" y="788636"/>
                  <a:pt x="10303721" y="786931"/>
                  <a:pt x="10311596" y="783564"/>
                </a:cubicBezTo>
                <a:lnTo>
                  <a:pt x="10311303" y="767316"/>
                </a:lnTo>
                <a:cubicBezTo>
                  <a:pt x="10302964" y="772171"/>
                  <a:pt x="10295512" y="774646"/>
                  <a:pt x="10288947" y="774744"/>
                </a:cubicBezTo>
                <a:cubicBezTo>
                  <a:pt x="10283577" y="774903"/>
                  <a:pt x="10278319" y="773173"/>
                  <a:pt x="10274092" y="769857"/>
                </a:cubicBezTo>
                <a:cubicBezTo>
                  <a:pt x="10270053" y="766554"/>
                  <a:pt x="10267618" y="761682"/>
                  <a:pt x="10267398" y="756468"/>
                </a:cubicBezTo>
                <a:lnTo>
                  <a:pt x="10316263" y="756468"/>
                </a:lnTo>
                <a:cubicBezTo>
                  <a:pt x="10316360" y="755564"/>
                  <a:pt x="10316336" y="754734"/>
                  <a:pt x="10316482" y="754025"/>
                </a:cubicBezTo>
                <a:cubicBezTo>
                  <a:pt x="10316629" y="753317"/>
                  <a:pt x="10316629" y="752730"/>
                  <a:pt x="10316629" y="752241"/>
                </a:cubicBezTo>
                <a:cubicBezTo>
                  <a:pt x="10316629" y="751753"/>
                  <a:pt x="10316629" y="751044"/>
                  <a:pt x="10316629" y="750091"/>
                </a:cubicBezTo>
                <a:cubicBezTo>
                  <a:pt x="10316685" y="745073"/>
                  <a:pt x="10316035" y="740074"/>
                  <a:pt x="10314699" y="735236"/>
                </a:cubicBezTo>
                <a:cubicBezTo>
                  <a:pt x="10313514" y="730931"/>
                  <a:pt x="10311532" y="726888"/>
                  <a:pt x="10308860" y="723313"/>
                </a:cubicBezTo>
                <a:cubicBezTo>
                  <a:pt x="10306209" y="719822"/>
                  <a:pt x="10302732" y="717044"/>
                  <a:pt x="10298744" y="715226"/>
                </a:cubicBezTo>
                <a:cubicBezTo>
                  <a:pt x="10294224" y="713196"/>
                  <a:pt x="10289309" y="712194"/>
                  <a:pt x="10284354" y="712294"/>
                </a:cubicBezTo>
                <a:close/>
                <a:moveTo>
                  <a:pt x="10480399" y="703962"/>
                </a:moveTo>
                <a:lnTo>
                  <a:pt x="10490417" y="703962"/>
                </a:lnTo>
                <a:cubicBezTo>
                  <a:pt x="10494468" y="703787"/>
                  <a:pt x="10498487" y="704769"/>
                  <a:pt x="10501998" y="706797"/>
                </a:cubicBezTo>
                <a:cubicBezTo>
                  <a:pt x="10505101" y="708974"/>
                  <a:pt x="10506789" y="712651"/>
                  <a:pt x="10506420" y="716423"/>
                </a:cubicBezTo>
                <a:cubicBezTo>
                  <a:pt x="10506740" y="720176"/>
                  <a:pt x="10504903" y="723785"/>
                  <a:pt x="10501680" y="725732"/>
                </a:cubicBezTo>
                <a:cubicBezTo>
                  <a:pt x="10497983" y="727662"/>
                  <a:pt x="10493849" y="728595"/>
                  <a:pt x="10489684" y="728444"/>
                </a:cubicBezTo>
                <a:lnTo>
                  <a:pt x="10480302" y="728444"/>
                </a:lnTo>
                <a:close/>
                <a:moveTo>
                  <a:pt x="10460536" y="688912"/>
                </a:moveTo>
                <a:lnTo>
                  <a:pt x="10460536" y="786642"/>
                </a:lnTo>
                <a:lnTo>
                  <a:pt x="10490050" y="786593"/>
                </a:lnTo>
                <a:cubicBezTo>
                  <a:pt x="10495161" y="786654"/>
                  <a:pt x="10500270" y="786385"/>
                  <a:pt x="10505345" y="785787"/>
                </a:cubicBezTo>
                <a:cubicBezTo>
                  <a:pt x="10509415" y="785240"/>
                  <a:pt x="10513327" y="783852"/>
                  <a:pt x="10516828" y="781707"/>
                </a:cubicBezTo>
                <a:cubicBezTo>
                  <a:pt x="10519425" y="780194"/>
                  <a:pt x="10521746" y="778252"/>
                  <a:pt x="10523694" y="775965"/>
                </a:cubicBezTo>
                <a:cubicBezTo>
                  <a:pt x="10525590" y="773715"/>
                  <a:pt x="10527048" y="771130"/>
                  <a:pt x="10527994" y="768342"/>
                </a:cubicBezTo>
                <a:cubicBezTo>
                  <a:pt x="10528949" y="765525"/>
                  <a:pt x="10529435" y="762571"/>
                  <a:pt x="10529435" y="759595"/>
                </a:cubicBezTo>
                <a:cubicBezTo>
                  <a:pt x="10529487" y="756382"/>
                  <a:pt x="10528925" y="753189"/>
                  <a:pt x="10527774" y="750189"/>
                </a:cubicBezTo>
                <a:cubicBezTo>
                  <a:pt x="10526713" y="747452"/>
                  <a:pt x="10525111" y="744958"/>
                  <a:pt x="10523058" y="742859"/>
                </a:cubicBezTo>
                <a:cubicBezTo>
                  <a:pt x="10520938" y="740792"/>
                  <a:pt x="10518453" y="739133"/>
                  <a:pt x="10515729" y="737973"/>
                </a:cubicBezTo>
                <a:cubicBezTo>
                  <a:pt x="10512882" y="736682"/>
                  <a:pt x="10509845" y="735857"/>
                  <a:pt x="10506737" y="735529"/>
                </a:cubicBezTo>
                <a:cubicBezTo>
                  <a:pt x="10512174" y="734669"/>
                  <a:pt x="10517197" y="732101"/>
                  <a:pt x="10521079" y="728200"/>
                </a:cubicBezTo>
                <a:cubicBezTo>
                  <a:pt x="10524490" y="724100"/>
                  <a:pt x="10526235" y="718866"/>
                  <a:pt x="10525966" y="713540"/>
                </a:cubicBezTo>
                <a:cubicBezTo>
                  <a:pt x="10525966" y="704329"/>
                  <a:pt x="10522765" y="697903"/>
                  <a:pt x="10516193" y="694312"/>
                </a:cubicBezTo>
                <a:cubicBezTo>
                  <a:pt x="10508636" y="690478"/>
                  <a:pt x="10500229" y="688621"/>
                  <a:pt x="10491760" y="688912"/>
                </a:cubicBezTo>
                <a:close/>
                <a:moveTo>
                  <a:pt x="11096805" y="686885"/>
                </a:moveTo>
                <a:cubicBezTo>
                  <a:pt x="11090971" y="686819"/>
                  <a:pt x="11085176" y="687820"/>
                  <a:pt x="11079703" y="689841"/>
                </a:cubicBezTo>
                <a:cubicBezTo>
                  <a:pt x="11074696" y="691651"/>
                  <a:pt x="11070313" y="694854"/>
                  <a:pt x="11067071" y="699076"/>
                </a:cubicBezTo>
                <a:cubicBezTo>
                  <a:pt x="11063785" y="703611"/>
                  <a:pt x="11062106" y="709116"/>
                  <a:pt x="11062307" y="714713"/>
                </a:cubicBezTo>
                <a:cubicBezTo>
                  <a:pt x="11062307" y="722221"/>
                  <a:pt x="11064212" y="727987"/>
                  <a:pt x="11068024" y="732011"/>
                </a:cubicBezTo>
                <a:cubicBezTo>
                  <a:pt x="11072930" y="736773"/>
                  <a:pt x="11078747" y="740497"/>
                  <a:pt x="11085127" y="742957"/>
                </a:cubicBezTo>
                <a:cubicBezTo>
                  <a:pt x="11090546" y="745149"/>
                  <a:pt x="11095804" y="747721"/>
                  <a:pt x="11100861" y="750653"/>
                </a:cubicBezTo>
                <a:cubicBezTo>
                  <a:pt x="11103879" y="752781"/>
                  <a:pt x="11105528" y="756358"/>
                  <a:pt x="11105186" y="760035"/>
                </a:cubicBezTo>
                <a:cubicBezTo>
                  <a:pt x="11105342" y="763976"/>
                  <a:pt x="11103387" y="767700"/>
                  <a:pt x="11100055" y="769808"/>
                </a:cubicBezTo>
                <a:cubicBezTo>
                  <a:pt x="11096507" y="772100"/>
                  <a:pt x="11092354" y="773273"/>
                  <a:pt x="11088132" y="773180"/>
                </a:cubicBezTo>
                <a:cubicBezTo>
                  <a:pt x="11080333" y="772975"/>
                  <a:pt x="11072710" y="770805"/>
                  <a:pt x="11065972" y="766877"/>
                </a:cubicBezTo>
                <a:lnTo>
                  <a:pt x="11064188" y="784419"/>
                </a:lnTo>
                <a:cubicBezTo>
                  <a:pt x="11072151" y="787261"/>
                  <a:pt x="11080533" y="788753"/>
                  <a:pt x="11088987" y="788841"/>
                </a:cubicBezTo>
                <a:cubicBezTo>
                  <a:pt x="11093785" y="788873"/>
                  <a:pt x="11098564" y="788272"/>
                  <a:pt x="11103207" y="787058"/>
                </a:cubicBezTo>
                <a:cubicBezTo>
                  <a:pt x="11107480" y="785953"/>
                  <a:pt x="11111514" y="784075"/>
                  <a:pt x="11115105" y="781512"/>
                </a:cubicBezTo>
                <a:cubicBezTo>
                  <a:pt x="11118540" y="779029"/>
                  <a:pt x="11121323" y="775750"/>
                  <a:pt x="11123217" y="771958"/>
                </a:cubicBezTo>
                <a:cubicBezTo>
                  <a:pt x="11125272" y="767678"/>
                  <a:pt x="11126283" y="762975"/>
                  <a:pt x="11126173" y="758227"/>
                </a:cubicBezTo>
                <a:cubicBezTo>
                  <a:pt x="11126173" y="750768"/>
                  <a:pt x="11124211" y="744978"/>
                  <a:pt x="11120285" y="740856"/>
                </a:cubicBezTo>
                <a:cubicBezTo>
                  <a:pt x="11115005" y="735855"/>
                  <a:pt x="11108807" y="731923"/>
                  <a:pt x="11102034" y="729275"/>
                </a:cubicBezTo>
                <a:cubicBezTo>
                  <a:pt x="11093759" y="725610"/>
                  <a:pt x="11088450" y="723069"/>
                  <a:pt x="11086104" y="721652"/>
                </a:cubicBezTo>
                <a:cubicBezTo>
                  <a:pt x="11083570" y="719834"/>
                  <a:pt x="11082224" y="716785"/>
                  <a:pt x="11082586" y="713687"/>
                </a:cubicBezTo>
                <a:cubicBezTo>
                  <a:pt x="11082349" y="710076"/>
                  <a:pt x="11084162" y="706636"/>
                  <a:pt x="11087277" y="704794"/>
                </a:cubicBezTo>
                <a:cubicBezTo>
                  <a:pt x="11090607" y="702841"/>
                  <a:pt x="11094413" y="701862"/>
                  <a:pt x="11098271" y="701959"/>
                </a:cubicBezTo>
                <a:cubicBezTo>
                  <a:pt x="11105296" y="702113"/>
                  <a:pt x="11112205" y="703780"/>
                  <a:pt x="11118526" y="706846"/>
                </a:cubicBezTo>
                <a:lnTo>
                  <a:pt x="11120187" y="690745"/>
                </a:lnTo>
                <a:cubicBezTo>
                  <a:pt x="11112672" y="688131"/>
                  <a:pt x="11104763" y="686823"/>
                  <a:pt x="11096805" y="686885"/>
                </a:cubicBezTo>
                <a:close/>
                <a:moveTo>
                  <a:pt x="9988037" y="686860"/>
                </a:moveTo>
                <a:cubicBezTo>
                  <a:pt x="9982204" y="686794"/>
                  <a:pt x="9976408" y="687795"/>
                  <a:pt x="9970934" y="689816"/>
                </a:cubicBezTo>
                <a:cubicBezTo>
                  <a:pt x="9965936" y="691626"/>
                  <a:pt x="9961560" y="694832"/>
                  <a:pt x="9958327" y="699051"/>
                </a:cubicBezTo>
                <a:cubicBezTo>
                  <a:pt x="9954988" y="703567"/>
                  <a:pt x="9953267" y="709076"/>
                  <a:pt x="9953441" y="714688"/>
                </a:cubicBezTo>
                <a:cubicBezTo>
                  <a:pt x="9953441" y="722196"/>
                  <a:pt x="9955347" y="727962"/>
                  <a:pt x="9959158" y="731986"/>
                </a:cubicBezTo>
                <a:cubicBezTo>
                  <a:pt x="9964068" y="736743"/>
                  <a:pt x="9969884" y="740467"/>
                  <a:pt x="9976261" y="742932"/>
                </a:cubicBezTo>
                <a:cubicBezTo>
                  <a:pt x="9981680" y="745124"/>
                  <a:pt x="9986938" y="747696"/>
                  <a:pt x="9991995" y="750628"/>
                </a:cubicBezTo>
                <a:cubicBezTo>
                  <a:pt x="9995030" y="752754"/>
                  <a:pt x="9996691" y="756346"/>
                  <a:pt x="9996344" y="760035"/>
                </a:cubicBezTo>
                <a:cubicBezTo>
                  <a:pt x="9996496" y="763969"/>
                  <a:pt x="9994553" y="767687"/>
                  <a:pt x="9991238" y="769808"/>
                </a:cubicBezTo>
                <a:cubicBezTo>
                  <a:pt x="9987679" y="772095"/>
                  <a:pt x="9983520" y="773270"/>
                  <a:pt x="9979290" y="773180"/>
                </a:cubicBezTo>
                <a:cubicBezTo>
                  <a:pt x="9971491" y="772974"/>
                  <a:pt x="9963870" y="770805"/>
                  <a:pt x="9957130" y="766876"/>
                </a:cubicBezTo>
                <a:lnTo>
                  <a:pt x="9955347" y="784419"/>
                </a:lnTo>
                <a:cubicBezTo>
                  <a:pt x="9963333" y="787267"/>
                  <a:pt x="9971739" y="788763"/>
                  <a:pt x="9980219" y="788841"/>
                </a:cubicBezTo>
                <a:cubicBezTo>
                  <a:pt x="9985016" y="788873"/>
                  <a:pt x="9989796" y="788272"/>
                  <a:pt x="9994438" y="787057"/>
                </a:cubicBezTo>
                <a:cubicBezTo>
                  <a:pt x="9998712" y="785958"/>
                  <a:pt x="10002748" y="784079"/>
                  <a:pt x="10006337" y="781511"/>
                </a:cubicBezTo>
                <a:cubicBezTo>
                  <a:pt x="10009772" y="779021"/>
                  <a:pt x="10012562" y="775745"/>
                  <a:pt x="10014473" y="771958"/>
                </a:cubicBezTo>
                <a:cubicBezTo>
                  <a:pt x="10016518" y="767675"/>
                  <a:pt x="10017525" y="762972"/>
                  <a:pt x="10017405" y="758227"/>
                </a:cubicBezTo>
                <a:cubicBezTo>
                  <a:pt x="10017798" y="751892"/>
                  <a:pt x="10015692" y="745656"/>
                  <a:pt x="10011541" y="740855"/>
                </a:cubicBezTo>
                <a:cubicBezTo>
                  <a:pt x="10006254" y="735835"/>
                  <a:pt x="10000048" y="731876"/>
                  <a:pt x="9993266" y="729201"/>
                </a:cubicBezTo>
                <a:cubicBezTo>
                  <a:pt x="9984991" y="725536"/>
                  <a:pt x="9979681" y="722995"/>
                  <a:pt x="9977336" y="721578"/>
                </a:cubicBezTo>
                <a:cubicBezTo>
                  <a:pt x="9974824" y="719768"/>
                  <a:pt x="9973487" y="716738"/>
                  <a:pt x="9973842" y="713662"/>
                </a:cubicBezTo>
                <a:cubicBezTo>
                  <a:pt x="9973639" y="710063"/>
                  <a:pt x="9975432" y="706645"/>
                  <a:pt x="9978508" y="704769"/>
                </a:cubicBezTo>
                <a:cubicBezTo>
                  <a:pt x="9981837" y="702816"/>
                  <a:pt x="9985646" y="701837"/>
                  <a:pt x="9989503" y="701934"/>
                </a:cubicBezTo>
                <a:cubicBezTo>
                  <a:pt x="9996527" y="702088"/>
                  <a:pt x="10003437" y="703755"/>
                  <a:pt x="10009758" y="706821"/>
                </a:cubicBezTo>
                <a:lnTo>
                  <a:pt x="10011419" y="690720"/>
                </a:lnTo>
                <a:cubicBezTo>
                  <a:pt x="10003904" y="688106"/>
                  <a:pt x="9995995" y="686798"/>
                  <a:pt x="9988037" y="686860"/>
                </a:cubicBezTo>
                <a:close/>
                <a:moveTo>
                  <a:pt x="11353639" y="683121"/>
                </a:moveTo>
                <a:lnTo>
                  <a:pt x="11353639" y="700884"/>
                </a:lnTo>
                <a:lnTo>
                  <a:pt x="11372965" y="700884"/>
                </a:lnTo>
                <a:lnTo>
                  <a:pt x="11372965" y="683121"/>
                </a:lnTo>
                <a:close/>
                <a:moveTo>
                  <a:pt x="10694403" y="683121"/>
                </a:moveTo>
                <a:lnTo>
                  <a:pt x="10694403" y="700884"/>
                </a:lnTo>
                <a:lnTo>
                  <a:pt x="10713729" y="700884"/>
                </a:lnTo>
                <a:lnTo>
                  <a:pt x="10713729" y="683121"/>
                </a:lnTo>
                <a:close/>
                <a:moveTo>
                  <a:pt x="10379078" y="681045"/>
                </a:moveTo>
                <a:lnTo>
                  <a:pt x="10379078" y="713199"/>
                </a:lnTo>
                <a:cubicBezTo>
                  <a:pt x="10379031" y="717501"/>
                  <a:pt x="10379278" y="721804"/>
                  <a:pt x="10379811" y="726075"/>
                </a:cubicBezTo>
                <a:cubicBezTo>
                  <a:pt x="10377653" y="721987"/>
                  <a:pt x="10374438" y="718554"/>
                  <a:pt x="10370502" y="716131"/>
                </a:cubicBezTo>
                <a:cubicBezTo>
                  <a:pt x="10366480" y="713817"/>
                  <a:pt x="10361899" y="712649"/>
                  <a:pt x="10357260" y="712759"/>
                </a:cubicBezTo>
                <a:cubicBezTo>
                  <a:pt x="10351203" y="712546"/>
                  <a:pt x="10345256" y="714408"/>
                  <a:pt x="10340401" y="718036"/>
                </a:cubicBezTo>
                <a:cubicBezTo>
                  <a:pt x="10335837" y="721606"/>
                  <a:pt x="10332373" y="726390"/>
                  <a:pt x="10330408" y="731841"/>
                </a:cubicBezTo>
                <a:cubicBezTo>
                  <a:pt x="10328229" y="737695"/>
                  <a:pt x="10327134" y="743896"/>
                  <a:pt x="10327183" y="750141"/>
                </a:cubicBezTo>
                <a:cubicBezTo>
                  <a:pt x="10327164" y="754895"/>
                  <a:pt x="10327755" y="759633"/>
                  <a:pt x="10328942" y="764238"/>
                </a:cubicBezTo>
                <a:cubicBezTo>
                  <a:pt x="10330037" y="768526"/>
                  <a:pt x="10331865" y="772592"/>
                  <a:pt x="10334342" y="776259"/>
                </a:cubicBezTo>
                <a:cubicBezTo>
                  <a:pt x="10336800" y="779802"/>
                  <a:pt x="10340089" y="782687"/>
                  <a:pt x="10343920" y="784664"/>
                </a:cubicBezTo>
                <a:cubicBezTo>
                  <a:pt x="10348185" y="786824"/>
                  <a:pt x="10352918" y="787896"/>
                  <a:pt x="10357699" y="787791"/>
                </a:cubicBezTo>
                <a:cubicBezTo>
                  <a:pt x="10362427" y="787859"/>
                  <a:pt x="10367086" y="786653"/>
                  <a:pt x="10371186" y="784297"/>
                </a:cubicBezTo>
                <a:cubicBezTo>
                  <a:pt x="10375188" y="781949"/>
                  <a:pt x="10378391" y="778451"/>
                  <a:pt x="10380373" y="774255"/>
                </a:cubicBezTo>
                <a:lnTo>
                  <a:pt x="10380666" y="786643"/>
                </a:lnTo>
                <a:lnTo>
                  <a:pt x="10398404" y="786643"/>
                </a:lnTo>
                <a:cubicBezTo>
                  <a:pt x="10398282" y="784297"/>
                  <a:pt x="10398159" y="781145"/>
                  <a:pt x="10398086" y="777725"/>
                </a:cubicBezTo>
                <a:cubicBezTo>
                  <a:pt x="10398013" y="774304"/>
                  <a:pt x="10397842" y="770200"/>
                  <a:pt x="10397842" y="765509"/>
                </a:cubicBezTo>
                <a:lnTo>
                  <a:pt x="10397842" y="681045"/>
                </a:lnTo>
                <a:close/>
                <a:moveTo>
                  <a:pt x="10033946" y="681045"/>
                </a:moveTo>
                <a:lnTo>
                  <a:pt x="10033946" y="786569"/>
                </a:lnTo>
                <a:lnTo>
                  <a:pt x="10052685" y="786569"/>
                </a:lnTo>
                <a:lnTo>
                  <a:pt x="10052685" y="753146"/>
                </a:lnTo>
                <a:cubicBezTo>
                  <a:pt x="10052546" y="747150"/>
                  <a:pt x="10053800" y="741203"/>
                  <a:pt x="10056350" y="735774"/>
                </a:cubicBezTo>
                <a:cubicBezTo>
                  <a:pt x="10058647" y="730949"/>
                  <a:pt x="10063678" y="728037"/>
                  <a:pt x="10069006" y="728445"/>
                </a:cubicBezTo>
                <a:cubicBezTo>
                  <a:pt x="10074594" y="728445"/>
                  <a:pt x="10078137" y="730529"/>
                  <a:pt x="10079634" y="734699"/>
                </a:cubicBezTo>
                <a:cubicBezTo>
                  <a:pt x="10081318" y="740104"/>
                  <a:pt x="10082078" y="745755"/>
                  <a:pt x="10081882" y="751411"/>
                </a:cubicBezTo>
                <a:lnTo>
                  <a:pt x="10081882" y="786643"/>
                </a:lnTo>
                <a:lnTo>
                  <a:pt x="10100646" y="786643"/>
                </a:lnTo>
                <a:lnTo>
                  <a:pt x="10100622" y="744888"/>
                </a:lnTo>
                <a:cubicBezTo>
                  <a:pt x="10100673" y="740460"/>
                  <a:pt x="10100331" y="736036"/>
                  <a:pt x="10099596" y="731670"/>
                </a:cubicBezTo>
                <a:cubicBezTo>
                  <a:pt x="10098973" y="728208"/>
                  <a:pt x="10097705" y="724892"/>
                  <a:pt x="10095858" y="721897"/>
                </a:cubicBezTo>
                <a:cubicBezTo>
                  <a:pt x="10093969" y="719006"/>
                  <a:pt x="10091325" y="716690"/>
                  <a:pt x="10088210" y="715202"/>
                </a:cubicBezTo>
                <a:cubicBezTo>
                  <a:pt x="10084240" y="713436"/>
                  <a:pt x="10079920" y="712600"/>
                  <a:pt x="10075579" y="712759"/>
                </a:cubicBezTo>
                <a:cubicBezTo>
                  <a:pt x="10071042" y="712673"/>
                  <a:pt x="10066548" y="713653"/>
                  <a:pt x="10062458" y="715617"/>
                </a:cubicBezTo>
                <a:cubicBezTo>
                  <a:pt x="10058517" y="717665"/>
                  <a:pt x="10055156" y="720675"/>
                  <a:pt x="10052685" y="724364"/>
                </a:cubicBezTo>
                <a:lnTo>
                  <a:pt x="10052685" y="681045"/>
                </a:lnTo>
                <a:close/>
                <a:moveTo>
                  <a:pt x="11070000" y="421163"/>
                </a:moveTo>
                <a:lnTo>
                  <a:pt x="11070000" y="626363"/>
                </a:lnTo>
                <a:lnTo>
                  <a:pt x="11581200" y="626363"/>
                </a:lnTo>
                <a:lnTo>
                  <a:pt x="11581200" y="421163"/>
                </a:lnTo>
                <a:close/>
                <a:moveTo>
                  <a:pt x="0" y="0"/>
                </a:moveTo>
                <a:lnTo>
                  <a:pt x="12192000" y="0"/>
                </a:lnTo>
                <a:lnTo>
                  <a:pt x="12192000" y="5871528"/>
                </a:lnTo>
                <a:lnTo>
                  <a:pt x="0" y="5871528"/>
                </a:lnTo>
                <a:close/>
              </a:path>
            </a:pathLst>
          </a:custGeom>
          <a:solidFill>
            <a:schemeClr val="tx2">
              <a:lumMod val="75000"/>
            </a:schemeClr>
          </a:solidFill>
        </p:spPr>
        <p:txBody>
          <a:bodyPr wrap="square">
            <a:noAutofit/>
          </a:bodyPr>
          <a:lstStyle>
            <a:lvl1pPr marL="0" indent="0" algn="ctr">
              <a:buNone/>
              <a:defRPr sz="1000">
                <a:solidFill>
                  <a:schemeClr val="tx2">
                    <a:lumMod val="60000"/>
                    <a:lumOff val="40000"/>
                  </a:schemeClr>
                </a:solidFill>
                <a:latin typeface="Poppins Light" panose="00000400000000000000" pitchFamily="50" charset="0"/>
                <a:cs typeface="Poppins Light" panose="00000400000000000000" pitchFamily="50" charset="0"/>
              </a:defRPr>
            </a:lvl1pPr>
          </a:lstStyle>
          <a:p>
            <a:r>
              <a:rPr lang="en-GB" dirty="0"/>
              <a:t>Drag picture file or click centre icon to place new DARK image</a:t>
            </a:r>
          </a:p>
        </p:txBody>
      </p:sp>
      <p:sp>
        <p:nvSpPr>
          <p:cNvPr id="3" name="Date Placeholder 2">
            <a:extLst>
              <a:ext uri="{FF2B5EF4-FFF2-40B4-BE49-F238E27FC236}">
                <a16:creationId xmlns:a16="http://schemas.microsoft.com/office/drawing/2014/main" id="{153976A9-E85C-4259-B1CC-8E22954F597A}"/>
              </a:ext>
            </a:extLst>
          </p:cNvPr>
          <p:cNvSpPr>
            <a:spLocks noGrp="1"/>
          </p:cNvSpPr>
          <p:nvPr>
            <p:ph type="dt" sz="half" idx="10"/>
          </p:nvPr>
        </p:nvSpPr>
        <p:spPr/>
        <p:txBody>
          <a:bodyPr/>
          <a:lstStyle/>
          <a:p>
            <a:fld id="{832BC62A-3CEB-45AF-809A-60C0F0BE6F1D}" type="datetimeFigureOut">
              <a:rPr lang="en-GB" smtClean="0"/>
              <a:pPr/>
              <a:t>30/10/2024</a:t>
            </a:fld>
            <a:endParaRPr lang="en-GB"/>
          </a:p>
        </p:txBody>
      </p:sp>
      <p:sp>
        <p:nvSpPr>
          <p:cNvPr id="4" name="Footer Placeholder 3">
            <a:extLst>
              <a:ext uri="{FF2B5EF4-FFF2-40B4-BE49-F238E27FC236}">
                <a16:creationId xmlns:a16="http://schemas.microsoft.com/office/drawing/2014/main" id="{E8B5C549-E6FC-4C53-942A-27B182DE4E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13B8246-A8C3-4068-81DE-D7B591526743}"/>
              </a:ext>
            </a:extLst>
          </p:cNvPr>
          <p:cNvSpPr>
            <a:spLocks noGrp="1"/>
          </p:cNvSpPr>
          <p:nvPr>
            <p:ph type="sldNum" sz="quarter" idx="12"/>
          </p:nvPr>
        </p:nvSpPr>
        <p:spPr>
          <a:xfrm>
            <a:off x="10125514" y="6394916"/>
            <a:ext cx="1440000" cy="365125"/>
          </a:xfrm>
        </p:spPr>
        <p:txBody>
          <a:bodyPr/>
          <a:lstStyle/>
          <a:p>
            <a:fld id="{9527C9C5-01FC-45F0-893C-77E06CCB7E79}" type="slidenum">
              <a:rPr lang="en-GB" smtClean="0"/>
              <a:pPr/>
              <a:t>‹#›</a:t>
            </a:fld>
            <a:endParaRPr lang="en-GB"/>
          </a:p>
        </p:txBody>
      </p:sp>
      <p:sp>
        <p:nvSpPr>
          <p:cNvPr id="55" name="Rectangle 54">
            <a:extLst>
              <a:ext uri="{FF2B5EF4-FFF2-40B4-BE49-F238E27FC236}">
                <a16:creationId xmlns:a16="http://schemas.microsoft.com/office/drawing/2014/main" id="{DF332078-763C-4EE8-887C-E88B1F520C69}"/>
              </a:ext>
            </a:extLst>
          </p:cNvPr>
          <p:cNvSpPr/>
          <p:nvPr userDrawn="1"/>
        </p:nvSpPr>
        <p:spPr>
          <a:xfrm>
            <a:off x="0" y="5846365"/>
            <a:ext cx="12192000" cy="1011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C332A195-912B-41FE-BF15-8AC4FE5EB1B7}"/>
              </a:ext>
            </a:extLst>
          </p:cNvPr>
          <p:cNvSpPr txBox="1"/>
          <p:nvPr userDrawn="1"/>
        </p:nvSpPr>
        <p:spPr>
          <a:xfrm>
            <a:off x="353437" y="6239331"/>
            <a:ext cx="306603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3087"/>
                </a:solidFill>
                <a:uLnTx/>
                <a:uFillTx/>
                <a:latin typeface="Poppins Light" panose="00000400000000000000" pitchFamily="2" charset="0"/>
                <a:ea typeface="+mn-ea"/>
                <a:cs typeface="Poppins Light" panose="00000400000000000000" pitchFamily="2" charset="0"/>
              </a:rPr>
              <a:t>Shared vision. </a:t>
            </a:r>
            <a:r>
              <a:rPr kumimoji="0" lang="en-GB" sz="1400" b="0" i="0" u="none" strike="noStrike" kern="1200" cap="none" spc="0" normalizeH="0" baseline="0" noProof="0" dirty="0">
                <a:ln>
                  <a:noFill/>
                </a:ln>
                <a:solidFill>
                  <a:srgbClr val="003087"/>
                </a:solidFill>
                <a:uLnTx/>
                <a:uFillTx/>
                <a:latin typeface="Poppins SemiBold" panose="00000700000000000000" pitchFamily="2" charset="0"/>
                <a:ea typeface="+mn-ea"/>
                <a:cs typeface="Poppins SemiBold" panose="00000700000000000000" pitchFamily="2" charset="0"/>
              </a:rPr>
              <a:t>Better together</a:t>
            </a:r>
          </a:p>
        </p:txBody>
      </p:sp>
      <p:sp>
        <p:nvSpPr>
          <p:cNvPr id="58" name="Text Placeholder 17">
            <a:extLst>
              <a:ext uri="{FF2B5EF4-FFF2-40B4-BE49-F238E27FC236}">
                <a16:creationId xmlns:a16="http://schemas.microsoft.com/office/drawing/2014/main" id="{C0FED86F-B2E8-4590-8995-016286696C80}"/>
              </a:ext>
            </a:extLst>
          </p:cNvPr>
          <p:cNvSpPr>
            <a:spLocks noGrp="1"/>
          </p:cNvSpPr>
          <p:nvPr>
            <p:ph type="body" sz="quarter" idx="18" hasCustomPrompt="1"/>
          </p:nvPr>
        </p:nvSpPr>
        <p:spPr>
          <a:xfrm>
            <a:off x="3312023" y="6185926"/>
            <a:ext cx="1892300" cy="365125"/>
          </a:xfrm>
        </p:spPr>
        <p:txBody>
          <a:bodyPr>
            <a:noAutofit/>
          </a:bodyPr>
          <a:lstStyle>
            <a:lvl1pPr marL="0" indent="0">
              <a:buFont typeface="Arial" panose="020B0604020202020204" pitchFamily="34" charset="0"/>
              <a:buNone/>
              <a:defRPr>
                <a:solidFill>
                  <a:schemeClr val="accent3"/>
                </a:solidFill>
                <a:latin typeface="Poppins Light" panose="00000400000000000000" pitchFamily="50" charset="0"/>
                <a:cs typeface="Poppins Light" panose="00000400000000000000" pitchFamily="50" charset="0"/>
              </a:defRPr>
            </a:lvl1pPr>
            <a:lvl2pPr>
              <a:defRPr>
                <a:solidFill>
                  <a:schemeClr val="accent3"/>
                </a:solidFill>
                <a:latin typeface="Poppins Light" panose="00000400000000000000" pitchFamily="50" charset="0"/>
                <a:cs typeface="Poppins Light" panose="00000400000000000000" pitchFamily="50" charset="0"/>
              </a:defRPr>
            </a:lvl2pPr>
            <a:lvl3pPr>
              <a:defRPr>
                <a:solidFill>
                  <a:schemeClr val="accent3"/>
                </a:solidFill>
                <a:latin typeface="Poppins Light" panose="00000400000000000000" pitchFamily="50" charset="0"/>
                <a:cs typeface="Poppins Light" panose="00000400000000000000" pitchFamily="50" charset="0"/>
              </a:defRPr>
            </a:lvl3pPr>
            <a:lvl4pPr>
              <a:defRPr>
                <a:solidFill>
                  <a:schemeClr val="accent3"/>
                </a:solidFill>
                <a:latin typeface="Poppins Light" panose="00000400000000000000" pitchFamily="50" charset="0"/>
                <a:cs typeface="Poppins Light" panose="00000400000000000000" pitchFamily="50" charset="0"/>
              </a:defRPr>
            </a:lvl4pPr>
            <a:lvl5pPr>
              <a:defRPr>
                <a:solidFill>
                  <a:schemeClr val="accent3"/>
                </a:solidFill>
                <a:latin typeface="Poppins Light" panose="00000400000000000000" pitchFamily="50" charset="0"/>
                <a:cs typeface="Poppins Light" panose="00000400000000000000" pitchFamily="50" charset="0"/>
              </a:defRPr>
            </a:lvl5pPr>
          </a:lstStyle>
          <a:p>
            <a:pPr lvl="0"/>
            <a:r>
              <a:rPr lang="en-US" dirty="0"/>
              <a:t>Month Year</a:t>
            </a:r>
            <a:endParaRPr lang="en-GB" dirty="0"/>
          </a:p>
        </p:txBody>
      </p:sp>
      <p:sp>
        <p:nvSpPr>
          <p:cNvPr id="14" name="Text Placeholder 13">
            <a:extLst>
              <a:ext uri="{FF2B5EF4-FFF2-40B4-BE49-F238E27FC236}">
                <a16:creationId xmlns:a16="http://schemas.microsoft.com/office/drawing/2014/main" id="{18F7BFE7-094F-40CC-B088-AE5D07FA6846}"/>
              </a:ext>
            </a:extLst>
          </p:cNvPr>
          <p:cNvSpPr>
            <a:spLocks noGrp="1"/>
          </p:cNvSpPr>
          <p:nvPr>
            <p:ph type="body" sz="quarter" idx="17" hasCustomPrompt="1"/>
          </p:nvPr>
        </p:nvSpPr>
        <p:spPr>
          <a:xfrm>
            <a:off x="747713" y="2501062"/>
            <a:ext cx="720000" cy="36000"/>
          </a:xfrm>
          <a:solidFill>
            <a:schemeClr val="accent6"/>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
        <p:nvSpPr>
          <p:cNvPr id="17" name="Title 1">
            <a:extLst>
              <a:ext uri="{FF2B5EF4-FFF2-40B4-BE49-F238E27FC236}">
                <a16:creationId xmlns:a16="http://schemas.microsoft.com/office/drawing/2014/main" id="{C20E80C6-5D33-422C-8F36-CB8BF54157D5}"/>
              </a:ext>
            </a:extLst>
          </p:cNvPr>
          <p:cNvSpPr>
            <a:spLocks noGrp="1"/>
          </p:cNvSpPr>
          <p:nvPr>
            <p:ph type="title" hasCustomPrompt="1"/>
          </p:nvPr>
        </p:nvSpPr>
        <p:spPr>
          <a:xfrm>
            <a:off x="626485" y="2773870"/>
            <a:ext cx="5469515" cy="771853"/>
          </a:xfrm>
        </p:spPr>
        <p:txBody>
          <a:bodyPr anchor="t" anchorCtr="0"/>
          <a:lstStyle>
            <a:lvl1pPr marL="0" indent="0" algn="l" defTabSz="914400" rtl="0" eaLnBrk="1" latinLnBrk="0" hangingPunct="1">
              <a:lnSpc>
                <a:spcPct val="85000"/>
              </a:lnSpc>
              <a:spcBef>
                <a:spcPct val="0"/>
              </a:spcBef>
              <a:buFont typeface="Arial" panose="020B0604020202020204" pitchFamily="34" charset="0"/>
              <a:buNone/>
              <a:defRPr lang="en-GB" sz="6000" b="1" kern="1200" cap="none" baseline="0" dirty="0">
                <a:solidFill>
                  <a:schemeClr val="bg1"/>
                </a:solidFill>
                <a:latin typeface="+mj-lt"/>
                <a:ea typeface="+mj-ea"/>
                <a:cs typeface="+mj-cs"/>
              </a:defRPr>
            </a:lvl1pPr>
          </a:lstStyle>
          <a:p>
            <a:r>
              <a:rPr lang="en-US" dirty="0"/>
              <a:t>Title Here</a:t>
            </a:r>
            <a:endParaRPr lang="en-GB" dirty="0"/>
          </a:p>
        </p:txBody>
      </p:sp>
      <p:sp>
        <p:nvSpPr>
          <p:cNvPr id="18" name="Text Placeholder 6">
            <a:extLst>
              <a:ext uri="{FF2B5EF4-FFF2-40B4-BE49-F238E27FC236}">
                <a16:creationId xmlns:a16="http://schemas.microsoft.com/office/drawing/2014/main" id="{1BA419B6-D432-4365-A9D4-071A0DE90D75}"/>
              </a:ext>
            </a:extLst>
          </p:cNvPr>
          <p:cNvSpPr>
            <a:spLocks noGrp="1"/>
          </p:cNvSpPr>
          <p:nvPr>
            <p:ph type="body" sz="quarter" idx="16" hasCustomPrompt="1"/>
          </p:nvPr>
        </p:nvSpPr>
        <p:spPr>
          <a:xfrm>
            <a:off x="626484" y="3567667"/>
            <a:ext cx="5469516" cy="472646"/>
          </a:xfrm>
        </p:spPr>
        <p:txBody>
          <a:bodyPr anchor="t" anchorCtr="0">
            <a:noAutofit/>
          </a:bodyPr>
          <a:lstStyle>
            <a:lvl1pPr marL="0" indent="0">
              <a:lnSpc>
                <a:spcPct val="100000"/>
              </a:lnSpc>
              <a:buClr>
                <a:schemeClr val="bg1"/>
              </a:buClr>
              <a:buFont typeface="Arial" panose="020B0604020202020204" pitchFamily="34" charset="0"/>
              <a:buNone/>
              <a:defRPr sz="2400" b="0">
                <a:solidFill>
                  <a:schemeClr val="bg1"/>
                </a:solidFill>
              </a:defRPr>
            </a:lvl1pPr>
            <a:lvl2pPr>
              <a:lnSpc>
                <a:spcPct val="100000"/>
              </a:lnSpc>
              <a:defRPr sz="2400" b="0"/>
            </a:lvl2pPr>
            <a:lvl3pPr>
              <a:lnSpc>
                <a:spcPct val="100000"/>
              </a:lnSpc>
              <a:buClr>
                <a:schemeClr val="bg1"/>
              </a:buClr>
              <a:buSzPct val="100000"/>
              <a:defRPr sz="2400" b="0"/>
            </a:lvl3pPr>
            <a:lvl4pPr>
              <a:lnSpc>
                <a:spcPct val="100000"/>
              </a:lnSpc>
              <a:defRPr sz="2400" b="0"/>
            </a:lvl4pPr>
            <a:lvl5pPr>
              <a:lnSpc>
                <a:spcPct val="100000"/>
              </a:lnSpc>
              <a:buClr>
                <a:schemeClr val="bg1"/>
              </a:buClr>
              <a:defRPr sz="2400" b="0"/>
            </a:lvl5pPr>
          </a:lstStyle>
          <a:p>
            <a:pPr lvl="0"/>
            <a:r>
              <a:rPr lang="en-US" dirty="0"/>
              <a:t>Subtitle Here</a:t>
            </a:r>
            <a:endParaRPr lang="en-GB" dirty="0"/>
          </a:p>
        </p:txBody>
      </p:sp>
      <p:sp>
        <p:nvSpPr>
          <p:cNvPr id="15" name="Text Placeholder 13">
            <a:extLst>
              <a:ext uri="{FF2B5EF4-FFF2-40B4-BE49-F238E27FC236}">
                <a16:creationId xmlns:a16="http://schemas.microsoft.com/office/drawing/2014/main" id="{3B70EC48-6ED3-444C-B12B-111249DEC021}"/>
              </a:ext>
            </a:extLst>
          </p:cNvPr>
          <p:cNvSpPr>
            <a:spLocks noGrp="1"/>
          </p:cNvSpPr>
          <p:nvPr>
            <p:ph type="body" sz="quarter" idx="19" hasCustomPrompt="1"/>
          </p:nvPr>
        </p:nvSpPr>
        <p:spPr>
          <a:xfrm rot="16200000">
            <a:off x="3079311" y="6364483"/>
            <a:ext cx="324000" cy="14400"/>
          </a:xfrm>
          <a:solidFill>
            <a:schemeClr val="accent3"/>
          </a:solidFill>
        </p:spPr>
        <p:txBody>
          <a:bodyPr/>
          <a:lstStyle>
            <a:lvl1pPr marL="0" indent="0">
              <a:buFont typeface="Arial" panose="020B0604020202020204" pitchFamily="34" charset="0"/>
              <a:buNone/>
              <a:defRPr>
                <a:solidFill>
                  <a:schemeClr val="bg1"/>
                </a:solidFill>
              </a:defRPr>
            </a:lvl1pPr>
          </a:lstStyle>
          <a:p>
            <a:pPr lvl="0"/>
            <a:r>
              <a:rPr lang="en-GB" dirty="0"/>
              <a:t> </a:t>
            </a:r>
          </a:p>
        </p:txBody>
      </p:sp>
    </p:spTree>
    <p:extLst>
      <p:ext uri="{BB962C8B-B14F-4D97-AF65-F5344CB8AC3E}">
        <p14:creationId xmlns:p14="http://schemas.microsoft.com/office/powerpoint/2010/main" val="3646230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10.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1.xml"/><Relationship Id="rId7" Type="http://schemas.openxmlformats.org/officeDocument/2006/relationships/theme" Target="../theme/theme1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5.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B8D80E-E383-47C1-AD82-08C3A142C646}"/>
              </a:ext>
            </a:extLst>
          </p:cNvPr>
          <p:cNvSpPr>
            <a:spLocks noGrp="1"/>
          </p:cNvSpPr>
          <p:nvPr>
            <p:ph type="title"/>
          </p:nvPr>
        </p:nvSpPr>
        <p:spPr>
          <a:xfrm>
            <a:off x="626485" y="367834"/>
            <a:ext cx="10939030" cy="771853"/>
          </a:xfrm>
          <a:prstGeom prst="rect">
            <a:avLst/>
          </a:prstGeom>
        </p:spPr>
        <p:txBody>
          <a:bodyPr vert="horz" lIns="91440" tIns="45720" rIns="91440" bIns="4572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6082B20-8C10-4E6D-87A7-BD5F476CCE81}"/>
              </a:ext>
            </a:extLst>
          </p:cNvPr>
          <p:cNvSpPr>
            <a:spLocks noGrp="1"/>
          </p:cNvSpPr>
          <p:nvPr>
            <p:ph type="body" idx="1"/>
          </p:nvPr>
        </p:nvSpPr>
        <p:spPr>
          <a:xfrm>
            <a:off x="626485" y="1594278"/>
            <a:ext cx="10939029" cy="42234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36752AD5-C3D2-484A-B94F-7E6904768736}"/>
              </a:ext>
            </a:extLst>
          </p:cNvPr>
          <p:cNvSpPr>
            <a:spLocks noGrp="1"/>
          </p:cNvSpPr>
          <p:nvPr>
            <p:ph type="dt" sz="half" idx="2"/>
          </p:nvPr>
        </p:nvSpPr>
        <p:spPr>
          <a:xfrm>
            <a:off x="626485" y="6394916"/>
            <a:ext cx="1440000" cy="365125"/>
          </a:xfrm>
          <a:prstGeom prst="rect">
            <a:avLst/>
          </a:prstGeom>
        </p:spPr>
        <p:txBody>
          <a:bodyPr vert="horz" lIns="91440" tIns="45720" rIns="91440" bIns="45720" rtlCol="0" anchor="ctr"/>
          <a:lstStyle>
            <a:lvl1pPr algn="l">
              <a:defRPr sz="900">
                <a:solidFill>
                  <a:schemeClr val="tx2"/>
                </a:solidFill>
                <a:latin typeface="Poppins Light" panose="00000400000000000000" pitchFamily="50" charset="0"/>
                <a:cs typeface="Poppins Light" panose="00000400000000000000" pitchFamily="50" charset="0"/>
              </a:defRPr>
            </a:lvl1pPr>
          </a:lstStyle>
          <a:p>
            <a:fld id="{832BC62A-3CEB-45AF-809A-60C0F0BE6F1D}" type="datetimeFigureOut">
              <a:rPr lang="en-GB" smtClean="0"/>
              <a:pPr/>
              <a:t>30/10/2024</a:t>
            </a:fld>
            <a:endParaRPr lang="en-GB"/>
          </a:p>
        </p:txBody>
      </p:sp>
      <p:sp>
        <p:nvSpPr>
          <p:cNvPr id="5" name="Footer Placeholder 4">
            <a:extLst>
              <a:ext uri="{FF2B5EF4-FFF2-40B4-BE49-F238E27FC236}">
                <a16:creationId xmlns:a16="http://schemas.microsoft.com/office/drawing/2014/main" id="{361FCE94-F083-4D48-9C9F-BF52B26319A0}"/>
              </a:ext>
            </a:extLst>
          </p:cNvPr>
          <p:cNvSpPr>
            <a:spLocks noGrp="1"/>
          </p:cNvSpPr>
          <p:nvPr>
            <p:ph type="ftr" sz="quarter" idx="3"/>
          </p:nvPr>
        </p:nvSpPr>
        <p:spPr>
          <a:xfrm>
            <a:off x="2856000" y="6394916"/>
            <a:ext cx="6480000" cy="365125"/>
          </a:xfrm>
          <a:prstGeom prst="rect">
            <a:avLst/>
          </a:prstGeom>
        </p:spPr>
        <p:txBody>
          <a:bodyPr vert="horz" lIns="91440" tIns="45720" rIns="91440" bIns="45720" rtlCol="0" anchor="ctr"/>
          <a:lstStyle>
            <a:lvl1pPr algn="ctr">
              <a:defRPr sz="900">
                <a:solidFill>
                  <a:schemeClr val="tx2"/>
                </a:solidFill>
                <a:latin typeface="Poppins Light" panose="00000400000000000000" pitchFamily="50" charset="0"/>
                <a:cs typeface="Poppins Light" panose="00000400000000000000" pitchFamily="50" charset="0"/>
              </a:defRPr>
            </a:lvl1pPr>
          </a:lstStyle>
          <a:p>
            <a:endParaRPr lang="en-GB" dirty="0"/>
          </a:p>
        </p:txBody>
      </p:sp>
      <p:sp>
        <p:nvSpPr>
          <p:cNvPr id="6" name="Slide Number Placeholder 5">
            <a:extLst>
              <a:ext uri="{FF2B5EF4-FFF2-40B4-BE49-F238E27FC236}">
                <a16:creationId xmlns:a16="http://schemas.microsoft.com/office/drawing/2014/main" id="{597E27E0-58FA-4128-A493-B17ADEECB119}"/>
              </a:ext>
            </a:extLst>
          </p:cNvPr>
          <p:cNvSpPr>
            <a:spLocks noGrp="1"/>
          </p:cNvSpPr>
          <p:nvPr>
            <p:ph type="sldNum" sz="quarter" idx="4"/>
          </p:nvPr>
        </p:nvSpPr>
        <p:spPr>
          <a:xfrm>
            <a:off x="10125514" y="6394916"/>
            <a:ext cx="1440000" cy="365125"/>
          </a:xfrm>
          <a:prstGeom prst="rect">
            <a:avLst/>
          </a:prstGeom>
        </p:spPr>
        <p:txBody>
          <a:bodyPr vert="horz" lIns="91440" tIns="45720" rIns="91440" bIns="45720" rtlCol="0" anchor="ctr"/>
          <a:lstStyle>
            <a:lvl1pPr algn="r">
              <a:defRPr sz="900">
                <a:solidFill>
                  <a:schemeClr val="tx2"/>
                </a:solidFill>
                <a:latin typeface="Poppins Light" panose="00000400000000000000" pitchFamily="50" charset="0"/>
                <a:cs typeface="Poppins Light" panose="00000400000000000000" pitchFamily="50" charset="0"/>
              </a:defRPr>
            </a:lvl1pPr>
          </a:lstStyle>
          <a:p>
            <a:fld id="{9527C9C5-01FC-45F0-893C-77E06CCB7E79}" type="slidenum">
              <a:rPr lang="en-GB" smtClean="0"/>
              <a:pPr/>
              <a:t>‹#›</a:t>
            </a:fld>
            <a:endParaRPr lang="en-GB"/>
          </a:p>
        </p:txBody>
      </p:sp>
    </p:spTree>
    <p:extLst>
      <p:ext uri="{BB962C8B-B14F-4D97-AF65-F5344CB8AC3E}">
        <p14:creationId xmlns:p14="http://schemas.microsoft.com/office/powerpoint/2010/main" val="1298262459"/>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71" r:id="rId3"/>
    <p:sldLayoutId id="2147483668" r:id="rId4"/>
    <p:sldLayoutId id="2147483672" r:id="rId5"/>
    <p:sldLayoutId id="2147483673" r:id="rId6"/>
    <p:sldLayoutId id="2147483674" r:id="rId7"/>
    <p:sldLayoutId id="2147483664" r:id="rId8"/>
    <p:sldLayoutId id="2147483670" r:id="rId9"/>
  </p:sldLayoutIdLst>
  <p:txStyles>
    <p:titleStyle>
      <a:lvl1pPr marL="0" indent="0" algn="l" defTabSz="914400" rtl="0" eaLnBrk="1" latinLnBrk="0" hangingPunct="1">
        <a:lnSpc>
          <a:spcPct val="90000"/>
        </a:lnSpc>
        <a:spcBef>
          <a:spcPct val="0"/>
        </a:spcBef>
        <a:buFont typeface="Arial" panose="020B0604020202020204" pitchFamily="34" charset="0"/>
        <a:buNone/>
        <a:defRPr sz="2800" b="1" kern="1200" cap="all" baseline="0">
          <a:solidFill>
            <a:schemeClr val="tx2"/>
          </a:solidFill>
          <a:latin typeface="+mj-lt"/>
          <a:ea typeface="+mj-ea"/>
          <a:cs typeface="+mj-cs"/>
        </a:defRPr>
      </a:lvl1pPr>
    </p:titleStyle>
    <p:bodyStyle>
      <a:lvl1pPr marL="180000" indent="-180000" algn="l" defTabSz="914400" rtl="0" eaLnBrk="1" latinLnBrk="0" hangingPunct="1">
        <a:lnSpc>
          <a:spcPct val="120000"/>
        </a:lnSpc>
        <a:spcBef>
          <a:spcPts val="0"/>
        </a:spcBef>
        <a:spcAft>
          <a:spcPts val="1000"/>
        </a:spcAft>
        <a:buClr>
          <a:schemeClr val="tx2"/>
        </a:buClr>
        <a:buFont typeface="Wingdings" panose="05000000000000000000" pitchFamily="2" charset="2"/>
        <a:buChar char="§"/>
        <a:defRPr sz="1400" kern="1200">
          <a:solidFill>
            <a:schemeClr val="accent2"/>
          </a:solidFill>
          <a:latin typeface="+mn-lt"/>
          <a:ea typeface="+mn-ea"/>
          <a:cs typeface="+mn-cs"/>
        </a:defRPr>
      </a:lvl1pPr>
      <a:lvl2pPr marL="360000" indent="-180000" algn="l" defTabSz="914400" rtl="0" eaLnBrk="1" latinLnBrk="0" hangingPunct="1">
        <a:lnSpc>
          <a:spcPct val="120000"/>
        </a:lnSpc>
        <a:spcBef>
          <a:spcPts val="0"/>
        </a:spcBef>
        <a:spcAft>
          <a:spcPts val="1000"/>
        </a:spcAft>
        <a:buFont typeface="Arial" panose="020B0604020202020204" pitchFamily="34" charset="0"/>
        <a:buChar char="-"/>
        <a:defRPr sz="1400" kern="1200">
          <a:solidFill>
            <a:schemeClr val="accent2"/>
          </a:solidFill>
          <a:latin typeface="+mn-lt"/>
          <a:ea typeface="+mn-ea"/>
          <a:cs typeface="+mn-cs"/>
        </a:defRPr>
      </a:lvl2pPr>
      <a:lvl3pPr marL="540000" indent="-180000" algn="l" defTabSz="914400" rtl="0" eaLnBrk="1" latinLnBrk="0" hangingPunct="1">
        <a:lnSpc>
          <a:spcPct val="120000"/>
        </a:lnSpc>
        <a:spcBef>
          <a:spcPts val="0"/>
        </a:spcBef>
        <a:spcAft>
          <a:spcPts val="1000"/>
        </a:spcAft>
        <a:buClr>
          <a:schemeClr val="tx2"/>
        </a:buClr>
        <a:buSzPct val="100000"/>
        <a:buFont typeface="Arial" panose="020B0604020202020204" pitchFamily="34" charset="0"/>
        <a:buChar char="•"/>
        <a:defRPr sz="1400" kern="1200">
          <a:solidFill>
            <a:schemeClr val="accent2"/>
          </a:solidFill>
          <a:latin typeface="+mn-lt"/>
          <a:ea typeface="+mn-ea"/>
          <a:cs typeface="+mn-cs"/>
        </a:defRPr>
      </a:lvl3pPr>
      <a:lvl4pPr marL="720000" indent="-180000" algn="l" defTabSz="914400" rtl="0" eaLnBrk="1" latinLnBrk="0" hangingPunct="1">
        <a:lnSpc>
          <a:spcPct val="120000"/>
        </a:lnSpc>
        <a:spcBef>
          <a:spcPts val="0"/>
        </a:spcBef>
        <a:spcAft>
          <a:spcPts val="1000"/>
        </a:spcAft>
        <a:buFont typeface="Arial" panose="020B0604020202020204" pitchFamily="34" charset="0"/>
        <a:buChar char="-"/>
        <a:defRPr sz="1400" kern="1200">
          <a:solidFill>
            <a:schemeClr val="accent2"/>
          </a:solidFill>
          <a:latin typeface="+mn-lt"/>
          <a:ea typeface="+mn-ea"/>
          <a:cs typeface="+mn-cs"/>
        </a:defRPr>
      </a:lvl4pPr>
      <a:lvl5pPr marL="900000" indent="-180000" algn="l" defTabSz="914400" rtl="0" eaLnBrk="1" latinLnBrk="0" hangingPunct="1">
        <a:lnSpc>
          <a:spcPct val="120000"/>
        </a:lnSpc>
        <a:spcBef>
          <a:spcPts val="0"/>
        </a:spcBef>
        <a:spcAft>
          <a:spcPts val="1000"/>
        </a:spcAft>
        <a:buClr>
          <a:schemeClr val="tx1"/>
        </a:buClr>
        <a:buFont typeface="Wingdings" panose="05000000000000000000" pitchFamily="2" charset="2"/>
        <a:buChar char="§"/>
        <a:defRPr sz="14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B8D80E-E383-47C1-AD82-08C3A142C646}"/>
              </a:ext>
            </a:extLst>
          </p:cNvPr>
          <p:cNvSpPr>
            <a:spLocks noGrp="1"/>
          </p:cNvSpPr>
          <p:nvPr>
            <p:ph type="title"/>
          </p:nvPr>
        </p:nvSpPr>
        <p:spPr>
          <a:xfrm>
            <a:off x="626485" y="367834"/>
            <a:ext cx="10939030" cy="771853"/>
          </a:xfrm>
          <a:prstGeom prst="rect">
            <a:avLst/>
          </a:prstGeom>
        </p:spPr>
        <p:txBody>
          <a:bodyPr vert="horz" lIns="91440" tIns="45720" rIns="91440" bIns="4572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6082B20-8C10-4E6D-87A7-BD5F476CCE81}"/>
              </a:ext>
            </a:extLst>
          </p:cNvPr>
          <p:cNvSpPr>
            <a:spLocks noGrp="1"/>
          </p:cNvSpPr>
          <p:nvPr>
            <p:ph type="body" idx="1"/>
          </p:nvPr>
        </p:nvSpPr>
        <p:spPr>
          <a:xfrm>
            <a:off x="626485" y="1594278"/>
            <a:ext cx="10939029" cy="42234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6752AD5-C3D2-484A-B94F-7E6904768736}"/>
              </a:ext>
            </a:extLst>
          </p:cNvPr>
          <p:cNvSpPr>
            <a:spLocks noGrp="1"/>
          </p:cNvSpPr>
          <p:nvPr>
            <p:ph type="dt" sz="half" idx="2"/>
          </p:nvPr>
        </p:nvSpPr>
        <p:spPr>
          <a:xfrm>
            <a:off x="626485" y="6394916"/>
            <a:ext cx="1440000" cy="365125"/>
          </a:xfrm>
          <a:prstGeom prst="rect">
            <a:avLst/>
          </a:prstGeom>
        </p:spPr>
        <p:txBody>
          <a:bodyPr vert="horz" lIns="91440" tIns="45720" rIns="91440" bIns="45720" rtlCol="0" anchor="ctr"/>
          <a:lstStyle>
            <a:lvl1pPr algn="l">
              <a:defRPr sz="900">
                <a:solidFill>
                  <a:schemeClr val="tx2"/>
                </a:solidFill>
                <a:latin typeface="Poppins Light" panose="00000400000000000000" pitchFamily="50" charset="0"/>
                <a:cs typeface="Poppins Light" panose="00000400000000000000" pitchFamily="50" charset="0"/>
              </a:defRPr>
            </a:lvl1pPr>
          </a:lstStyle>
          <a:p>
            <a:fld id="{832BC62A-3CEB-45AF-809A-60C0F0BE6F1D}" type="datetimeFigureOut">
              <a:rPr lang="en-GB" smtClean="0"/>
              <a:pPr/>
              <a:t>30/10/2024</a:t>
            </a:fld>
            <a:endParaRPr lang="en-GB"/>
          </a:p>
        </p:txBody>
      </p:sp>
      <p:sp>
        <p:nvSpPr>
          <p:cNvPr id="5" name="Footer Placeholder 4">
            <a:extLst>
              <a:ext uri="{FF2B5EF4-FFF2-40B4-BE49-F238E27FC236}">
                <a16:creationId xmlns:a16="http://schemas.microsoft.com/office/drawing/2014/main" id="{361FCE94-F083-4D48-9C9F-BF52B26319A0}"/>
              </a:ext>
            </a:extLst>
          </p:cNvPr>
          <p:cNvSpPr>
            <a:spLocks noGrp="1"/>
          </p:cNvSpPr>
          <p:nvPr>
            <p:ph type="ftr" sz="quarter" idx="3"/>
          </p:nvPr>
        </p:nvSpPr>
        <p:spPr>
          <a:xfrm>
            <a:off x="2856000" y="6394916"/>
            <a:ext cx="6480000" cy="365125"/>
          </a:xfrm>
          <a:prstGeom prst="rect">
            <a:avLst/>
          </a:prstGeom>
        </p:spPr>
        <p:txBody>
          <a:bodyPr vert="horz" lIns="91440" tIns="45720" rIns="91440" bIns="45720" rtlCol="0" anchor="ctr"/>
          <a:lstStyle>
            <a:lvl1pPr algn="ctr">
              <a:defRPr sz="900">
                <a:solidFill>
                  <a:schemeClr val="tx2"/>
                </a:solidFill>
                <a:latin typeface="Poppins Light" panose="00000400000000000000" pitchFamily="50" charset="0"/>
                <a:cs typeface="Poppins Light" panose="00000400000000000000" pitchFamily="50" charset="0"/>
              </a:defRPr>
            </a:lvl1pPr>
          </a:lstStyle>
          <a:p>
            <a:endParaRPr lang="en-GB" dirty="0"/>
          </a:p>
        </p:txBody>
      </p:sp>
      <p:sp>
        <p:nvSpPr>
          <p:cNvPr id="6" name="Slide Number Placeholder 5">
            <a:extLst>
              <a:ext uri="{FF2B5EF4-FFF2-40B4-BE49-F238E27FC236}">
                <a16:creationId xmlns:a16="http://schemas.microsoft.com/office/drawing/2014/main" id="{597E27E0-58FA-4128-A493-B17ADEECB119}"/>
              </a:ext>
            </a:extLst>
          </p:cNvPr>
          <p:cNvSpPr>
            <a:spLocks noGrp="1"/>
          </p:cNvSpPr>
          <p:nvPr>
            <p:ph type="sldNum" sz="quarter" idx="4"/>
          </p:nvPr>
        </p:nvSpPr>
        <p:spPr>
          <a:xfrm>
            <a:off x="10125514" y="6394916"/>
            <a:ext cx="1440000" cy="365125"/>
          </a:xfrm>
          <a:prstGeom prst="rect">
            <a:avLst/>
          </a:prstGeom>
        </p:spPr>
        <p:txBody>
          <a:bodyPr vert="horz" lIns="91440" tIns="45720" rIns="91440" bIns="45720" rtlCol="0" anchor="ctr"/>
          <a:lstStyle>
            <a:lvl1pPr algn="r">
              <a:defRPr sz="900">
                <a:solidFill>
                  <a:schemeClr val="tx2"/>
                </a:solidFill>
                <a:latin typeface="Poppins Light" panose="00000400000000000000" pitchFamily="50" charset="0"/>
                <a:cs typeface="Poppins Light" panose="00000400000000000000" pitchFamily="50" charset="0"/>
              </a:defRPr>
            </a:lvl1pPr>
          </a:lstStyle>
          <a:p>
            <a:fld id="{9527C9C5-01FC-45F0-893C-77E06CCB7E79}" type="slidenum">
              <a:rPr lang="en-GB" smtClean="0"/>
              <a:pPr/>
              <a:t>‹#›</a:t>
            </a:fld>
            <a:endParaRPr lang="en-GB"/>
          </a:p>
        </p:txBody>
      </p:sp>
    </p:spTree>
    <p:extLst>
      <p:ext uri="{BB962C8B-B14F-4D97-AF65-F5344CB8AC3E}">
        <p14:creationId xmlns:p14="http://schemas.microsoft.com/office/powerpoint/2010/main" val="2085343983"/>
      </p:ext>
    </p:extLst>
  </p:cSld>
  <p:clrMap bg1="lt1" tx1="dk1" bg2="lt2" tx2="dk2" accent1="accent1" accent2="accent2" accent3="accent3" accent4="accent4" accent5="accent5" accent6="accent6" hlink="hlink" folHlink="folHlink"/>
  <p:sldLayoutIdLst>
    <p:sldLayoutId id="2147483954" r:id="rId1"/>
    <p:sldLayoutId id="2147483968" r:id="rId2"/>
    <p:sldLayoutId id="2147483955" r:id="rId3"/>
    <p:sldLayoutId id="2147483974" r:id="rId4"/>
    <p:sldLayoutId id="2147483975" r:id="rId5"/>
  </p:sldLayoutIdLst>
  <p:txStyles>
    <p:titleStyle>
      <a:lvl1pPr marL="0" indent="0" algn="l" defTabSz="914400" rtl="0" eaLnBrk="1" latinLnBrk="0" hangingPunct="1">
        <a:lnSpc>
          <a:spcPct val="90000"/>
        </a:lnSpc>
        <a:spcBef>
          <a:spcPct val="0"/>
        </a:spcBef>
        <a:buFont typeface="Arial" panose="020B0604020202020204" pitchFamily="34" charset="0"/>
        <a:buNone/>
        <a:defRPr sz="2800" b="1" kern="1200" cap="all" baseline="0">
          <a:solidFill>
            <a:schemeClr val="tx2"/>
          </a:solidFill>
          <a:latin typeface="+mj-lt"/>
          <a:ea typeface="+mj-ea"/>
          <a:cs typeface="+mj-cs"/>
        </a:defRPr>
      </a:lvl1pPr>
    </p:titleStyle>
    <p:bodyStyle>
      <a:lvl1pPr marL="180000" indent="-180000" algn="l" defTabSz="914400" rtl="0" eaLnBrk="1" latinLnBrk="0" hangingPunct="1">
        <a:lnSpc>
          <a:spcPct val="120000"/>
        </a:lnSpc>
        <a:spcBef>
          <a:spcPts val="0"/>
        </a:spcBef>
        <a:spcAft>
          <a:spcPts val="1000"/>
        </a:spcAft>
        <a:buClr>
          <a:schemeClr val="tx2"/>
        </a:buClr>
        <a:buFont typeface="Wingdings" panose="05000000000000000000" pitchFamily="2" charset="2"/>
        <a:buChar char="§"/>
        <a:defRPr sz="1400" kern="1200">
          <a:solidFill>
            <a:schemeClr val="accent3"/>
          </a:solidFill>
          <a:latin typeface="+mn-lt"/>
          <a:ea typeface="+mn-ea"/>
          <a:cs typeface="+mn-cs"/>
        </a:defRPr>
      </a:lvl1pPr>
      <a:lvl2pPr marL="360000" indent="-180000" algn="l" defTabSz="914400" rtl="0" eaLnBrk="1" latinLnBrk="0" hangingPunct="1">
        <a:lnSpc>
          <a:spcPct val="120000"/>
        </a:lnSpc>
        <a:spcBef>
          <a:spcPts val="0"/>
        </a:spcBef>
        <a:spcAft>
          <a:spcPts val="1000"/>
        </a:spcAft>
        <a:buFont typeface="Arial" panose="020B0604020202020204" pitchFamily="34" charset="0"/>
        <a:buChar char="-"/>
        <a:defRPr sz="1400" kern="1200">
          <a:solidFill>
            <a:schemeClr val="accent3"/>
          </a:solidFill>
          <a:latin typeface="+mn-lt"/>
          <a:ea typeface="+mn-ea"/>
          <a:cs typeface="+mn-cs"/>
        </a:defRPr>
      </a:lvl2pPr>
      <a:lvl3pPr marL="540000" indent="-180000" algn="l" defTabSz="914400" rtl="0" eaLnBrk="1" latinLnBrk="0" hangingPunct="1">
        <a:lnSpc>
          <a:spcPct val="120000"/>
        </a:lnSpc>
        <a:spcBef>
          <a:spcPts val="0"/>
        </a:spcBef>
        <a:spcAft>
          <a:spcPts val="1000"/>
        </a:spcAft>
        <a:buClr>
          <a:schemeClr val="tx2"/>
        </a:buClr>
        <a:buSzPct val="100000"/>
        <a:buFont typeface="Arial" panose="020B0604020202020204" pitchFamily="34" charset="0"/>
        <a:buChar char="•"/>
        <a:defRPr sz="1400" kern="1200">
          <a:solidFill>
            <a:schemeClr val="accent3"/>
          </a:solidFill>
          <a:latin typeface="+mn-lt"/>
          <a:ea typeface="+mn-ea"/>
          <a:cs typeface="+mn-cs"/>
        </a:defRPr>
      </a:lvl3pPr>
      <a:lvl4pPr marL="720000" indent="-180000" algn="l" defTabSz="914400" rtl="0" eaLnBrk="1" latinLnBrk="0" hangingPunct="1">
        <a:lnSpc>
          <a:spcPct val="120000"/>
        </a:lnSpc>
        <a:spcBef>
          <a:spcPts val="0"/>
        </a:spcBef>
        <a:spcAft>
          <a:spcPts val="1000"/>
        </a:spcAft>
        <a:buFont typeface="Arial" panose="020B0604020202020204" pitchFamily="34" charset="0"/>
        <a:buChar char="-"/>
        <a:defRPr sz="1400" kern="1200">
          <a:solidFill>
            <a:schemeClr val="accent3"/>
          </a:solidFill>
          <a:latin typeface="+mn-lt"/>
          <a:ea typeface="+mn-ea"/>
          <a:cs typeface="+mn-cs"/>
        </a:defRPr>
      </a:lvl4pPr>
      <a:lvl5pPr marL="900000" indent="-180000" algn="l" defTabSz="914400" rtl="0" eaLnBrk="1" latinLnBrk="0" hangingPunct="1">
        <a:lnSpc>
          <a:spcPct val="120000"/>
        </a:lnSpc>
        <a:spcBef>
          <a:spcPts val="0"/>
        </a:spcBef>
        <a:spcAft>
          <a:spcPts val="1000"/>
        </a:spcAft>
        <a:buClr>
          <a:schemeClr val="tx1"/>
        </a:buClr>
        <a:buFont typeface="Wingdings" panose="05000000000000000000" pitchFamily="2" charset="2"/>
        <a:buChar char="§"/>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B8D80E-E383-47C1-AD82-08C3A142C646}"/>
              </a:ext>
            </a:extLst>
          </p:cNvPr>
          <p:cNvSpPr>
            <a:spLocks noGrp="1"/>
          </p:cNvSpPr>
          <p:nvPr>
            <p:ph type="title"/>
          </p:nvPr>
        </p:nvSpPr>
        <p:spPr>
          <a:xfrm>
            <a:off x="626485" y="367834"/>
            <a:ext cx="10939030" cy="771853"/>
          </a:xfrm>
          <a:prstGeom prst="rect">
            <a:avLst/>
          </a:prstGeom>
        </p:spPr>
        <p:txBody>
          <a:bodyPr vert="horz" lIns="91440" tIns="45720" rIns="91440" bIns="45720" rtlCol="0" anchor="t" anchorCtr="0">
            <a:noAutofit/>
          </a:body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36752AD5-C3D2-484A-B94F-7E6904768736}"/>
              </a:ext>
            </a:extLst>
          </p:cNvPr>
          <p:cNvSpPr>
            <a:spLocks noGrp="1"/>
          </p:cNvSpPr>
          <p:nvPr>
            <p:ph type="dt" sz="half" idx="2"/>
          </p:nvPr>
        </p:nvSpPr>
        <p:spPr>
          <a:xfrm>
            <a:off x="626485" y="6394916"/>
            <a:ext cx="1440000" cy="365125"/>
          </a:xfrm>
          <a:prstGeom prst="rect">
            <a:avLst/>
          </a:prstGeom>
        </p:spPr>
        <p:txBody>
          <a:bodyPr vert="horz" lIns="91440" tIns="45720" rIns="91440" bIns="45720" rtlCol="0" anchor="ctr"/>
          <a:lstStyle>
            <a:lvl1pPr algn="l">
              <a:defRPr sz="900">
                <a:solidFill>
                  <a:schemeClr val="tx2"/>
                </a:solidFill>
                <a:latin typeface="Poppins Light" panose="00000400000000000000" pitchFamily="50" charset="0"/>
                <a:cs typeface="Poppins Light" panose="00000400000000000000" pitchFamily="50" charset="0"/>
              </a:defRPr>
            </a:lvl1pPr>
          </a:lstStyle>
          <a:p>
            <a:fld id="{832BC62A-3CEB-45AF-809A-60C0F0BE6F1D}" type="datetimeFigureOut">
              <a:rPr lang="en-GB" smtClean="0"/>
              <a:pPr/>
              <a:t>30/10/2024</a:t>
            </a:fld>
            <a:endParaRPr lang="en-GB"/>
          </a:p>
        </p:txBody>
      </p:sp>
      <p:sp>
        <p:nvSpPr>
          <p:cNvPr id="5" name="Footer Placeholder 4">
            <a:extLst>
              <a:ext uri="{FF2B5EF4-FFF2-40B4-BE49-F238E27FC236}">
                <a16:creationId xmlns:a16="http://schemas.microsoft.com/office/drawing/2014/main" id="{361FCE94-F083-4D48-9C9F-BF52B26319A0}"/>
              </a:ext>
            </a:extLst>
          </p:cNvPr>
          <p:cNvSpPr>
            <a:spLocks noGrp="1"/>
          </p:cNvSpPr>
          <p:nvPr>
            <p:ph type="ftr" sz="quarter" idx="3"/>
          </p:nvPr>
        </p:nvSpPr>
        <p:spPr>
          <a:xfrm>
            <a:off x="2856000" y="6394916"/>
            <a:ext cx="6480000" cy="365125"/>
          </a:xfrm>
          <a:prstGeom prst="rect">
            <a:avLst/>
          </a:prstGeom>
        </p:spPr>
        <p:txBody>
          <a:bodyPr vert="horz" lIns="91440" tIns="45720" rIns="91440" bIns="45720" rtlCol="0" anchor="ctr"/>
          <a:lstStyle>
            <a:lvl1pPr algn="ctr">
              <a:defRPr sz="900">
                <a:solidFill>
                  <a:schemeClr val="tx2"/>
                </a:solidFill>
                <a:latin typeface="Poppins Light" panose="00000400000000000000" pitchFamily="50" charset="0"/>
                <a:cs typeface="Poppins Light" panose="00000400000000000000" pitchFamily="50" charset="0"/>
              </a:defRPr>
            </a:lvl1pPr>
          </a:lstStyle>
          <a:p>
            <a:endParaRPr lang="en-GB" dirty="0"/>
          </a:p>
        </p:txBody>
      </p:sp>
      <p:sp>
        <p:nvSpPr>
          <p:cNvPr id="6" name="Slide Number Placeholder 5">
            <a:extLst>
              <a:ext uri="{FF2B5EF4-FFF2-40B4-BE49-F238E27FC236}">
                <a16:creationId xmlns:a16="http://schemas.microsoft.com/office/drawing/2014/main" id="{597E27E0-58FA-4128-A493-B17ADEECB119}"/>
              </a:ext>
            </a:extLst>
          </p:cNvPr>
          <p:cNvSpPr>
            <a:spLocks noGrp="1"/>
          </p:cNvSpPr>
          <p:nvPr>
            <p:ph type="sldNum" sz="quarter" idx="4"/>
          </p:nvPr>
        </p:nvSpPr>
        <p:spPr>
          <a:xfrm>
            <a:off x="10125514" y="6394916"/>
            <a:ext cx="1440000" cy="365125"/>
          </a:xfrm>
          <a:prstGeom prst="rect">
            <a:avLst/>
          </a:prstGeom>
        </p:spPr>
        <p:txBody>
          <a:bodyPr vert="horz" lIns="91440" tIns="45720" rIns="91440" bIns="45720" rtlCol="0" anchor="ctr"/>
          <a:lstStyle>
            <a:lvl1pPr algn="r">
              <a:defRPr sz="900">
                <a:solidFill>
                  <a:schemeClr val="tx2"/>
                </a:solidFill>
                <a:latin typeface="Poppins Light" panose="00000400000000000000" pitchFamily="50" charset="0"/>
                <a:cs typeface="Poppins Light" panose="00000400000000000000" pitchFamily="50" charset="0"/>
              </a:defRPr>
            </a:lvl1pPr>
          </a:lstStyle>
          <a:p>
            <a:fld id="{9527C9C5-01FC-45F0-893C-77E06CCB7E79}" type="slidenum">
              <a:rPr lang="en-GB" smtClean="0"/>
              <a:pPr/>
              <a:t>‹#›</a:t>
            </a:fld>
            <a:endParaRPr lang="en-GB"/>
          </a:p>
        </p:txBody>
      </p:sp>
      <p:sp>
        <p:nvSpPr>
          <p:cNvPr id="7" name="Text Placeholder 2">
            <a:extLst>
              <a:ext uri="{FF2B5EF4-FFF2-40B4-BE49-F238E27FC236}">
                <a16:creationId xmlns:a16="http://schemas.microsoft.com/office/drawing/2014/main" id="{32E2C5E4-3D90-48BE-8C6F-875DF2D74C88}"/>
              </a:ext>
            </a:extLst>
          </p:cNvPr>
          <p:cNvSpPr>
            <a:spLocks noGrp="1"/>
          </p:cNvSpPr>
          <p:nvPr>
            <p:ph type="body" idx="1"/>
          </p:nvPr>
        </p:nvSpPr>
        <p:spPr>
          <a:xfrm>
            <a:off x="626485" y="1594278"/>
            <a:ext cx="10939029" cy="42234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49586843"/>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63" r:id="rId4"/>
    <p:sldLayoutId id="2147483964" r:id="rId5"/>
    <p:sldLayoutId id="2147483965" r:id="rId6"/>
  </p:sldLayoutIdLst>
  <p:txStyles>
    <p:titleStyle>
      <a:lvl1pPr marL="0" indent="0" algn="l" defTabSz="914400" rtl="0" eaLnBrk="1" latinLnBrk="0" hangingPunct="1">
        <a:lnSpc>
          <a:spcPct val="90000"/>
        </a:lnSpc>
        <a:spcBef>
          <a:spcPct val="0"/>
        </a:spcBef>
        <a:buFont typeface="Arial" panose="020B0604020202020204" pitchFamily="34" charset="0"/>
        <a:buNone/>
        <a:defRPr sz="2800" b="1" kern="1200" cap="all" baseline="0">
          <a:solidFill>
            <a:schemeClr val="tx2"/>
          </a:solidFill>
          <a:latin typeface="+mj-lt"/>
          <a:ea typeface="+mj-ea"/>
          <a:cs typeface="+mj-cs"/>
        </a:defRPr>
      </a:lvl1pPr>
    </p:titleStyle>
    <p:bodyStyle>
      <a:lvl1pPr marL="180000" indent="-180000" algn="l" defTabSz="914400" rtl="0" eaLnBrk="1" latinLnBrk="0" hangingPunct="1">
        <a:lnSpc>
          <a:spcPct val="120000"/>
        </a:lnSpc>
        <a:spcBef>
          <a:spcPts val="0"/>
        </a:spcBef>
        <a:spcAft>
          <a:spcPts val="1000"/>
        </a:spcAft>
        <a:buClr>
          <a:schemeClr val="tx2"/>
        </a:buClr>
        <a:buFont typeface="Wingdings" panose="05000000000000000000" pitchFamily="2" charset="2"/>
        <a:buChar char="§"/>
        <a:defRPr sz="1400" kern="1200">
          <a:solidFill>
            <a:schemeClr val="accent3"/>
          </a:solidFill>
          <a:latin typeface="+mn-lt"/>
          <a:ea typeface="+mn-ea"/>
          <a:cs typeface="+mn-cs"/>
        </a:defRPr>
      </a:lvl1pPr>
      <a:lvl2pPr marL="360000" indent="-180000" algn="l" defTabSz="914400" rtl="0" eaLnBrk="1" latinLnBrk="0" hangingPunct="1">
        <a:lnSpc>
          <a:spcPct val="120000"/>
        </a:lnSpc>
        <a:spcBef>
          <a:spcPts val="0"/>
        </a:spcBef>
        <a:spcAft>
          <a:spcPts val="1000"/>
        </a:spcAft>
        <a:buFont typeface="Arial" panose="020B0604020202020204" pitchFamily="34" charset="0"/>
        <a:buChar char="-"/>
        <a:defRPr sz="1400" kern="1200">
          <a:solidFill>
            <a:schemeClr val="accent3"/>
          </a:solidFill>
          <a:latin typeface="+mn-lt"/>
          <a:ea typeface="+mn-ea"/>
          <a:cs typeface="+mn-cs"/>
        </a:defRPr>
      </a:lvl2pPr>
      <a:lvl3pPr marL="540000" indent="-180000" algn="l" defTabSz="914400" rtl="0" eaLnBrk="1" latinLnBrk="0" hangingPunct="1">
        <a:lnSpc>
          <a:spcPct val="120000"/>
        </a:lnSpc>
        <a:spcBef>
          <a:spcPts val="0"/>
        </a:spcBef>
        <a:spcAft>
          <a:spcPts val="1000"/>
        </a:spcAft>
        <a:buClr>
          <a:schemeClr val="tx2"/>
        </a:buClr>
        <a:buSzPct val="100000"/>
        <a:buFont typeface="Arial" panose="020B0604020202020204" pitchFamily="34" charset="0"/>
        <a:buChar char="•"/>
        <a:defRPr sz="1400" kern="1200">
          <a:solidFill>
            <a:schemeClr val="accent3"/>
          </a:solidFill>
          <a:latin typeface="+mn-lt"/>
          <a:ea typeface="+mn-ea"/>
          <a:cs typeface="+mn-cs"/>
        </a:defRPr>
      </a:lvl3pPr>
      <a:lvl4pPr marL="720000" indent="-180000" algn="l" defTabSz="914400" rtl="0" eaLnBrk="1" latinLnBrk="0" hangingPunct="1">
        <a:lnSpc>
          <a:spcPct val="120000"/>
        </a:lnSpc>
        <a:spcBef>
          <a:spcPts val="0"/>
        </a:spcBef>
        <a:spcAft>
          <a:spcPts val="1000"/>
        </a:spcAft>
        <a:buFont typeface="Arial" panose="020B0604020202020204" pitchFamily="34" charset="0"/>
        <a:buChar char="-"/>
        <a:defRPr sz="1400" kern="1200">
          <a:solidFill>
            <a:schemeClr val="accent3"/>
          </a:solidFill>
          <a:latin typeface="+mn-lt"/>
          <a:ea typeface="+mn-ea"/>
          <a:cs typeface="+mn-cs"/>
        </a:defRPr>
      </a:lvl4pPr>
      <a:lvl5pPr marL="900000" indent="-180000" algn="l" defTabSz="914400" rtl="0" eaLnBrk="1" latinLnBrk="0" hangingPunct="1">
        <a:lnSpc>
          <a:spcPct val="120000"/>
        </a:lnSpc>
        <a:spcBef>
          <a:spcPts val="0"/>
        </a:spcBef>
        <a:spcAft>
          <a:spcPts val="1000"/>
        </a:spcAft>
        <a:buClr>
          <a:schemeClr val="tx1"/>
        </a:buClr>
        <a:buFont typeface="Wingdings" panose="05000000000000000000" pitchFamily="2" charset="2"/>
        <a:buChar char="§"/>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B8D80E-E383-47C1-AD82-08C3A142C646}"/>
              </a:ext>
            </a:extLst>
          </p:cNvPr>
          <p:cNvSpPr>
            <a:spLocks noGrp="1"/>
          </p:cNvSpPr>
          <p:nvPr>
            <p:ph type="title"/>
          </p:nvPr>
        </p:nvSpPr>
        <p:spPr>
          <a:xfrm>
            <a:off x="626485" y="367834"/>
            <a:ext cx="10939030" cy="771853"/>
          </a:xfrm>
          <a:prstGeom prst="rect">
            <a:avLst/>
          </a:prstGeom>
        </p:spPr>
        <p:txBody>
          <a:bodyPr vert="horz" lIns="91440" tIns="45720" rIns="91440" bIns="4572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6082B20-8C10-4E6D-87A7-BD5F476CCE81}"/>
              </a:ext>
            </a:extLst>
          </p:cNvPr>
          <p:cNvSpPr>
            <a:spLocks noGrp="1"/>
          </p:cNvSpPr>
          <p:nvPr>
            <p:ph type="body" idx="1"/>
          </p:nvPr>
        </p:nvSpPr>
        <p:spPr>
          <a:xfrm>
            <a:off x="626485" y="1594278"/>
            <a:ext cx="10939029" cy="42234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6752AD5-C3D2-484A-B94F-7E6904768736}"/>
              </a:ext>
            </a:extLst>
          </p:cNvPr>
          <p:cNvSpPr>
            <a:spLocks noGrp="1"/>
          </p:cNvSpPr>
          <p:nvPr>
            <p:ph type="dt" sz="half" idx="2"/>
          </p:nvPr>
        </p:nvSpPr>
        <p:spPr>
          <a:xfrm>
            <a:off x="626485" y="6394916"/>
            <a:ext cx="1440000" cy="365125"/>
          </a:xfrm>
          <a:prstGeom prst="rect">
            <a:avLst/>
          </a:prstGeom>
        </p:spPr>
        <p:txBody>
          <a:bodyPr vert="horz" lIns="91440" tIns="45720" rIns="91440" bIns="45720" rtlCol="0" anchor="ctr"/>
          <a:lstStyle>
            <a:lvl1pPr algn="l">
              <a:defRPr sz="900">
                <a:solidFill>
                  <a:schemeClr val="tx2"/>
                </a:solidFill>
                <a:latin typeface="Poppins Light" panose="00000400000000000000" pitchFamily="50" charset="0"/>
                <a:cs typeface="Poppins Light" panose="00000400000000000000" pitchFamily="50" charset="0"/>
              </a:defRPr>
            </a:lvl1pPr>
          </a:lstStyle>
          <a:p>
            <a:fld id="{832BC62A-3CEB-45AF-809A-60C0F0BE6F1D}" type="datetimeFigureOut">
              <a:rPr lang="en-GB" smtClean="0"/>
              <a:pPr/>
              <a:t>30/10/2024</a:t>
            </a:fld>
            <a:endParaRPr lang="en-GB"/>
          </a:p>
        </p:txBody>
      </p:sp>
      <p:sp>
        <p:nvSpPr>
          <p:cNvPr id="5" name="Footer Placeholder 4">
            <a:extLst>
              <a:ext uri="{FF2B5EF4-FFF2-40B4-BE49-F238E27FC236}">
                <a16:creationId xmlns:a16="http://schemas.microsoft.com/office/drawing/2014/main" id="{361FCE94-F083-4D48-9C9F-BF52B26319A0}"/>
              </a:ext>
            </a:extLst>
          </p:cNvPr>
          <p:cNvSpPr>
            <a:spLocks noGrp="1"/>
          </p:cNvSpPr>
          <p:nvPr>
            <p:ph type="ftr" sz="quarter" idx="3"/>
          </p:nvPr>
        </p:nvSpPr>
        <p:spPr>
          <a:xfrm>
            <a:off x="2856000" y="6394916"/>
            <a:ext cx="6480000" cy="365125"/>
          </a:xfrm>
          <a:prstGeom prst="rect">
            <a:avLst/>
          </a:prstGeom>
        </p:spPr>
        <p:txBody>
          <a:bodyPr vert="horz" lIns="91440" tIns="45720" rIns="91440" bIns="45720" rtlCol="0" anchor="ctr"/>
          <a:lstStyle>
            <a:lvl1pPr algn="ctr">
              <a:defRPr sz="900">
                <a:solidFill>
                  <a:schemeClr val="tx2"/>
                </a:solidFill>
                <a:latin typeface="Poppins Light" panose="00000400000000000000" pitchFamily="50" charset="0"/>
                <a:cs typeface="Poppins Light" panose="00000400000000000000" pitchFamily="50" charset="0"/>
              </a:defRPr>
            </a:lvl1pPr>
          </a:lstStyle>
          <a:p>
            <a:endParaRPr lang="en-GB" dirty="0"/>
          </a:p>
        </p:txBody>
      </p:sp>
      <p:sp>
        <p:nvSpPr>
          <p:cNvPr id="6" name="Slide Number Placeholder 5">
            <a:extLst>
              <a:ext uri="{FF2B5EF4-FFF2-40B4-BE49-F238E27FC236}">
                <a16:creationId xmlns:a16="http://schemas.microsoft.com/office/drawing/2014/main" id="{597E27E0-58FA-4128-A493-B17ADEECB119}"/>
              </a:ext>
            </a:extLst>
          </p:cNvPr>
          <p:cNvSpPr>
            <a:spLocks noGrp="1"/>
          </p:cNvSpPr>
          <p:nvPr>
            <p:ph type="sldNum" sz="quarter" idx="4"/>
          </p:nvPr>
        </p:nvSpPr>
        <p:spPr>
          <a:xfrm>
            <a:off x="10125514" y="6394916"/>
            <a:ext cx="1440000" cy="365125"/>
          </a:xfrm>
          <a:prstGeom prst="rect">
            <a:avLst/>
          </a:prstGeom>
        </p:spPr>
        <p:txBody>
          <a:bodyPr vert="horz" lIns="91440" tIns="45720" rIns="91440" bIns="45720" rtlCol="0" anchor="ctr"/>
          <a:lstStyle>
            <a:lvl1pPr algn="r">
              <a:defRPr sz="900">
                <a:solidFill>
                  <a:schemeClr val="tx2"/>
                </a:solidFill>
                <a:latin typeface="Poppins Light" panose="00000400000000000000" pitchFamily="50" charset="0"/>
                <a:cs typeface="Poppins Light" panose="00000400000000000000" pitchFamily="50" charset="0"/>
              </a:defRPr>
            </a:lvl1pPr>
          </a:lstStyle>
          <a:p>
            <a:fld id="{9527C9C5-01FC-45F0-893C-77E06CCB7E79}" type="slidenum">
              <a:rPr lang="en-GB" smtClean="0"/>
              <a:pPr/>
              <a:t>‹#›</a:t>
            </a:fld>
            <a:endParaRPr lang="en-GB"/>
          </a:p>
        </p:txBody>
      </p:sp>
    </p:spTree>
    <p:extLst>
      <p:ext uri="{BB962C8B-B14F-4D97-AF65-F5344CB8AC3E}">
        <p14:creationId xmlns:p14="http://schemas.microsoft.com/office/powerpoint/2010/main" val="386645711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Lst>
  <p:txStyles>
    <p:titleStyle>
      <a:lvl1pPr marL="0" indent="0" algn="l" defTabSz="914400" rtl="0" eaLnBrk="1" latinLnBrk="0" hangingPunct="1">
        <a:lnSpc>
          <a:spcPct val="90000"/>
        </a:lnSpc>
        <a:spcBef>
          <a:spcPct val="0"/>
        </a:spcBef>
        <a:buFont typeface="Arial" panose="020B0604020202020204" pitchFamily="34" charset="0"/>
        <a:buNone/>
        <a:defRPr sz="2800" b="1" kern="1200" cap="all" baseline="0">
          <a:solidFill>
            <a:schemeClr val="tx2"/>
          </a:solidFill>
          <a:latin typeface="+mj-lt"/>
          <a:ea typeface="+mj-ea"/>
          <a:cs typeface="+mj-cs"/>
        </a:defRPr>
      </a:lvl1pPr>
    </p:titleStyle>
    <p:bodyStyle>
      <a:lvl1pPr marL="180000" indent="-180000" algn="l" defTabSz="914400" rtl="0" eaLnBrk="1" latinLnBrk="0" hangingPunct="1">
        <a:lnSpc>
          <a:spcPct val="120000"/>
        </a:lnSpc>
        <a:spcBef>
          <a:spcPts val="0"/>
        </a:spcBef>
        <a:spcAft>
          <a:spcPts val="1000"/>
        </a:spcAft>
        <a:buClr>
          <a:schemeClr val="tx2"/>
        </a:buClr>
        <a:buFont typeface="Wingdings" panose="05000000000000000000" pitchFamily="2" charset="2"/>
        <a:buChar char="§"/>
        <a:defRPr sz="1400" kern="1200">
          <a:solidFill>
            <a:schemeClr val="accent3"/>
          </a:solidFill>
          <a:latin typeface="+mn-lt"/>
          <a:ea typeface="+mn-ea"/>
          <a:cs typeface="+mn-cs"/>
        </a:defRPr>
      </a:lvl1pPr>
      <a:lvl2pPr marL="360000" indent="-180000" algn="l" defTabSz="914400" rtl="0" eaLnBrk="1" latinLnBrk="0" hangingPunct="1">
        <a:lnSpc>
          <a:spcPct val="120000"/>
        </a:lnSpc>
        <a:spcBef>
          <a:spcPts val="0"/>
        </a:spcBef>
        <a:spcAft>
          <a:spcPts val="1000"/>
        </a:spcAft>
        <a:buFont typeface="Arial" panose="020B0604020202020204" pitchFamily="34" charset="0"/>
        <a:buChar char="-"/>
        <a:defRPr sz="1400" kern="1200">
          <a:solidFill>
            <a:schemeClr val="accent3"/>
          </a:solidFill>
          <a:latin typeface="+mn-lt"/>
          <a:ea typeface="+mn-ea"/>
          <a:cs typeface="+mn-cs"/>
        </a:defRPr>
      </a:lvl2pPr>
      <a:lvl3pPr marL="540000" indent="-180000" algn="l" defTabSz="914400" rtl="0" eaLnBrk="1" latinLnBrk="0" hangingPunct="1">
        <a:lnSpc>
          <a:spcPct val="120000"/>
        </a:lnSpc>
        <a:spcBef>
          <a:spcPts val="0"/>
        </a:spcBef>
        <a:spcAft>
          <a:spcPts val="1000"/>
        </a:spcAft>
        <a:buClr>
          <a:schemeClr val="tx2"/>
        </a:buClr>
        <a:buSzPct val="100000"/>
        <a:buFont typeface="Arial" panose="020B0604020202020204" pitchFamily="34" charset="0"/>
        <a:buChar char="•"/>
        <a:defRPr sz="1400" kern="1200">
          <a:solidFill>
            <a:schemeClr val="accent3"/>
          </a:solidFill>
          <a:latin typeface="+mn-lt"/>
          <a:ea typeface="+mn-ea"/>
          <a:cs typeface="+mn-cs"/>
        </a:defRPr>
      </a:lvl3pPr>
      <a:lvl4pPr marL="720000" indent="-180000" algn="l" defTabSz="914400" rtl="0" eaLnBrk="1" latinLnBrk="0" hangingPunct="1">
        <a:lnSpc>
          <a:spcPct val="120000"/>
        </a:lnSpc>
        <a:spcBef>
          <a:spcPts val="0"/>
        </a:spcBef>
        <a:spcAft>
          <a:spcPts val="1000"/>
        </a:spcAft>
        <a:buFont typeface="Arial" panose="020B0604020202020204" pitchFamily="34" charset="0"/>
        <a:buChar char="-"/>
        <a:defRPr sz="1400" kern="1200">
          <a:solidFill>
            <a:schemeClr val="accent3"/>
          </a:solidFill>
          <a:latin typeface="+mn-lt"/>
          <a:ea typeface="+mn-ea"/>
          <a:cs typeface="+mn-cs"/>
        </a:defRPr>
      </a:lvl4pPr>
      <a:lvl5pPr marL="900000" indent="-180000" algn="l" defTabSz="914400" rtl="0" eaLnBrk="1" latinLnBrk="0" hangingPunct="1">
        <a:lnSpc>
          <a:spcPct val="120000"/>
        </a:lnSpc>
        <a:spcBef>
          <a:spcPts val="0"/>
        </a:spcBef>
        <a:spcAft>
          <a:spcPts val="1000"/>
        </a:spcAft>
        <a:buClr>
          <a:schemeClr val="tx1"/>
        </a:buClr>
        <a:buFont typeface="Wingdings" panose="05000000000000000000" pitchFamily="2" charset="2"/>
        <a:buChar char="§"/>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B8D80E-E383-47C1-AD82-08C3A142C646}"/>
              </a:ext>
            </a:extLst>
          </p:cNvPr>
          <p:cNvSpPr>
            <a:spLocks noGrp="1"/>
          </p:cNvSpPr>
          <p:nvPr>
            <p:ph type="title"/>
          </p:nvPr>
        </p:nvSpPr>
        <p:spPr>
          <a:xfrm>
            <a:off x="626485" y="367834"/>
            <a:ext cx="10939030" cy="771853"/>
          </a:xfrm>
          <a:prstGeom prst="rect">
            <a:avLst/>
          </a:prstGeom>
        </p:spPr>
        <p:txBody>
          <a:bodyPr vert="horz" lIns="91440" tIns="45720" rIns="91440" bIns="4572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6082B20-8C10-4E6D-87A7-BD5F476CCE81}"/>
              </a:ext>
            </a:extLst>
          </p:cNvPr>
          <p:cNvSpPr>
            <a:spLocks noGrp="1"/>
          </p:cNvSpPr>
          <p:nvPr>
            <p:ph type="body" idx="1"/>
          </p:nvPr>
        </p:nvSpPr>
        <p:spPr>
          <a:xfrm>
            <a:off x="626485" y="1594278"/>
            <a:ext cx="10939029" cy="42234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6752AD5-C3D2-484A-B94F-7E6904768736}"/>
              </a:ext>
            </a:extLst>
          </p:cNvPr>
          <p:cNvSpPr>
            <a:spLocks noGrp="1"/>
          </p:cNvSpPr>
          <p:nvPr>
            <p:ph type="dt" sz="half" idx="2"/>
          </p:nvPr>
        </p:nvSpPr>
        <p:spPr>
          <a:xfrm>
            <a:off x="626485" y="6394916"/>
            <a:ext cx="1440000" cy="365125"/>
          </a:xfrm>
          <a:prstGeom prst="rect">
            <a:avLst/>
          </a:prstGeom>
        </p:spPr>
        <p:txBody>
          <a:bodyPr vert="horz" lIns="91440" tIns="45720" rIns="91440" bIns="45720" rtlCol="0" anchor="ctr"/>
          <a:lstStyle>
            <a:lvl1pPr algn="l">
              <a:defRPr sz="900">
                <a:solidFill>
                  <a:schemeClr val="tx2"/>
                </a:solidFill>
                <a:latin typeface="Poppins Light" panose="00000400000000000000" pitchFamily="50" charset="0"/>
                <a:cs typeface="Poppins Light" panose="00000400000000000000" pitchFamily="50" charset="0"/>
              </a:defRPr>
            </a:lvl1pPr>
          </a:lstStyle>
          <a:p>
            <a:fld id="{832BC62A-3CEB-45AF-809A-60C0F0BE6F1D}" type="datetimeFigureOut">
              <a:rPr lang="en-GB" smtClean="0"/>
              <a:pPr/>
              <a:t>30/10/2024</a:t>
            </a:fld>
            <a:endParaRPr lang="en-GB"/>
          </a:p>
        </p:txBody>
      </p:sp>
      <p:sp>
        <p:nvSpPr>
          <p:cNvPr id="5" name="Footer Placeholder 4">
            <a:extLst>
              <a:ext uri="{FF2B5EF4-FFF2-40B4-BE49-F238E27FC236}">
                <a16:creationId xmlns:a16="http://schemas.microsoft.com/office/drawing/2014/main" id="{361FCE94-F083-4D48-9C9F-BF52B26319A0}"/>
              </a:ext>
            </a:extLst>
          </p:cNvPr>
          <p:cNvSpPr>
            <a:spLocks noGrp="1"/>
          </p:cNvSpPr>
          <p:nvPr>
            <p:ph type="ftr" sz="quarter" idx="3"/>
          </p:nvPr>
        </p:nvSpPr>
        <p:spPr>
          <a:xfrm>
            <a:off x="2856000" y="6394916"/>
            <a:ext cx="6480000" cy="365125"/>
          </a:xfrm>
          <a:prstGeom prst="rect">
            <a:avLst/>
          </a:prstGeom>
        </p:spPr>
        <p:txBody>
          <a:bodyPr vert="horz" lIns="91440" tIns="45720" rIns="91440" bIns="45720" rtlCol="0" anchor="ctr"/>
          <a:lstStyle>
            <a:lvl1pPr algn="ctr">
              <a:defRPr sz="900">
                <a:solidFill>
                  <a:schemeClr val="tx2"/>
                </a:solidFill>
                <a:latin typeface="Poppins Light" panose="00000400000000000000" pitchFamily="50" charset="0"/>
                <a:cs typeface="Poppins Light" panose="00000400000000000000" pitchFamily="50" charset="0"/>
              </a:defRPr>
            </a:lvl1pPr>
          </a:lstStyle>
          <a:p>
            <a:endParaRPr lang="en-GB" dirty="0"/>
          </a:p>
        </p:txBody>
      </p:sp>
      <p:sp>
        <p:nvSpPr>
          <p:cNvPr id="6" name="Slide Number Placeholder 5">
            <a:extLst>
              <a:ext uri="{FF2B5EF4-FFF2-40B4-BE49-F238E27FC236}">
                <a16:creationId xmlns:a16="http://schemas.microsoft.com/office/drawing/2014/main" id="{597E27E0-58FA-4128-A493-B17ADEECB119}"/>
              </a:ext>
            </a:extLst>
          </p:cNvPr>
          <p:cNvSpPr>
            <a:spLocks noGrp="1"/>
          </p:cNvSpPr>
          <p:nvPr>
            <p:ph type="sldNum" sz="quarter" idx="4"/>
          </p:nvPr>
        </p:nvSpPr>
        <p:spPr>
          <a:xfrm>
            <a:off x="10125514" y="6394916"/>
            <a:ext cx="1440000" cy="365125"/>
          </a:xfrm>
          <a:prstGeom prst="rect">
            <a:avLst/>
          </a:prstGeom>
        </p:spPr>
        <p:txBody>
          <a:bodyPr vert="horz" lIns="91440" tIns="45720" rIns="91440" bIns="45720" rtlCol="0" anchor="ctr"/>
          <a:lstStyle>
            <a:lvl1pPr algn="r">
              <a:defRPr sz="900">
                <a:solidFill>
                  <a:schemeClr val="tx2"/>
                </a:solidFill>
                <a:latin typeface="Poppins Light" panose="00000400000000000000" pitchFamily="50" charset="0"/>
                <a:cs typeface="Poppins Light" panose="00000400000000000000" pitchFamily="50" charset="0"/>
              </a:defRPr>
            </a:lvl1pPr>
          </a:lstStyle>
          <a:p>
            <a:fld id="{9527C9C5-01FC-45F0-893C-77E06CCB7E79}" type="slidenum">
              <a:rPr lang="en-GB" smtClean="0"/>
              <a:pPr/>
              <a:t>‹#›</a:t>
            </a:fld>
            <a:endParaRPr lang="en-GB"/>
          </a:p>
        </p:txBody>
      </p:sp>
    </p:spTree>
    <p:extLst>
      <p:ext uri="{BB962C8B-B14F-4D97-AF65-F5344CB8AC3E}">
        <p14:creationId xmlns:p14="http://schemas.microsoft.com/office/powerpoint/2010/main" val="2809649061"/>
      </p:ext>
    </p:extLst>
  </p:cSld>
  <p:clrMap bg1="lt1" tx1="dk1" bg2="lt2" tx2="dk2" accent1="accent1" accent2="accent2" accent3="accent3" accent4="accent4" accent5="accent5" accent6="accent6" hlink="hlink" folHlink="folHlink"/>
  <p:sldLayoutIdLst>
    <p:sldLayoutId id="2147483708" r:id="rId1"/>
    <p:sldLayoutId id="2147483709" r:id="rId2"/>
  </p:sldLayoutIdLst>
  <p:txStyles>
    <p:titleStyle>
      <a:lvl1pPr marL="0" indent="0" algn="l" defTabSz="914400" rtl="0" eaLnBrk="1" latinLnBrk="0" hangingPunct="1">
        <a:lnSpc>
          <a:spcPct val="90000"/>
        </a:lnSpc>
        <a:spcBef>
          <a:spcPct val="0"/>
        </a:spcBef>
        <a:buFont typeface="Arial" panose="020B0604020202020204" pitchFamily="34" charset="0"/>
        <a:buNone/>
        <a:defRPr sz="2800" b="1" kern="1200" cap="all" baseline="0">
          <a:solidFill>
            <a:schemeClr val="tx2"/>
          </a:solidFill>
          <a:latin typeface="+mj-lt"/>
          <a:ea typeface="+mj-ea"/>
          <a:cs typeface="+mj-cs"/>
        </a:defRPr>
      </a:lvl1pPr>
    </p:titleStyle>
    <p:bodyStyle>
      <a:lvl1pPr marL="180000" indent="-180000" algn="l" defTabSz="914400" rtl="0" eaLnBrk="1" latinLnBrk="0" hangingPunct="1">
        <a:lnSpc>
          <a:spcPct val="120000"/>
        </a:lnSpc>
        <a:spcBef>
          <a:spcPts val="0"/>
        </a:spcBef>
        <a:spcAft>
          <a:spcPts val="1000"/>
        </a:spcAft>
        <a:buClr>
          <a:schemeClr val="tx2"/>
        </a:buClr>
        <a:buFont typeface="Wingdings" panose="05000000000000000000" pitchFamily="2" charset="2"/>
        <a:buChar char="§"/>
        <a:defRPr sz="1400" kern="1200">
          <a:solidFill>
            <a:schemeClr val="accent3"/>
          </a:solidFill>
          <a:latin typeface="+mn-lt"/>
          <a:ea typeface="+mn-ea"/>
          <a:cs typeface="+mn-cs"/>
        </a:defRPr>
      </a:lvl1pPr>
      <a:lvl2pPr marL="360000" indent="-180000" algn="l" defTabSz="914400" rtl="0" eaLnBrk="1" latinLnBrk="0" hangingPunct="1">
        <a:lnSpc>
          <a:spcPct val="120000"/>
        </a:lnSpc>
        <a:spcBef>
          <a:spcPts val="0"/>
        </a:spcBef>
        <a:spcAft>
          <a:spcPts val="1000"/>
        </a:spcAft>
        <a:buFont typeface="Arial" panose="020B0604020202020204" pitchFamily="34" charset="0"/>
        <a:buChar char="-"/>
        <a:defRPr sz="1400" kern="1200">
          <a:solidFill>
            <a:schemeClr val="accent3"/>
          </a:solidFill>
          <a:latin typeface="+mn-lt"/>
          <a:ea typeface="+mn-ea"/>
          <a:cs typeface="+mn-cs"/>
        </a:defRPr>
      </a:lvl2pPr>
      <a:lvl3pPr marL="540000" indent="-180000" algn="l" defTabSz="914400" rtl="0" eaLnBrk="1" latinLnBrk="0" hangingPunct="1">
        <a:lnSpc>
          <a:spcPct val="120000"/>
        </a:lnSpc>
        <a:spcBef>
          <a:spcPts val="0"/>
        </a:spcBef>
        <a:spcAft>
          <a:spcPts val="1000"/>
        </a:spcAft>
        <a:buClr>
          <a:schemeClr val="tx2"/>
        </a:buClr>
        <a:buSzPct val="100000"/>
        <a:buFont typeface="Arial" panose="020B0604020202020204" pitchFamily="34" charset="0"/>
        <a:buChar char="•"/>
        <a:defRPr sz="1400" kern="1200">
          <a:solidFill>
            <a:schemeClr val="accent3"/>
          </a:solidFill>
          <a:latin typeface="+mn-lt"/>
          <a:ea typeface="+mn-ea"/>
          <a:cs typeface="+mn-cs"/>
        </a:defRPr>
      </a:lvl3pPr>
      <a:lvl4pPr marL="720000" indent="-180000" algn="l" defTabSz="914400" rtl="0" eaLnBrk="1" latinLnBrk="0" hangingPunct="1">
        <a:lnSpc>
          <a:spcPct val="120000"/>
        </a:lnSpc>
        <a:spcBef>
          <a:spcPts val="0"/>
        </a:spcBef>
        <a:spcAft>
          <a:spcPts val="1000"/>
        </a:spcAft>
        <a:buFont typeface="Arial" panose="020B0604020202020204" pitchFamily="34" charset="0"/>
        <a:buChar char="-"/>
        <a:defRPr sz="1400" kern="1200">
          <a:solidFill>
            <a:schemeClr val="accent3"/>
          </a:solidFill>
          <a:latin typeface="+mn-lt"/>
          <a:ea typeface="+mn-ea"/>
          <a:cs typeface="+mn-cs"/>
        </a:defRPr>
      </a:lvl4pPr>
      <a:lvl5pPr marL="900000" indent="-180000" algn="l" defTabSz="914400" rtl="0" eaLnBrk="1" latinLnBrk="0" hangingPunct="1">
        <a:lnSpc>
          <a:spcPct val="120000"/>
        </a:lnSpc>
        <a:spcBef>
          <a:spcPts val="0"/>
        </a:spcBef>
        <a:spcAft>
          <a:spcPts val="1000"/>
        </a:spcAft>
        <a:buClr>
          <a:schemeClr val="tx1"/>
        </a:buClr>
        <a:buFont typeface="Wingdings" panose="05000000000000000000" pitchFamily="2" charset="2"/>
        <a:buChar char="§"/>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B8D80E-E383-47C1-AD82-08C3A142C646}"/>
              </a:ext>
            </a:extLst>
          </p:cNvPr>
          <p:cNvSpPr>
            <a:spLocks noGrp="1"/>
          </p:cNvSpPr>
          <p:nvPr>
            <p:ph type="title"/>
          </p:nvPr>
        </p:nvSpPr>
        <p:spPr>
          <a:xfrm>
            <a:off x="626485" y="367834"/>
            <a:ext cx="10939030" cy="771853"/>
          </a:xfrm>
          <a:prstGeom prst="rect">
            <a:avLst/>
          </a:prstGeom>
        </p:spPr>
        <p:txBody>
          <a:bodyPr vert="horz" lIns="91440" tIns="45720" rIns="91440" bIns="4572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6082B20-8C10-4E6D-87A7-BD5F476CCE81}"/>
              </a:ext>
            </a:extLst>
          </p:cNvPr>
          <p:cNvSpPr>
            <a:spLocks noGrp="1"/>
          </p:cNvSpPr>
          <p:nvPr>
            <p:ph type="body" idx="1"/>
          </p:nvPr>
        </p:nvSpPr>
        <p:spPr>
          <a:xfrm>
            <a:off x="626485" y="1594278"/>
            <a:ext cx="10939029" cy="42234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6752AD5-C3D2-484A-B94F-7E6904768736}"/>
              </a:ext>
            </a:extLst>
          </p:cNvPr>
          <p:cNvSpPr>
            <a:spLocks noGrp="1"/>
          </p:cNvSpPr>
          <p:nvPr>
            <p:ph type="dt" sz="half" idx="2"/>
          </p:nvPr>
        </p:nvSpPr>
        <p:spPr>
          <a:xfrm>
            <a:off x="626485" y="6394916"/>
            <a:ext cx="1440000" cy="365125"/>
          </a:xfrm>
          <a:prstGeom prst="rect">
            <a:avLst/>
          </a:prstGeom>
        </p:spPr>
        <p:txBody>
          <a:bodyPr vert="horz" lIns="91440" tIns="45720" rIns="91440" bIns="45720" rtlCol="0" anchor="ctr"/>
          <a:lstStyle>
            <a:lvl1pPr algn="l">
              <a:defRPr sz="900">
                <a:solidFill>
                  <a:schemeClr val="tx2"/>
                </a:solidFill>
                <a:latin typeface="Poppins Light" panose="00000400000000000000" pitchFamily="50" charset="0"/>
                <a:cs typeface="Poppins Light" panose="00000400000000000000" pitchFamily="50" charset="0"/>
              </a:defRPr>
            </a:lvl1pPr>
          </a:lstStyle>
          <a:p>
            <a:fld id="{832BC62A-3CEB-45AF-809A-60C0F0BE6F1D}" type="datetimeFigureOut">
              <a:rPr lang="en-GB" smtClean="0"/>
              <a:pPr/>
              <a:t>30/10/2024</a:t>
            </a:fld>
            <a:endParaRPr lang="en-GB"/>
          </a:p>
        </p:txBody>
      </p:sp>
      <p:sp>
        <p:nvSpPr>
          <p:cNvPr id="5" name="Footer Placeholder 4">
            <a:extLst>
              <a:ext uri="{FF2B5EF4-FFF2-40B4-BE49-F238E27FC236}">
                <a16:creationId xmlns:a16="http://schemas.microsoft.com/office/drawing/2014/main" id="{361FCE94-F083-4D48-9C9F-BF52B26319A0}"/>
              </a:ext>
            </a:extLst>
          </p:cNvPr>
          <p:cNvSpPr>
            <a:spLocks noGrp="1"/>
          </p:cNvSpPr>
          <p:nvPr>
            <p:ph type="ftr" sz="quarter" idx="3"/>
          </p:nvPr>
        </p:nvSpPr>
        <p:spPr>
          <a:xfrm>
            <a:off x="2856000" y="6394916"/>
            <a:ext cx="6480000" cy="365125"/>
          </a:xfrm>
          <a:prstGeom prst="rect">
            <a:avLst/>
          </a:prstGeom>
        </p:spPr>
        <p:txBody>
          <a:bodyPr vert="horz" lIns="91440" tIns="45720" rIns="91440" bIns="45720" rtlCol="0" anchor="ctr"/>
          <a:lstStyle>
            <a:lvl1pPr algn="ctr">
              <a:defRPr sz="900">
                <a:solidFill>
                  <a:schemeClr val="tx2"/>
                </a:solidFill>
                <a:latin typeface="Poppins Light" panose="00000400000000000000" pitchFamily="50" charset="0"/>
                <a:cs typeface="Poppins Light" panose="00000400000000000000" pitchFamily="50" charset="0"/>
              </a:defRPr>
            </a:lvl1pPr>
          </a:lstStyle>
          <a:p>
            <a:endParaRPr lang="en-GB" dirty="0"/>
          </a:p>
        </p:txBody>
      </p:sp>
      <p:sp>
        <p:nvSpPr>
          <p:cNvPr id="6" name="Slide Number Placeholder 5">
            <a:extLst>
              <a:ext uri="{FF2B5EF4-FFF2-40B4-BE49-F238E27FC236}">
                <a16:creationId xmlns:a16="http://schemas.microsoft.com/office/drawing/2014/main" id="{597E27E0-58FA-4128-A493-B17ADEECB119}"/>
              </a:ext>
            </a:extLst>
          </p:cNvPr>
          <p:cNvSpPr>
            <a:spLocks noGrp="1"/>
          </p:cNvSpPr>
          <p:nvPr>
            <p:ph type="sldNum" sz="quarter" idx="4"/>
          </p:nvPr>
        </p:nvSpPr>
        <p:spPr>
          <a:xfrm>
            <a:off x="10125514" y="6394916"/>
            <a:ext cx="1440000" cy="365125"/>
          </a:xfrm>
          <a:prstGeom prst="rect">
            <a:avLst/>
          </a:prstGeom>
        </p:spPr>
        <p:txBody>
          <a:bodyPr vert="horz" lIns="91440" tIns="45720" rIns="91440" bIns="45720" rtlCol="0" anchor="ctr"/>
          <a:lstStyle>
            <a:lvl1pPr algn="r">
              <a:defRPr sz="900">
                <a:solidFill>
                  <a:schemeClr val="tx2"/>
                </a:solidFill>
                <a:latin typeface="Poppins Light" panose="00000400000000000000" pitchFamily="50" charset="0"/>
                <a:cs typeface="Poppins Light" panose="00000400000000000000" pitchFamily="50" charset="0"/>
              </a:defRPr>
            </a:lvl1pPr>
          </a:lstStyle>
          <a:p>
            <a:fld id="{9527C9C5-01FC-45F0-893C-77E06CCB7E79}" type="slidenum">
              <a:rPr lang="en-GB" smtClean="0"/>
              <a:pPr/>
              <a:t>‹#›</a:t>
            </a:fld>
            <a:endParaRPr lang="en-GB"/>
          </a:p>
        </p:txBody>
      </p:sp>
    </p:spTree>
    <p:extLst>
      <p:ext uri="{BB962C8B-B14F-4D97-AF65-F5344CB8AC3E}">
        <p14:creationId xmlns:p14="http://schemas.microsoft.com/office/powerpoint/2010/main" val="204997308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Lst>
  <p:txStyles>
    <p:titleStyle>
      <a:lvl1pPr marL="0" indent="0" algn="l" defTabSz="914400" rtl="0" eaLnBrk="1" latinLnBrk="0" hangingPunct="1">
        <a:lnSpc>
          <a:spcPct val="90000"/>
        </a:lnSpc>
        <a:spcBef>
          <a:spcPct val="0"/>
        </a:spcBef>
        <a:buFont typeface="Arial" panose="020B0604020202020204" pitchFamily="34" charset="0"/>
        <a:buNone/>
        <a:defRPr sz="2800" b="1" kern="1200" cap="all" baseline="0">
          <a:solidFill>
            <a:schemeClr val="tx2"/>
          </a:solidFill>
          <a:latin typeface="+mj-lt"/>
          <a:ea typeface="+mj-ea"/>
          <a:cs typeface="+mj-cs"/>
        </a:defRPr>
      </a:lvl1pPr>
    </p:titleStyle>
    <p:bodyStyle>
      <a:lvl1pPr marL="180000" indent="-180000" algn="l" defTabSz="914400" rtl="0" eaLnBrk="1" latinLnBrk="0" hangingPunct="1">
        <a:lnSpc>
          <a:spcPct val="120000"/>
        </a:lnSpc>
        <a:spcBef>
          <a:spcPts val="0"/>
        </a:spcBef>
        <a:spcAft>
          <a:spcPts val="1000"/>
        </a:spcAft>
        <a:buClr>
          <a:schemeClr val="tx2"/>
        </a:buClr>
        <a:buFont typeface="Wingdings" panose="05000000000000000000" pitchFamily="2" charset="2"/>
        <a:buChar char="§"/>
        <a:defRPr sz="1400" kern="1200">
          <a:solidFill>
            <a:schemeClr val="accent3"/>
          </a:solidFill>
          <a:latin typeface="+mn-lt"/>
          <a:ea typeface="+mn-ea"/>
          <a:cs typeface="+mn-cs"/>
        </a:defRPr>
      </a:lvl1pPr>
      <a:lvl2pPr marL="360000" indent="-180000" algn="l" defTabSz="914400" rtl="0" eaLnBrk="1" latinLnBrk="0" hangingPunct="1">
        <a:lnSpc>
          <a:spcPct val="120000"/>
        </a:lnSpc>
        <a:spcBef>
          <a:spcPts val="0"/>
        </a:spcBef>
        <a:spcAft>
          <a:spcPts val="1000"/>
        </a:spcAft>
        <a:buFont typeface="Arial" panose="020B0604020202020204" pitchFamily="34" charset="0"/>
        <a:buChar char="-"/>
        <a:defRPr sz="1400" kern="1200">
          <a:solidFill>
            <a:schemeClr val="accent3"/>
          </a:solidFill>
          <a:latin typeface="+mn-lt"/>
          <a:ea typeface="+mn-ea"/>
          <a:cs typeface="+mn-cs"/>
        </a:defRPr>
      </a:lvl2pPr>
      <a:lvl3pPr marL="540000" indent="-180000" algn="l" defTabSz="914400" rtl="0" eaLnBrk="1" latinLnBrk="0" hangingPunct="1">
        <a:lnSpc>
          <a:spcPct val="120000"/>
        </a:lnSpc>
        <a:spcBef>
          <a:spcPts val="0"/>
        </a:spcBef>
        <a:spcAft>
          <a:spcPts val="1000"/>
        </a:spcAft>
        <a:buClr>
          <a:schemeClr val="tx2"/>
        </a:buClr>
        <a:buSzPct val="100000"/>
        <a:buFont typeface="Arial" panose="020B0604020202020204" pitchFamily="34" charset="0"/>
        <a:buChar char="•"/>
        <a:defRPr sz="1400" kern="1200">
          <a:solidFill>
            <a:schemeClr val="accent3"/>
          </a:solidFill>
          <a:latin typeface="+mn-lt"/>
          <a:ea typeface="+mn-ea"/>
          <a:cs typeface="+mn-cs"/>
        </a:defRPr>
      </a:lvl3pPr>
      <a:lvl4pPr marL="720000" indent="-180000" algn="l" defTabSz="914400" rtl="0" eaLnBrk="1" latinLnBrk="0" hangingPunct="1">
        <a:lnSpc>
          <a:spcPct val="120000"/>
        </a:lnSpc>
        <a:spcBef>
          <a:spcPts val="0"/>
        </a:spcBef>
        <a:spcAft>
          <a:spcPts val="1000"/>
        </a:spcAft>
        <a:buFont typeface="Arial" panose="020B0604020202020204" pitchFamily="34" charset="0"/>
        <a:buChar char="-"/>
        <a:defRPr sz="1400" kern="1200">
          <a:solidFill>
            <a:schemeClr val="accent3"/>
          </a:solidFill>
          <a:latin typeface="+mn-lt"/>
          <a:ea typeface="+mn-ea"/>
          <a:cs typeface="+mn-cs"/>
        </a:defRPr>
      </a:lvl4pPr>
      <a:lvl5pPr marL="900000" indent="-180000" algn="l" defTabSz="914400" rtl="0" eaLnBrk="1" latinLnBrk="0" hangingPunct="1">
        <a:lnSpc>
          <a:spcPct val="120000"/>
        </a:lnSpc>
        <a:spcBef>
          <a:spcPts val="0"/>
        </a:spcBef>
        <a:spcAft>
          <a:spcPts val="1000"/>
        </a:spcAft>
        <a:buClr>
          <a:schemeClr val="tx1"/>
        </a:buClr>
        <a:buFont typeface="Wingdings" panose="05000000000000000000" pitchFamily="2" charset="2"/>
        <a:buChar char="§"/>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B8D80E-E383-47C1-AD82-08C3A142C646}"/>
              </a:ext>
            </a:extLst>
          </p:cNvPr>
          <p:cNvSpPr>
            <a:spLocks noGrp="1"/>
          </p:cNvSpPr>
          <p:nvPr>
            <p:ph type="title"/>
          </p:nvPr>
        </p:nvSpPr>
        <p:spPr>
          <a:xfrm>
            <a:off x="626485" y="367834"/>
            <a:ext cx="10939030" cy="771853"/>
          </a:xfrm>
          <a:prstGeom prst="rect">
            <a:avLst/>
          </a:prstGeom>
        </p:spPr>
        <p:txBody>
          <a:bodyPr vert="horz" lIns="91440" tIns="45720" rIns="91440" bIns="4572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6082B20-8C10-4E6D-87A7-BD5F476CCE81}"/>
              </a:ext>
            </a:extLst>
          </p:cNvPr>
          <p:cNvSpPr>
            <a:spLocks noGrp="1"/>
          </p:cNvSpPr>
          <p:nvPr>
            <p:ph type="body" idx="1"/>
          </p:nvPr>
        </p:nvSpPr>
        <p:spPr>
          <a:xfrm>
            <a:off x="626485" y="1594278"/>
            <a:ext cx="10939029" cy="42234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6752AD5-C3D2-484A-B94F-7E6904768736}"/>
              </a:ext>
            </a:extLst>
          </p:cNvPr>
          <p:cNvSpPr>
            <a:spLocks noGrp="1"/>
          </p:cNvSpPr>
          <p:nvPr>
            <p:ph type="dt" sz="half" idx="2"/>
          </p:nvPr>
        </p:nvSpPr>
        <p:spPr>
          <a:xfrm>
            <a:off x="626485" y="6394916"/>
            <a:ext cx="1440000" cy="365125"/>
          </a:xfrm>
          <a:prstGeom prst="rect">
            <a:avLst/>
          </a:prstGeom>
        </p:spPr>
        <p:txBody>
          <a:bodyPr vert="horz" lIns="91440" tIns="45720" rIns="91440" bIns="45720" rtlCol="0" anchor="ctr"/>
          <a:lstStyle>
            <a:lvl1pPr algn="l">
              <a:defRPr sz="900">
                <a:solidFill>
                  <a:schemeClr val="tx2"/>
                </a:solidFill>
                <a:latin typeface="Poppins Light" panose="00000400000000000000" pitchFamily="50" charset="0"/>
                <a:cs typeface="Poppins Light" panose="00000400000000000000" pitchFamily="50" charset="0"/>
              </a:defRPr>
            </a:lvl1pPr>
          </a:lstStyle>
          <a:p>
            <a:fld id="{832BC62A-3CEB-45AF-809A-60C0F0BE6F1D}" type="datetimeFigureOut">
              <a:rPr lang="en-GB" smtClean="0"/>
              <a:pPr/>
              <a:t>30/10/2024</a:t>
            </a:fld>
            <a:endParaRPr lang="en-GB"/>
          </a:p>
        </p:txBody>
      </p:sp>
      <p:sp>
        <p:nvSpPr>
          <p:cNvPr id="5" name="Footer Placeholder 4">
            <a:extLst>
              <a:ext uri="{FF2B5EF4-FFF2-40B4-BE49-F238E27FC236}">
                <a16:creationId xmlns:a16="http://schemas.microsoft.com/office/drawing/2014/main" id="{361FCE94-F083-4D48-9C9F-BF52B26319A0}"/>
              </a:ext>
            </a:extLst>
          </p:cNvPr>
          <p:cNvSpPr>
            <a:spLocks noGrp="1"/>
          </p:cNvSpPr>
          <p:nvPr>
            <p:ph type="ftr" sz="quarter" idx="3"/>
          </p:nvPr>
        </p:nvSpPr>
        <p:spPr>
          <a:xfrm>
            <a:off x="2856000" y="6394916"/>
            <a:ext cx="6480000" cy="365125"/>
          </a:xfrm>
          <a:prstGeom prst="rect">
            <a:avLst/>
          </a:prstGeom>
        </p:spPr>
        <p:txBody>
          <a:bodyPr vert="horz" lIns="91440" tIns="45720" rIns="91440" bIns="45720" rtlCol="0" anchor="ctr"/>
          <a:lstStyle>
            <a:lvl1pPr algn="ctr">
              <a:defRPr sz="900">
                <a:solidFill>
                  <a:schemeClr val="tx2"/>
                </a:solidFill>
                <a:latin typeface="Poppins Light" panose="00000400000000000000" pitchFamily="50" charset="0"/>
                <a:cs typeface="Poppins Light" panose="00000400000000000000" pitchFamily="50" charset="0"/>
              </a:defRPr>
            </a:lvl1pPr>
          </a:lstStyle>
          <a:p>
            <a:endParaRPr lang="en-GB" dirty="0"/>
          </a:p>
        </p:txBody>
      </p:sp>
      <p:sp>
        <p:nvSpPr>
          <p:cNvPr id="6" name="Slide Number Placeholder 5">
            <a:extLst>
              <a:ext uri="{FF2B5EF4-FFF2-40B4-BE49-F238E27FC236}">
                <a16:creationId xmlns:a16="http://schemas.microsoft.com/office/drawing/2014/main" id="{597E27E0-58FA-4128-A493-B17ADEECB119}"/>
              </a:ext>
            </a:extLst>
          </p:cNvPr>
          <p:cNvSpPr>
            <a:spLocks noGrp="1"/>
          </p:cNvSpPr>
          <p:nvPr>
            <p:ph type="sldNum" sz="quarter" idx="4"/>
          </p:nvPr>
        </p:nvSpPr>
        <p:spPr>
          <a:xfrm>
            <a:off x="10125514" y="6394916"/>
            <a:ext cx="1440000" cy="365125"/>
          </a:xfrm>
          <a:prstGeom prst="rect">
            <a:avLst/>
          </a:prstGeom>
        </p:spPr>
        <p:txBody>
          <a:bodyPr vert="horz" lIns="91440" tIns="45720" rIns="91440" bIns="45720" rtlCol="0" anchor="ctr"/>
          <a:lstStyle>
            <a:lvl1pPr algn="r">
              <a:defRPr sz="900">
                <a:solidFill>
                  <a:schemeClr val="tx2"/>
                </a:solidFill>
                <a:latin typeface="Poppins Light" panose="00000400000000000000" pitchFamily="50" charset="0"/>
                <a:cs typeface="Poppins Light" panose="00000400000000000000" pitchFamily="50" charset="0"/>
              </a:defRPr>
            </a:lvl1pPr>
          </a:lstStyle>
          <a:p>
            <a:fld id="{9527C9C5-01FC-45F0-893C-77E06CCB7E79}" type="slidenum">
              <a:rPr lang="en-GB" smtClean="0"/>
              <a:pPr/>
              <a:t>‹#›</a:t>
            </a:fld>
            <a:endParaRPr lang="en-GB"/>
          </a:p>
        </p:txBody>
      </p:sp>
    </p:spTree>
    <p:extLst>
      <p:ext uri="{BB962C8B-B14F-4D97-AF65-F5344CB8AC3E}">
        <p14:creationId xmlns:p14="http://schemas.microsoft.com/office/powerpoint/2010/main" val="1071551475"/>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Lst>
  <p:txStyles>
    <p:titleStyle>
      <a:lvl1pPr marL="0" indent="0" algn="l" defTabSz="914400" rtl="0" eaLnBrk="1" latinLnBrk="0" hangingPunct="1">
        <a:lnSpc>
          <a:spcPct val="90000"/>
        </a:lnSpc>
        <a:spcBef>
          <a:spcPct val="0"/>
        </a:spcBef>
        <a:buFont typeface="Arial" panose="020B0604020202020204" pitchFamily="34" charset="0"/>
        <a:buNone/>
        <a:defRPr sz="2800" b="1" kern="1200" cap="all" baseline="0">
          <a:solidFill>
            <a:schemeClr val="tx2"/>
          </a:solidFill>
          <a:latin typeface="+mj-lt"/>
          <a:ea typeface="+mj-ea"/>
          <a:cs typeface="+mj-cs"/>
        </a:defRPr>
      </a:lvl1pPr>
    </p:titleStyle>
    <p:bodyStyle>
      <a:lvl1pPr marL="180000" indent="-180000" algn="l" defTabSz="914400" rtl="0" eaLnBrk="1" latinLnBrk="0" hangingPunct="1">
        <a:lnSpc>
          <a:spcPct val="120000"/>
        </a:lnSpc>
        <a:spcBef>
          <a:spcPts val="0"/>
        </a:spcBef>
        <a:spcAft>
          <a:spcPts val="1000"/>
        </a:spcAft>
        <a:buClr>
          <a:schemeClr val="tx2"/>
        </a:buClr>
        <a:buFont typeface="Wingdings" panose="05000000000000000000" pitchFamily="2" charset="2"/>
        <a:buChar char="§"/>
        <a:defRPr sz="1400" kern="1200">
          <a:solidFill>
            <a:schemeClr val="accent3"/>
          </a:solidFill>
          <a:latin typeface="+mn-lt"/>
          <a:ea typeface="+mn-ea"/>
          <a:cs typeface="+mn-cs"/>
        </a:defRPr>
      </a:lvl1pPr>
      <a:lvl2pPr marL="360000" indent="-180000" algn="l" defTabSz="914400" rtl="0" eaLnBrk="1" latinLnBrk="0" hangingPunct="1">
        <a:lnSpc>
          <a:spcPct val="120000"/>
        </a:lnSpc>
        <a:spcBef>
          <a:spcPts val="0"/>
        </a:spcBef>
        <a:spcAft>
          <a:spcPts val="1000"/>
        </a:spcAft>
        <a:buFont typeface="Arial" panose="020B0604020202020204" pitchFamily="34" charset="0"/>
        <a:buChar char="-"/>
        <a:defRPr sz="1400" kern="1200">
          <a:solidFill>
            <a:schemeClr val="accent3"/>
          </a:solidFill>
          <a:latin typeface="+mn-lt"/>
          <a:ea typeface="+mn-ea"/>
          <a:cs typeface="+mn-cs"/>
        </a:defRPr>
      </a:lvl2pPr>
      <a:lvl3pPr marL="540000" indent="-180000" algn="l" defTabSz="914400" rtl="0" eaLnBrk="1" latinLnBrk="0" hangingPunct="1">
        <a:lnSpc>
          <a:spcPct val="120000"/>
        </a:lnSpc>
        <a:spcBef>
          <a:spcPts val="0"/>
        </a:spcBef>
        <a:spcAft>
          <a:spcPts val="1000"/>
        </a:spcAft>
        <a:buClr>
          <a:schemeClr val="tx2"/>
        </a:buClr>
        <a:buSzPct val="100000"/>
        <a:buFont typeface="Arial" panose="020B0604020202020204" pitchFamily="34" charset="0"/>
        <a:buChar char="•"/>
        <a:defRPr sz="1400" kern="1200">
          <a:solidFill>
            <a:schemeClr val="accent3"/>
          </a:solidFill>
          <a:latin typeface="+mn-lt"/>
          <a:ea typeface="+mn-ea"/>
          <a:cs typeface="+mn-cs"/>
        </a:defRPr>
      </a:lvl3pPr>
      <a:lvl4pPr marL="720000" indent="-180000" algn="l" defTabSz="914400" rtl="0" eaLnBrk="1" latinLnBrk="0" hangingPunct="1">
        <a:lnSpc>
          <a:spcPct val="120000"/>
        </a:lnSpc>
        <a:spcBef>
          <a:spcPts val="0"/>
        </a:spcBef>
        <a:spcAft>
          <a:spcPts val="1000"/>
        </a:spcAft>
        <a:buFont typeface="Arial" panose="020B0604020202020204" pitchFamily="34" charset="0"/>
        <a:buChar char="-"/>
        <a:defRPr sz="1400" kern="1200">
          <a:solidFill>
            <a:schemeClr val="accent3"/>
          </a:solidFill>
          <a:latin typeface="+mn-lt"/>
          <a:ea typeface="+mn-ea"/>
          <a:cs typeface="+mn-cs"/>
        </a:defRPr>
      </a:lvl4pPr>
      <a:lvl5pPr marL="900000" indent="-180000" algn="l" defTabSz="914400" rtl="0" eaLnBrk="1" latinLnBrk="0" hangingPunct="1">
        <a:lnSpc>
          <a:spcPct val="120000"/>
        </a:lnSpc>
        <a:spcBef>
          <a:spcPts val="0"/>
        </a:spcBef>
        <a:spcAft>
          <a:spcPts val="1000"/>
        </a:spcAft>
        <a:buClr>
          <a:schemeClr val="tx1"/>
        </a:buClr>
        <a:buFont typeface="Wingdings" panose="05000000000000000000" pitchFamily="2" charset="2"/>
        <a:buChar char="§"/>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B8D80E-E383-47C1-AD82-08C3A142C646}"/>
              </a:ext>
            </a:extLst>
          </p:cNvPr>
          <p:cNvSpPr>
            <a:spLocks noGrp="1"/>
          </p:cNvSpPr>
          <p:nvPr>
            <p:ph type="title"/>
          </p:nvPr>
        </p:nvSpPr>
        <p:spPr>
          <a:xfrm>
            <a:off x="626485" y="367834"/>
            <a:ext cx="10939030" cy="771853"/>
          </a:xfrm>
          <a:prstGeom prst="rect">
            <a:avLst/>
          </a:prstGeom>
        </p:spPr>
        <p:txBody>
          <a:bodyPr vert="horz" lIns="91440" tIns="45720" rIns="91440" bIns="4572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6082B20-8C10-4E6D-87A7-BD5F476CCE81}"/>
              </a:ext>
            </a:extLst>
          </p:cNvPr>
          <p:cNvSpPr>
            <a:spLocks noGrp="1"/>
          </p:cNvSpPr>
          <p:nvPr>
            <p:ph type="body" idx="1"/>
          </p:nvPr>
        </p:nvSpPr>
        <p:spPr>
          <a:xfrm>
            <a:off x="626485" y="1594278"/>
            <a:ext cx="10939029" cy="42234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6752AD5-C3D2-484A-B94F-7E6904768736}"/>
              </a:ext>
            </a:extLst>
          </p:cNvPr>
          <p:cNvSpPr>
            <a:spLocks noGrp="1"/>
          </p:cNvSpPr>
          <p:nvPr>
            <p:ph type="dt" sz="half" idx="2"/>
          </p:nvPr>
        </p:nvSpPr>
        <p:spPr>
          <a:xfrm>
            <a:off x="626485" y="6394916"/>
            <a:ext cx="1440000" cy="365125"/>
          </a:xfrm>
          <a:prstGeom prst="rect">
            <a:avLst/>
          </a:prstGeom>
        </p:spPr>
        <p:txBody>
          <a:bodyPr vert="horz" lIns="91440" tIns="45720" rIns="91440" bIns="45720" rtlCol="0" anchor="ctr"/>
          <a:lstStyle>
            <a:lvl1pPr algn="l">
              <a:defRPr sz="900">
                <a:solidFill>
                  <a:schemeClr val="tx2"/>
                </a:solidFill>
                <a:latin typeface="Poppins Light" panose="00000400000000000000" pitchFamily="50" charset="0"/>
                <a:cs typeface="Poppins Light" panose="00000400000000000000" pitchFamily="50" charset="0"/>
              </a:defRPr>
            </a:lvl1pPr>
          </a:lstStyle>
          <a:p>
            <a:fld id="{832BC62A-3CEB-45AF-809A-60C0F0BE6F1D}" type="datetimeFigureOut">
              <a:rPr lang="en-GB" smtClean="0"/>
              <a:pPr/>
              <a:t>30/10/2024</a:t>
            </a:fld>
            <a:endParaRPr lang="en-GB"/>
          </a:p>
        </p:txBody>
      </p:sp>
      <p:sp>
        <p:nvSpPr>
          <p:cNvPr id="5" name="Footer Placeholder 4">
            <a:extLst>
              <a:ext uri="{FF2B5EF4-FFF2-40B4-BE49-F238E27FC236}">
                <a16:creationId xmlns:a16="http://schemas.microsoft.com/office/drawing/2014/main" id="{361FCE94-F083-4D48-9C9F-BF52B26319A0}"/>
              </a:ext>
            </a:extLst>
          </p:cNvPr>
          <p:cNvSpPr>
            <a:spLocks noGrp="1"/>
          </p:cNvSpPr>
          <p:nvPr>
            <p:ph type="ftr" sz="quarter" idx="3"/>
          </p:nvPr>
        </p:nvSpPr>
        <p:spPr>
          <a:xfrm>
            <a:off x="2856000" y="6394916"/>
            <a:ext cx="6480000" cy="365125"/>
          </a:xfrm>
          <a:prstGeom prst="rect">
            <a:avLst/>
          </a:prstGeom>
        </p:spPr>
        <p:txBody>
          <a:bodyPr vert="horz" lIns="91440" tIns="45720" rIns="91440" bIns="45720" rtlCol="0" anchor="ctr"/>
          <a:lstStyle>
            <a:lvl1pPr algn="ctr">
              <a:defRPr sz="900">
                <a:solidFill>
                  <a:schemeClr val="tx2"/>
                </a:solidFill>
                <a:latin typeface="Poppins Light" panose="00000400000000000000" pitchFamily="50" charset="0"/>
                <a:cs typeface="Poppins Light" panose="00000400000000000000" pitchFamily="50" charset="0"/>
              </a:defRPr>
            </a:lvl1pPr>
          </a:lstStyle>
          <a:p>
            <a:endParaRPr lang="en-GB" dirty="0"/>
          </a:p>
        </p:txBody>
      </p:sp>
      <p:sp>
        <p:nvSpPr>
          <p:cNvPr id="6" name="Slide Number Placeholder 5">
            <a:extLst>
              <a:ext uri="{FF2B5EF4-FFF2-40B4-BE49-F238E27FC236}">
                <a16:creationId xmlns:a16="http://schemas.microsoft.com/office/drawing/2014/main" id="{597E27E0-58FA-4128-A493-B17ADEECB119}"/>
              </a:ext>
            </a:extLst>
          </p:cNvPr>
          <p:cNvSpPr>
            <a:spLocks noGrp="1"/>
          </p:cNvSpPr>
          <p:nvPr>
            <p:ph type="sldNum" sz="quarter" idx="4"/>
          </p:nvPr>
        </p:nvSpPr>
        <p:spPr>
          <a:xfrm>
            <a:off x="10125514" y="6394916"/>
            <a:ext cx="1440000" cy="365125"/>
          </a:xfrm>
          <a:prstGeom prst="rect">
            <a:avLst/>
          </a:prstGeom>
        </p:spPr>
        <p:txBody>
          <a:bodyPr vert="horz" lIns="91440" tIns="45720" rIns="91440" bIns="45720" rtlCol="0" anchor="ctr"/>
          <a:lstStyle>
            <a:lvl1pPr algn="r">
              <a:defRPr sz="900">
                <a:solidFill>
                  <a:schemeClr val="tx2"/>
                </a:solidFill>
                <a:latin typeface="Poppins Light" panose="00000400000000000000" pitchFamily="50" charset="0"/>
                <a:cs typeface="Poppins Light" panose="00000400000000000000" pitchFamily="50" charset="0"/>
              </a:defRPr>
            </a:lvl1pPr>
          </a:lstStyle>
          <a:p>
            <a:fld id="{9527C9C5-01FC-45F0-893C-77E06CCB7E79}" type="slidenum">
              <a:rPr lang="en-GB" smtClean="0"/>
              <a:pPr/>
              <a:t>‹#›</a:t>
            </a:fld>
            <a:endParaRPr lang="en-GB"/>
          </a:p>
        </p:txBody>
      </p:sp>
    </p:spTree>
    <p:extLst>
      <p:ext uri="{BB962C8B-B14F-4D97-AF65-F5344CB8AC3E}">
        <p14:creationId xmlns:p14="http://schemas.microsoft.com/office/powerpoint/2010/main" val="1675960596"/>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Lst>
  <p:txStyles>
    <p:titleStyle>
      <a:lvl1pPr marL="0" indent="0" algn="l" defTabSz="914400" rtl="0" eaLnBrk="1" latinLnBrk="0" hangingPunct="1">
        <a:lnSpc>
          <a:spcPct val="90000"/>
        </a:lnSpc>
        <a:spcBef>
          <a:spcPct val="0"/>
        </a:spcBef>
        <a:buFont typeface="Arial" panose="020B0604020202020204" pitchFamily="34" charset="0"/>
        <a:buNone/>
        <a:defRPr sz="2800" b="1" kern="1200" cap="all" baseline="0">
          <a:solidFill>
            <a:schemeClr val="tx2"/>
          </a:solidFill>
          <a:latin typeface="+mj-lt"/>
          <a:ea typeface="+mj-ea"/>
          <a:cs typeface="+mj-cs"/>
        </a:defRPr>
      </a:lvl1pPr>
    </p:titleStyle>
    <p:bodyStyle>
      <a:lvl1pPr marL="180000" indent="-180000" algn="l" defTabSz="914400" rtl="0" eaLnBrk="1" latinLnBrk="0" hangingPunct="1">
        <a:lnSpc>
          <a:spcPct val="120000"/>
        </a:lnSpc>
        <a:spcBef>
          <a:spcPts val="0"/>
        </a:spcBef>
        <a:spcAft>
          <a:spcPts val="1000"/>
        </a:spcAft>
        <a:buClr>
          <a:schemeClr val="tx2"/>
        </a:buClr>
        <a:buFont typeface="Wingdings" panose="05000000000000000000" pitchFamily="2" charset="2"/>
        <a:buChar char="§"/>
        <a:defRPr sz="1400" kern="1200">
          <a:solidFill>
            <a:schemeClr val="accent3"/>
          </a:solidFill>
          <a:latin typeface="+mn-lt"/>
          <a:ea typeface="+mn-ea"/>
          <a:cs typeface="+mn-cs"/>
        </a:defRPr>
      </a:lvl1pPr>
      <a:lvl2pPr marL="360000" indent="-180000" algn="l" defTabSz="914400" rtl="0" eaLnBrk="1" latinLnBrk="0" hangingPunct="1">
        <a:lnSpc>
          <a:spcPct val="120000"/>
        </a:lnSpc>
        <a:spcBef>
          <a:spcPts val="0"/>
        </a:spcBef>
        <a:spcAft>
          <a:spcPts val="1000"/>
        </a:spcAft>
        <a:buFont typeface="Arial" panose="020B0604020202020204" pitchFamily="34" charset="0"/>
        <a:buChar char="-"/>
        <a:defRPr sz="1400" kern="1200">
          <a:solidFill>
            <a:schemeClr val="accent3"/>
          </a:solidFill>
          <a:latin typeface="+mn-lt"/>
          <a:ea typeface="+mn-ea"/>
          <a:cs typeface="+mn-cs"/>
        </a:defRPr>
      </a:lvl2pPr>
      <a:lvl3pPr marL="540000" indent="-180000" algn="l" defTabSz="914400" rtl="0" eaLnBrk="1" latinLnBrk="0" hangingPunct="1">
        <a:lnSpc>
          <a:spcPct val="120000"/>
        </a:lnSpc>
        <a:spcBef>
          <a:spcPts val="0"/>
        </a:spcBef>
        <a:spcAft>
          <a:spcPts val="1000"/>
        </a:spcAft>
        <a:buClr>
          <a:schemeClr val="tx2"/>
        </a:buClr>
        <a:buSzPct val="100000"/>
        <a:buFont typeface="Arial" panose="020B0604020202020204" pitchFamily="34" charset="0"/>
        <a:buChar char="•"/>
        <a:defRPr sz="1400" kern="1200">
          <a:solidFill>
            <a:schemeClr val="accent3"/>
          </a:solidFill>
          <a:latin typeface="+mn-lt"/>
          <a:ea typeface="+mn-ea"/>
          <a:cs typeface="+mn-cs"/>
        </a:defRPr>
      </a:lvl3pPr>
      <a:lvl4pPr marL="720000" indent="-180000" algn="l" defTabSz="914400" rtl="0" eaLnBrk="1" latinLnBrk="0" hangingPunct="1">
        <a:lnSpc>
          <a:spcPct val="120000"/>
        </a:lnSpc>
        <a:spcBef>
          <a:spcPts val="0"/>
        </a:spcBef>
        <a:spcAft>
          <a:spcPts val="1000"/>
        </a:spcAft>
        <a:buFont typeface="Arial" panose="020B0604020202020204" pitchFamily="34" charset="0"/>
        <a:buChar char="-"/>
        <a:defRPr sz="1400" kern="1200">
          <a:solidFill>
            <a:schemeClr val="accent3"/>
          </a:solidFill>
          <a:latin typeface="+mn-lt"/>
          <a:ea typeface="+mn-ea"/>
          <a:cs typeface="+mn-cs"/>
        </a:defRPr>
      </a:lvl4pPr>
      <a:lvl5pPr marL="900000" indent="-180000" algn="l" defTabSz="914400" rtl="0" eaLnBrk="1" latinLnBrk="0" hangingPunct="1">
        <a:lnSpc>
          <a:spcPct val="120000"/>
        </a:lnSpc>
        <a:spcBef>
          <a:spcPts val="0"/>
        </a:spcBef>
        <a:spcAft>
          <a:spcPts val="1000"/>
        </a:spcAft>
        <a:buClr>
          <a:schemeClr val="tx1"/>
        </a:buClr>
        <a:buFont typeface="Wingdings" panose="05000000000000000000" pitchFamily="2" charset="2"/>
        <a:buChar char="§"/>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B8D80E-E383-47C1-AD82-08C3A142C646}"/>
              </a:ext>
            </a:extLst>
          </p:cNvPr>
          <p:cNvSpPr>
            <a:spLocks noGrp="1"/>
          </p:cNvSpPr>
          <p:nvPr>
            <p:ph type="title"/>
          </p:nvPr>
        </p:nvSpPr>
        <p:spPr>
          <a:xfrm>
            <a:off x="626485" y="367834"/>
            <a:ext cx="10939030" cy="771853"/>
          </a:xfrm>
          <a:prstGeom prst="rect">
            <a:avLst/>
          </a:prstGeom>
        </p:spPr>
        <p:txBody>
          <a:bodyPr vert="horz" lIns="91440" tIns="45720" rIns="91440" bIns="4572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6082B20-8C10-4E6D-87A7-BD5F476CCE81}"/>
              </a:ext>
            </a:extLst>
          </p:cNvPr>
          <p:cNvSpPr>
            <a:spLocks noGrp="1"/>
          </p:cNvSpPr>
          <p:nvPr>
            <p:ph type="body" idx="1"/>
          </p:nvPr>
        </p:nvSpPr>
        <p:spPr>
          <a:xfrm>
            <a:off x="626485" y="1594278"/>
            <a:ext cx="10939029" cy="42234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6752AD5-C3D2-484A-B94F-7E6904768736}"/>
              </a:ext>
            </a:extLst>
          </p:cNvPr>
          <p:cNvSpPr>
            <a:spLocks noGrp="1"/>
          </p:cNvSpPr>
          <p:nvPr>
            <p:ph type="dt" sz="half" idx="2"/>
          </p:nvPr>
        </p:nvSpPr>
        <p:spPr>
          <a:xfrm>
            <a:off x="626485" y="6394916"/>
            <a:ext cx="1440000" cy="365125"/>
          </a:xfrm>
          <a:prstGeom prst="rect">
            <a:avLst/>
          </a:prstGeom>
        </p:spPr>
        <p:txBody>
          <a:bodyPr vert="horz" lIns="91440" tIns="45720" rIns="91440" bIns="45720" rtlCol="0" anchor="ctr"/>
          <a:lstStyle>
            <a:lvl1pPr algn="l">
              <a:defRPr sz="900">
                <a:solidFill>
                  <a:schemeClr val="tx2"/>
                </a:solidFill>
                <a:latin typeface="Poppins Light" panose="00000400000000000000" pitchFamily="50" charset="0"/>
                <a:cs typeface="Poppins Light" panose="00000400000000000000" pitchFamily="50" charset="0"/>
              </a:defRPr>
            </a:lvl1pPr>
          </a:lstStyle>
          <a:p>
            <a:fld id="{832BC62A-3CEB-45AF-809A-60C0F0BE6F1D}" type="datetimeFigureOut">
              <a:rPr lang="en-GB" smtClean="0"/>
              <a:pPr/>
              <a:t>30/10/2024</a:t>
            </a:fld>
            <a:endParaRPr lang="en-GB"/>
          </a:p>
        </p:txBody>
      </p:sp>
      <p:sp>
        <p:nvSpPr>
          <p:cNvPr id="5" name="Footer Placeholder 4">
            <a:extLst>
              <a:ext uri="{FF2B5EF4-FFF2-40B4-BE49-F238E27FC236}">
                <a16:creationId xmlns:a16="http://schemas.microsoft.com/office/drawing/2014/main" id="{361FCE94-F083-4D48-9C9F-BF52B26319A0}"/>
              </a:ext>
            </a:extLst>
          </p:cNvPr>
          <p:cNvSpPr>
            <a:spLocks noGrp="1"/>
          </p:cNvSpPr>
          <p:nvPr>
            <p:ph type="ftr" sz="quarter" idx="3"/>
          </p:nvPr>
        </p:nvSpPr>
        <p:spPr>
          <a:xfrm>
            <a:off x="2856000" y="6394916"/>
            <a:ext cx="6480000" cy="365125"/>
          </a:xfrm>
          <a:prstGeom prst="rect">
            <a:avLst/>
          </a:prstGeom>
        </p:spPr>
        <p:txBody>
          <a:bodyPr vert="horz" lIns="91440" tIns="45720" rIns="91440" bIns="45720" rtlCol="0" anchor="ctr"/>
          <a:lstStyle>
            <a:lvl1pPr algn="ctr">
              <a:defRPr sz="900">
                <a:solidFill>
                  <a:schemeClr val="tx2"/>
                </a:solidFill>
                <a:latin typeface="Poppins Light" panose="00000400000000000000" pitchFamily="50" charset="0"/>
                <a:cs typeface="Poppins Light" panose="00000400000000000000" pitchFamily="50" charset="0"/>
              </a:defRPr>
            </a:lvl1pPr>
          </a:lstStyle>
          <a:p>
            <a:endParaRPr lang="en-GB" dirty="0"/>
          </a:p>
        </p:txBody>
      </p:sp>
      <p:sp>
        <p:nvSpPr>
          <p:cNvPr id="6" name="Slide Number Placeholder 5">
            <a:extLst>
              <a:ext uri="{FF2B5EF4-FFF2-40B4-BE49-F238E27FC236}">
                <a16:creationId xmlns:a16="http://schemas.microsoft.com/office/drawing/2014/main" id="{597E27E0-58FA-4128-A493-B17ADEECB119}"/>
              </a:ext>
            </a:extLst>
          </p:cNvPr>
          <p:cNvSpPr>
            <a:spLocks noGrp="1"/>
          </p:cNvSpPr>
          <p:nvPr>
            <p:ph type="sldNum" sz="quarter" idx="4"/>
          </p:nvPr>
        </p:nvSpPr>
        <p:spPr>
          <a:xfrm>
            <a:off x="10125514" y="6394916"/>
            <a:ext cx="1440000" cy="365125"/>
          </a:xfrm>
          <a:prstGeom prst="rect">
            <a:avLst/>
          </a:prstGeom>
        </p:spPr>
        <p:txBody>
          <a:bodyPr vert="horz" lIns="91440" tIns="45720" rIns="91440" bIns="45720" rtlCol="0" anchor="ctr"/>
          <a:lstStyle>
            <a:lvl1pPr algn="r">
              <a:defRPr sz="900">
                <a:solidFill>
                  <a:schemeClr val="tx2"/>
                </a:solidFill>
                <a:latin typeface="Poppins Light" panose="00000400000000000000" pitchFamily="50" charset="0"/>
                <a:cs typeface="Poppins Light" panose="00000400000000000000" pitchFamily="50" charset="0"/>
              </a:defRPr>
            </a:lvl1pPr>
          </a:lstStyle>
          <a:p>
            <a:fld id="{9527C9C5-01FC-45F0-893C-77E06CCB7E79}" type="slidenum">
              <a:rPr lang="en-GB" smtClean="0"/>
              <a:pPr/>
              <a:t>‹#›</a:t>
            </a:fld>
            <a:endParaRPr lang="en-GB"/>
          </a:p>
        </p:txBody>
      </p:sp>
    </p:spTree>
    <p:extLst>
      <p:ext uri="{BB962C8B-B14F-4D97-AF65-F5344CB8AC3E}">
        <p14:creationId xmlns:p14="http://schemas.microsoft.com/office/powerpoint/2010/main" val="871928206"/>
      </p:ext>
    </p:extLst>
  </p:cSld>
  <p:clrMap bg1="lt1" tx1="dk1" bg2="lt2" tx2="dk2" accent1="accent1" accent2="accent2" accent3="accent3" accent4="accent4" accent5="accent5" accent6="accent6" hlink="hlink" folHlink="folHlink"/>
  <p:sldLayoutIdLst>
    <p:sldLayoutId id="2147483970" r:id="rId1"/>
    <p:sldLayoutId id="2147483971" r:id="rId2"/>
  </p:sldLayoutIdLst>
  <p:txStyles>
    <p:titleStyle>
      <a:lvl1pPr marL="0" indent="0" algn="l" defTabSz="914400" rtl="0" eaLnBrk="1" latinLnBrk="0" hangingPunct="1">
        <a:lnSpc>
          <a:spcPct val="90000"/>
        </a:lnSpc>
        <a:spcBef>
          <a:spcPct val="0"/>
        </a:spcBef>
        <a:buFont typeface="Arial" panose="020B0604020202020204" pitchFamily="34" charset="0"/>
        <a:buNone/>
        <a:defRPr sz="2800" b="1" kern="1200" cap="all" baseline="0">
          <a:solidFill>
            <a:schemeClr val="tx2"/>
          </a:solidFill>
          <a:latin typeface="+mj-lt"/>
          <a:ea typeface="+mj-ea"/>
          <a:cs typeface="+mj-cs"/>
        </a:defRPr>
      </a:lvl1pPr>
    </p:titleStyle>
    <p:bodyStyle>
      <a:lvl1pPr marL="180000" indent="-180000" algn="l" defTabSz="914400" rtl="0" eaLnBrk="1" latinLnBrk="0" hangingPunct="1">
        <a:lnSpc>
          <a:spcPct val="120000"/>
        </a:lnSpc>
        <a:spcBef>
          <a:spcPts val="0"/>
        </a:spcBef>
        <a:spcAft>
          <a:spcPts val="1000"/>
        </a:spcAft>
        <a:buClr>
          <a:schemeClr val="tx2"/>
        </a:buClr>
        <a:buFont typeface="Wingdings" panose="05000000000000000000" pitchFamily="2" charset="2"/>
        <a:buChar char="§"/>
        <a:defRPr sz="1400" kern="1200">
          <a:solidFill>
            <a:schemeClr val="accent3"/>
          </a:solidFill>
          <a:latin typeface="+mn-lt"/>
          <a:ea typeface="+mn-ea"/>
          <a:cs typeface="+mn-cs"/>
        </a:defRPr>
      </a:lvl1pPr>
      <a:lvl2pPr marL="360000" indent="-180000" algn="l" defTabSz="914400" rtl="0" eaLnBrk="1" latinLnBrk="0" hangingPunct="1">
        <a:lnSpc>
          <a:spcPct val="120000"/>
        </a:lnSpc>
        <a:spcBef>
          <a:spcPts val="0"/>
        </a:spcBef>
        <a:spcAft>
          <a:spcPts val="1000"/>
        </a:spcAft>
        <a:buFont typeface="Arial" panose="020B0604020202020204" pitchFamily="34" charset="0"/>
        <a:buChar char="-"/>
        <a:defRPr sz="1400" kern="1200">
          <a:solidFill>
            <a:schemeClr val="accent3"/>
          </a:solidFill>
          <a:latin typeface="+mn-lt"/>
          <a:ea typeface="+mn-ea"/>
          <a:cs typeface="+mn-cs"/>
        </a:defRPr>
      </a:lvl2pPr>
      <a:lvl3pPr marL="540000" indent="-180000" algn="l" defTabSz="914400" rtl="0" eaLnBrk="1" latinLnBrk="0" hangingPunct="1">
        <a:lnSpc>
          <a:spcPct val="120000"/>
        </a:lnSpc>
        <a:spcBef>
          <a:spcPts val="0"/>
        </a:spcBef>
        <a:spcAft>
          <a:spcPts val="1000"/>
        </a:spcAft>
        <a:buClr>
          <a:schemeClr val="tx2"/>
        </a:buClr>
        <a:buSzPct val="100000"/>
        <a:buFont typeface="Arial" panose="020B0604020202020204" pitchFamily="34" charset="0"/>
        <a:buChar char="•"/>
        <a:defRPr sz="1400" kern="1200">
          <a:solidFill>
            <a:schemeClr val="accent3"/>
          </a:solidFill>
          <a:latin typeface="+mn-lt"/>
          <a:ea typeface="+mn-ea"/>
          <a:cs typeface="+mn-cs"/>
        </a:defRPr>
      </a:lvl3pPr>
      <a:lvl4pPr marL="720000" indent="-180000" algn="l" defTabSz="914400" rtl="0" eaLnBrk="1" latinLnBrk="0" hangingPunct="1">
        <a:lnSpc>
          <a:spcPct val="120000"/>
        </a:lnSpc>
        <a:spcBef>
          <a:spcPts val="0"/>
        </a:spcBef>
        <a:spcAft>
          <a:spcPts val="1000"/>
        </a:spcAft>
        <a:buFont typeface="Arial" panose="020B0604020202020204" pitchFamily="34" charset="0"/>
        <a:buChar char="-"/>
        <a:defRPr sz="1400" kern="1200">
          <a:solidFill>
            <a:schemeClr val="accent3"/>
          </a:solidFill>
          <a:latin typeface="+mn-lt"/>
          <a:ea typeface="+mn-ea"/>
          <a:cs typeface="+mn-cs"/>
        </a:defRPr>
      </a:lvl4pPr>
      <a:lvl5pPr marL="900000" indent="-180000" algn="l" defTabSz="914400" rtl="0" eaLnBrk="1" latinLnBrk="0" hangingPunct="1">
        <a:lnSpc>
          <a:spcPct val="120000"/>
        </a:lnSpc>
        <a:spcBef>
          <a:spcPts val="0"/>
        </a:spcBef>
        <a:spcAft>
          <a:spcPts val="1000"/>
        </a:spcAft>
        <a:buClr>
          <a:schemeClr val="tx1"/>
        </a:buClr>
        <a:buFont typeface="Wingdings" panose="05000000000000000000" pitchFamily="2" charset="2"/>
        <a:buChar char="§"/>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B8D80E-E383-47C1-AD82-08C3A142C646}"/>
              </a:ext>
            </a:extLst>
          </p:cNvPr>
          <p:cNvSpPr>
            <a:spLocks noGrp="1"/>
          </p:cNvSpPr>
          <p:nvPr>
            <p:ph type="title"/>
          </p:nvPr>
        </p:nvSpPr>
        <p:spPr>
          <a:xfrm>
            <a:off x="626485" y="367834"/>
            <a:ext cx="10939030" cy="771853"/>
          </a:xfrm>
          <a:prstGeom prst="rect">
            <a:avLst/>
          </a:prstGeom>
        </p:spPr>
        <p:txBody>
          <a:bodyPr vert="horz" lIns="91440" tIns="45720" rIns="91440" bIns="4572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6082B20-8C10-4E6D-87A7-BD5F476CCE81}"/>
              </a:ext>
            </a:extLst>
          </p:cNvPr>
          <p:cNvSpPr>
            <a:spLocks noGrp="1"/>
          </p:cNvSpPr>
          <p:nvPr>
            <p:ph type="body" idx="1"/>
          </p:nvPr>
        </p:nvSpPr>
        <p:spPr>
          <a:xfrm>
            <a:off x="626485" y="1594278"/>
            <a:ext cx="10939029" cy="42234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6752AD5-C3D2-484A-B94F-7E6904768736}"/>
              </a:ext>
            </a:extLst>
          </p:cNvPr>
          <p:cNvSpPr>
            <a:spLocks noGrp="1"/>
          </p:cNvSpPr>
          <p:nvPr>
            <p:ph type="dt" sz="half" idx="2"/>
          </p:nvPr>
        </p:nvSpPr>
        <p:spPr>
          <a:xfrm>
            <a:off x="626485" y="6394916"/>
            <a:ext cx="1440000" cy="365125"/>
          </a:xfrm>
          <a:prstGeom prst="rect">
            <a:avLst/>
          </a:prstGeom>
        </p:spPr>
        <p:txBody>
          <a:bodyPr vert="horz" lIns="91440" tIns="45720" rIns="91440" bIns="45720" rtlCol="0" anchor="ctr"/>
          <a:lstStyle>
            <a:lvl1pPr algn="l">
              <a:defRPr sz="900">
                <a:solidFill>
                  <a:schemeClr val="tx2"/>
                </a:solidFill>
                <a:latin typeface="Poppins Light" panose="00000400000000000000" pitchFamily="50" charset="0"/>
                <a:cs typeface="Poppins Light" panose="00000400000000000000" pitchFamily="50" charset="0"/>
              </a:defRPr>
            </a:lvl1pPr>
          </a:lstStyle>
          <a:p>
            <a:fld id="{832BC62A-3CEB-45AF-809A-60C0F0BE6F1D}" type="datetimeFigureOut">
              <a:rPr lang="en-GB" smtClean="0"/>
              <a:pPr/>
              <a:t>30/10/2024</a:t>
            </a:fld>
            <a:endParaRPr lang="en-GB"/>
          </a:p>
        </p:txBody>
      </p:sp>
      <p:sp>
        <p:nvSpPr>
          <p:cNvPr id="5" name="Footer Placeholder 4">
            <a:extLst>
              <a:ext uri="{FF2B5EF4-FFF2-40B4-BE49-F238E27FC236}">
                <a16:creationId xmlns:a16="http://schemas.microsoft.com/office/drawing/2014/main" id="{361FCE94-F083-4D48-9C9F-BF52B26319A0}"/>
              </a:ext>
            </a:extLst>
          </p:cNvPr>
          <p:cNvSpPr>
            <a:spLocks noGrp="1"/>
          </p:cNvSpPr>
          <p:nvPr>
            <p:ph type="ftr" sz="quarter" idx="3"/>
          </p:nvPr>
        </p:nvSpPr>
        <p:spPr>
          <a:xfrm>
            <a:off x="2856000" y="6394916"/>
            <a:ext cx="6480000" cy="365125"/>
          </a:xfrm>
          <a:prstGeom prst="rect">
            <a:avLst/>
          </a:prstGeom>
        </p:spPr>
        <p:txBody>
          <a:bodyPr vert="horz" lIns="91440" tIns="45720" rIns="91440" bIns="45720" rtlCol="0" anchor="ctr"/>
          <a:lstStyle>
            <a:lvl1pPr algn="ctr">
              <a:defRPr sz="900">
                <a:solidFill>
                  <a:schemeClr val="tx2"/>
                </a:solidFill>
                <a:latin typeface="Poppins Light" panose="00000400000000000000" pitchFamily="50" charset="0"/>
                <a:cs typeface="Poppins Light" panose="00000400000000000000" pitchFamily="50" charset="0"/>
              </a:defRPr>
            </a:lvl1pPr>
          </a:lstStyle>
          <a:p>
            <a:endParaRPr lang="en-GB" dirty="0"/>
          </a:p>
        </p:txBody>
      </p:sp>
      <p:sp>
        <p:nvSpPr>
          <p:cNvPr id="6" name="Slide Number Placeholder 5">
            <a:extLst>
              <a:ext uri="{FF2B5EF4-FFF2-40B4-BE49-F238E27FC236}">
                <a16:creationId xmlns:a16="http://schemas.microsoft.com/office/drawing/2014/main" id="{597E27E0-58FA-4128-A493-B17ADEECB119}"/>
              </a:ext>
            </a:extLst>
          </p:cNvPr>
          <p:cNvSpPr>
            <a:spLocks noGrp="1"/>
          </p:cNvSpPr>
          <p:nvPr>
            <p:ph type="sldNum" sz="quarter" idx="4"/>
          </p:nvPr>
        </p:nvSpPr>
        <p:spPr>
          <a:xfrm>
            <a:off x="10125514" y="6394916"/>
            <a:ext cx="1440000" cy="365125"/>
          </a:xfrm>
          <a:prstGeom prst="rect">
            <a:avLst/>
          </a:prstGeom>
        </p:spPr>
        <p:txBody>
          <a:bodyPr vert="horz" lIns="91440" tIns="45720" rIns="91440" bIns="45720" rtlCol="0" anchor="ctr"/>
          <a:lstStyle>
            <a:lvl1pPr algn="r">
              <a:defRPr sz="900">
                <a:solidFill>
                  <a:schemeClr val="tx2"/>
                </a:solidFill>
                <a:latin typeface="Poppins Light" panose="00000400000000000000" pitchFamily="50" charset="0"/>
                <a:cs typeface="Poppins Light" panose="00000400000000000000" pitchFamily="50" charset="0"/>
              </a:defRPr>
            </a:lvl1pPr>
          </a:lstStyle>
          <a:p>
            <a:fld id="{9527C9C5-01FC-45F0-893C-77E06CCB7E79}" type="slidenum">
              <a:rPr lang="en-GB" smtClean="0"/>
              <a:pPr/>
              <a:t>‹#›</a:t>
            </a:fld>
            <a:endParaRPr lang="en-GB"/>
          </a:p>
        </p:txBody>
      </p:sp>
    </p:spTree>
    <p:extLst>
      <p:ext uri="{BB962C8B-B14F-4D97-AF65-F5344CB8AC3E}">
        <p14:creationId xmlns:p14="http://schemas.microsoft.com/office/powerpoint/2010/main" val="724093484"/>
      </p:ext>
    </p:extLst>
  </p:cSld>
  <p:clrMap bg1="lt1" tx1="dk1" bg2="lt2" tx2="dk2" accent1="accent1" accent2="accent2" accent3="accent3" accent4="accent4" accent5="accent5" accent6="accent6" hlink="hlink" folHlink="folHlink"/>
  <p:sldLayoutIdLst>
    <p:sldLayoutId id="2147483882" r:id="rId1"/>
    <p:sldLayoutId id="2147483883" r:id="rId2"/>
  </p:sldLayoutIdLst>
  <p:txStyles>
    <p:titleStyle>
      <a:lvl1pPr marL="0" indent="0" algn="l" defTabSz="914400" rtl="0" eaLnBrk="1" latinLnBrk="0" hangingPunct="1">
        <a:lnSpc>
          <a:spcPct val="90000"/>
        </a:lnSpc>
        <a:spcBef>
          <a:spcPct val="0"/>
        </a:spcBef>
        <a:buFont typeface="Arial" panose="020B0604020202020204" pitchFamily="34" charset="0"/>
        <a:buNone/>
        <a:defRPr sz="2800" b="1" kern="1200" cap="all" baseline="0">
          <a:solidFill>
            <a:schemeClr val="tx2"/>
          </a:solidFill>
          <a:latin typeface="+mj-lt"/>
          <a:ea typeface="+mj-ea"/>
          <a:cs typeface="+mj-cs"/>
        </a:defRPr>
      </a:lvl1pPr>
    </p:titleStyle>
    <p:bodyStyle>
      <a:lvl1pPr marL="180000" indent="-180000" algn="l" defTabSz="914400" rtl="0" eaLnBrk="1" latinLnBrk="0" hangingPunct="1">
        <a:lnSpc>
          <a:spcPct val="120000"/>
        </a:lnSpc>
        <a:spcBef>
          <a:spcPts val="0"/>
        </a:spcBef>
        <a:spcAft>
          <a:spcPts val="1000"/>
        </a:spcAft>
        <a:buClr>
          <a:schemeClr val="tx2"/>
        </a:buClr>
        <a:buFont typeface="Wingdings" panose="05000000000000000000" pitchFamily="2" charset="2"/>
        <a:buChar char="§"/>
        <a:defRPr sz="1400" kern="1200">
          <a:solidFill>
            <a:schemeClr val="accent3"/>
          </a:solidFill>
          <a:latin typeface="+mn-lt"/>
          <a:ea typeface="+mn-ea"/>
          <a:cs typeface="+mn-cs"/>
        </a:defRPr>
      </a:lvl1pPr>
      <a:lvl2pPr marL="360000" indent="-180000" algn="l" defTabSz="914400" rtl="0" eaLnBrk="1" latinLnBrk="0" hangingPunct="1">
        <a:lnSpc>
          <a:spcPct val="120000"/>
        </a:lnSpc>
        <a:spcBef>
          <a:spcPts val="0"/>
        </a:spcBef>
        <a:spcAft>
          <a:spcPts val="1000"/>
        </a:spcAft>
        <a:buFont typeface="Arial" panose="020B0604020202020204" pitchFamily="34" charset="0"/>
        <a:buChar char="-"/>
        <a:defRPr sz="1400" kern="1200">
          <a:solidFill>
            <a:schemeClr val="accent3"/>
          </a:solidFill>
          <a:latin typeface="+mn-lt"/>
          <a:ea typeface="+mn-ea"/>
          <a:cs typeface="+mn-cs"/>
        </a:defRPr>
      </a:lvl2pPr>
      <a:lvl3pPr marL="540000" indent="-180000" algn="l" defTabSz="914400" rtl="0" eaLnBrk="1" latinLnBrk="0" hangingPunct="1">
        <a:lnSpc>
          <a:spcPct val="120000"/>
        </a:lnSpc>
        <a:spcBef>
          <a:spcPts val="0"/>
        </a:spcBef>
        <a:spcAft>
          <a:spcPts val="1000"/>
        </a:spcAft>
        <a:buClr>
          <a:schemeClr val="tx2"/>
        </a:buClr>
        <a:buSzPct val="100000"/>
        <a:buFont typeface="Arial" panose="020B0604020202020204" pitchFamily="34" charset="0"/>
        <a:buChar char="•"/>
        <a:defRPr sz="1400" kern="1200">
          <a:solidFill>
            <a:schemeClr val="accent3"/>
          </a:solidFill>
          <a:latin typeface="+mn-lt"/>
          <a:ea typeface="+mn-ea"/>
          <a:cs typeface="+mn-cs"/>
        </a:defRPr>
      </a:lvl3pPr>
      <a:lvl4pPr marL="720000" indent="-180000" algn="l" defTabSz="914400" rtl="0" eaLnBrk="1" latinLnBrk="0" hangingPunct="1">
        <a:lnSpc>
          <a:spcPct val="120000"/>
        </a:lnSpc>
        <a:spcBef>
          <a:spcPts val="0"/>
        </a:spcBef>
        <a:spcAft>
          <a:spcPts val="1000"/>
        </a:spcAft>
        <a:buFont typeface="Arial" panose="020B0604020202020204" pitchFamily="34" charset="0"/>
        <a:buChar char="-"/>
        <a:defRPr sz="1400" kern="1200">
          <a:solidFill>
            <a:schemeClr val="accent3"/>
          </a:solidFill>
          <a:latin typeface="+mn-lt"/>
          <a:ea typeface="+mn-ea"/>
          <a:cs typeface="+mn-cs"/>
        </a:defRPr>
      </a:lvl4pPr>
      <a:lvl5pPr marL="900000" indent="-180000" algn="l" defTabSz="914400" rtl="0" eaLnBrk="1" latinLnBrk="0" hangingPunct="1">
        <a:lnSpc>
          <a:spcPct val="120000"/>
        </a:lnSpc>
        <a:spcBef>
          <a:spcPts val="0"/>
        </a:spcBef>
        <a:spcAft>
          <a:spcPts val="1000"/>
        </a:spcAft>
        <a:buClr>
          <a:schemeClr val="tx1"/>
        </a:buClr>
        <a:buFont typeface="Wingdings" panose="05000000000000000000" pitchFamily="2" charset="2"/>
        <a:buChar char="§"/>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B8D80E-E383-47C1-AD82-08C3A142C646}"/>
              </a:ext>
            </a:extLst>
          </p:cNvPr>
          <p:cNvSpPr>
            <a:spLocks noGrp="1"/>
          </p:cNvSpPr>
          <p:nvPr>
            <p:ph type="title"/>
          </p:nvPr>
        </p:nvSpPr>
        <p:spPr>
          <a:xfrm>
            <a:off x="626485" y="367834"/>
            <a:ext cx="10939030" cy="771853"/>
          </a:xfrm>
          <a:prstGeom prst="rect">
            <a:avLst/>
          </a:prstGeom>
        </p:spPr>
        <p:txBody>
          <a:bodyPr vert="horz" lIns="91440" tIns="45720" rIns="91440" bIns="4572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6082B20-8C10-4E6D-87A7-BD5F476CCE81}"/>
              </a:ext>
            </a:extLst>
          </p:cNvPr>
          <p:cNvSpPr>
            <a:spLocks noGrp="1"/>
          </p:cNvSpPr>
          <p:nvPr>
            <p:ph type="body" idx="1"/>
          </p:nvPr>
        </p:nvSpPr>
        <p:spPr>
          <a:xfrm>
            <a:off x="626485" y="1594278"/>
            <a:ext cx="10939029" cy="42234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6752AD5-C3D2-484A-B94F-7E6904768736}"/>
              </a:ext>
            </a:extLst>
          </p:cNvPr>
          <p:cNvSpPr>
            <a:spLocks noGrp="1"/>
          </p:cNvSpPr>
          <p:nvPr>
            <p:ph type="dt" sz="half" idx="2"/>
          </p:nvPr>
        </p:nvSpPr>
        <p:spPr>
          <a:xfrm>
            <a:off x="626485" y="6394916"/>
            <a:ext cx="1440000" cy="365125"/>
          </a:xfrm>
          <a:prstGeom prst="rect">
            <a:avLst/>
          </a:prstGeom>
        </p:spPr>
        <p:txBody>
          <a:bodyPr vert="horz" lIns="91440" tIns="45720" rIns="91440" bIns="45720" rtlCol="0" anchor="ctr"/>
          <a:lstStyle>
            <a:lvl1pPr algn="l">
              <a:defRPr sz="900">
                <a:solidFill>
                  <a:schemeClr val="tx2"/>
                </a:solidFill>
                <a:latin typeface="Poppins Light" panose="00000400000000000000" pitchFamily="50" charset="0"/>
                <a:cs typeface="Poppins Light" panose="00000400000000000000"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32BC62A-3CEB-45AF-809A-60C0F0BE6F1D}" type="datetimeFigureOut">
              <a:rPr kumimoji="0" lang="en-GB" sz="900" b="0" i="0" u="none" strike="noStrike" kern="1200" cap="none" spc="0" normalizeH="0" baseline="0" noProof="0" smtClean="0">
                <a:ln>
                  <a:noFill/>
                </a:ln>
                <a:solidFill>
                  <a:srgbClr val="003087"/>
                </a:solidFill>
                <a:effectLst/>
                <a:uLnTx/>
                <a:uFillTx/>
                <a:latin typeface="Poppins Light" panose="00000400000000000000" pitchFamily="50" charset="0"/>
                <a:ea typeface="+mn-ea"/>
                <a:cs typeface="Poppins Light" panose="00000400000000000000" pitchFamily="50" charset="0"/>
              </a:rPr>
              <a:pPr marL="0" marR="0" lvl="0" indent="0" algn="l" defTabSz="914400" rtl="0" eaLnBrk="1" fontAlgn="auto" latinLnBrk="0" hangingPunct="1">
                <a:lnSpc>
                  <a:spcPct val="100000"/>
                </a:lnSpc>
                <a:spcBef>
                  <a:spcPts val="0"/>
                </a:spcBef>
                <a:spcAft>
                  <a:spcPts val="0"/>
                </a:spcAft>
                <a:buClrTx/>
                <a:buSzTx/>
                <a:buFontTx/>
                <a:buNone/>
                <a:tabLst/>
                <a:defRPr/>
              </a:pPr>
              <a:t>30/10/2024</a:t>
            </a:fld>
            <a:endParaRPr kumimoji="0" lang="en-GB" sz="900" b="0" i="0" u="none" strike="noStrike" kern="1200" cap="none" spc="0" normalizeH="0" baseline="0" noProof="0">
              <a:ln>
                <a:noFill/>
              </a:ln>
              <a:solidFill>
                <a:srgbClr val="003087"/>
              </a:solidFill>
              <a:effectLst/>
              <a:uLnTx/>
              <a:uFillTx/>
              <a:latin typeface="Poppins Light" panose="00000400000000000000" pitchFamily="50" charset="0"/>
              <a:ea typeface="+mn-ea"/>
              <a:cs typeface="Poppins Light" panose="00000400000000000000" pitchFamily="50" charset="0"/>
            </a:endParaRPr>
          </a:p>
        </p:txBody>
      </p:sp>
      <p:sp>
        <p:nvSpPr>
          <p:cNvPr id="5" name="Footer Placeholder 4">
            <a:extLst>
              <a:ext uri="{FF2B5EF4-FFF2-40B4-BE49-F238E27FC236}">
                <a16:creationId xmlns:a16="http://schemas.microsoft.com/office/drawing/2014/main" id="{361FCE94-F083-4D48-9C9F-BF52B26319A0}"/>
              </a:ext>
            </a:extLst>
          </p:cNvPr>
          <p:cNvSpPr>
            <a:spLocks noGrp="1"/>
          </p:cNvSpPr>
          <p:nvPr>
            <p:ph type="ftr" sz="quarter" idx="3"/>
          </p:nvPr>
        </p:nvSpPr>
        <p:spPr>
          <a:xfrm>
            <a:off x="2856000" y="6394916"/>
            <a:ext cx="6480000" cy="365125"/>
          </a:xfrm>
          <a:prstGeom prst="rect">
            <a:avLst/>
          </a:prstGeom>
        </p:spPr>
        <p:txBody>
          <a:bodyPr vert="horz" lIns="91440" tIns="45720" rIns="91440" bIns="45720" rtlCol="0" anchor="ctr"/>
          <a:lstStyle>
            <a:lvl1pPr algn="ctr">
              <a:defRPr sz="900">
                <a:solidFill>
                  <a:schemeClr val="tx2"/>
                </a:solidFill>
                <a:latin typeface="Poppins Light" panose="00000400000000000000" pitchFamily="50" charset="0"/>
                <a:cs typeface="Poppins Light" panose="00000400000000000000" pitchFamily="50"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3087"/>
              </a:solidFill>
              <a:effectLst/>
              <a:uLnTx/>
              <a:uFillTx/>
              <a:latin typeface="Poppins Light" panose="00000400000000000000" pitchFamily="50" charset="0"/>
              <a:ea typeface="+mn-ea"/>
              <a:cs typeface="Poppins Light" panose="00000400000000000000" pitchFamily="50" charset="0"/>
            </a:endParaRPr>
          </a:p>
        </p:txBody>
      </p:sp>
      <p:sp>
        <p:nvSpPr>
          <p:cNvPr id="6" name="Slide Number Placeholder 5">
            <a:extLst>
              <a:ext uri="{FF2B5EF4-FFF2-40B4-BE49-F238E27FC236}">
                <a16:creationId xmlns:a16="http://schemas.microsoft.com/office/drawing/2014/main" id="{597E27E0-58FA-4128-A493-B17ADEECB119}"/>
              </a:ext>
            </a:extLst>
          </p:cNvPr>
          <p:cNvSpPr>
            <a:spLocks noGrp="1"/>
          </p:cNvSpPr>
          <p:nvPr>
            <p:ph type="sldNum" sz="quarter" idx="4"/>
          </p:nvPr>
        </p:nvSpPr>
        <p:spPr>
          <a:xfrm>
            <a:off x="10125514" y="6394916"/>
            <a:ext cx="1440000" cy="365125"/>
          </a:xfrm>
          <a:prstGeom prst="rect">
            <a:avLst/>
          </a:prstGeom>
        </p:spPr>
        <p:txBody>
          <a:bodyPr vert="horz" lIns="91440" tIns="45720" rIns="91440" bIns="45720" rtlCol="0" anchor="ctr"/>
          <a:lstStyle>
            <a:lvl1pPr algn="r">
              <a:defRPr sz="900">
                <a:solidFill>
                  <a:schemeClr val="tx2"/>
                </a:solidFill>
                <a:latin typeface="Poppins Light" panose="00000400000000000000" pitchFamily="50" charset="0"/>
                <a:cs typeface="Poppins Light" panose="00000400000000000000" pitchFamily="50"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527C9C5-01FC-45F0-893C-77E06CCB7E79}" type="slidenum">
              <a:rPr kumimoji="0" lang="en-GB" sz="900" b="0" i="0" u="none" strike="noStrike" kern="1200" cap="none" spc="0" normalizeH="0" baseline="0" noProof="0" smtClean="0">
                <a:ln>
                  <a:noFill/>
                </a:ln>
                <a:solidFill>
                  <a:srgbClr val="003087"/>
                </a:solidFill>
                <a:effectLst/>
                <a:uLnTx/>
                <a:uFillTx/>
                <a:latin typeface="Poppins Light" panose="00000400000000000000" pitchFamily="50" charset="0"/>
                <a:ea typeface="+mn-ea"/>
                <a:cs typeface="Poppins Light" panose="00000400000000000000" pitchFamily="50"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003087"/>
              </a:solidFill>
              <a:effectLst/>
              <a:uLnTx/>
              <a:uFillTx/>
              <a:latin typeface="Poppins Light" panose="00000400000000000000" pitchFamily="50" charset="0"/>
              <a:ea typeface="+mn-ea"/>
              <a:cs typeface="Poppins Light" panose="00000400000000000000" pitchFamily="50" charset="0"/>
            </a:endParaRPr>
          </a:p>
        </p:txBody>
      </p:sp>
    </p:spTree>
    <p:extLst>
      <p:ext uri="{BB962C8B-B14F-4D97-AF65-F5344CB8AC3E}">
        <p14:creationId xmlns:p14="http://schemas.microsoft.com/office/powerpoint/2010/main" val="30198518"/>
      </p:ext>
    </p:extLst>
  </p:cSld>
  <p:clrMap bg1="lt1" tx1="dk1" bg2="lt2" tx2="dk2" accent1="accent1" accent2="accent2" accent3="accent3" accent4="accent4" accent5="accent5" accent6="accent6" hlink="hlink" folHlink="folHlink"/>
  <p:sldLayoutIdLst>
    <p:sldLayoutId id="2147483959" r:id="rId1"/>
    <p:sldLayoutId id="2147483958" r:id="rId2"/>
    <p:sldLayoutId id="2147483957" r:id="rId3"/>
    <p:sldLayoutId id="2147483966" r:id="rId4"/>
    <p:sldLayoutId id="2147483962" r:id="rId5"/>
    <p:sldLayoutId id="2147483960" r:id="rId6"/>
    <p:sldLayoutId id="2147483961" r:id="rId7"/>
    <p:sldLayoutId id="2147483967" r:id="rId8"/>
  </p:sldLayoutIdLst>
  <p:txStyles>
    <p:titleStyle>
      <a:lvl1pPr marL="0" indent="0" algn="l" defTabSz="914400" rtl="0" eaLnBrk="1" latinLnBrk="0" hangingPunct="1">
        <a:lnSpc>
          <a:spcPct val="90000"/>
        </a:lnSpc>
        <a:spcBef>
          <a:spcPct val="0"/>
        </a:spcBef>
        <a:buFont typeface="Arial" panose="020B0604020202020204" pitchFamily="34" charset="0"/>
        <a:buNone/>
        <a:defRPr sz="2800" b="1" kern="1200" cap="all" baseline="0">
          <a:solidFill>
            <a:schemeClr val="tx2"/>
          </a:solidFill>
          <a:latin typeface="+mj-lt"/>
          <a:ea typeface="+mj-ea"/>
          <a:cs typeface="+mj-cs"/>
        </a:defRPr>
      </a:lvl1pPr>
    </p:titleStyle>
    <p:bodyStyle>
      <a:lvl1pPr marL="180000" indent="-180000" algn="l" defTabSz="914400" rtl="0" eaLnBrk="1" latinLnBrk="0" hangingPunct="1">
        <a:lnSpc>
          <a:spcPct val="120000"/>
        </a:lnSpc>
        <a:spcBef>
          <a:spcPts val="0"/>
        </a:spcBef>
        <a:spcAft>
          <a:spcPts val="1000"/>
        </a:spcAft>
        <a:buClr>
          <a:schemeClr val="tx2"/>
        </a:buClr>
        <a:buFont typeface="Wingdings" panose="05000000000000000000" pitchFamily="2" charset="2"/>
        <a:buChar char="§"/>
        <a:defRPr sz="1400" kern="1200">
          <a:solidFill>
            <a:schemeClr val="accent3"/>
          </a:solidFill>
          <a:latin typeface="+mn-lt"/>
          <a:ea typeface="+mn-ea"/>
          <a:cs typeface="+mn-cs"/>
        </a:defRPr>
      </a:lvl1pPr>
      <a:lvl2pPr marL="360000" indent="-180000" algn="l" defTabSz="914400" rtl="0" eaLnBrk="1" latinLnBrk="0" hangingPunct="1">
        <a:lnSpc>
          <a:spcPct val="120000"/>
        </a:lnSpc>
        <a:spcBef>
          <a:spcPts val="0"/>
        </a:spcBef>
        <a:spcAft>
          <a:spcPts val="1000"/>
        </a:spcAft>
        <a:buFont typeface="Arial" panose="020B0604020202020204" pitchFamily="34" charset="0"/>
        <a:buChar char="-"/>
        <a:defRPr sz="1400" kern="1200">
          <a:solidFill>
            <a:schemeClr val="accent3"/>
          </a:solidFill>
          <a:latin typeface="+mn-lt"/>
          <a:ea typeface="+mn-ea"/>
          <a:cs typeface="+mn-cs"/>
        </a:defRPr>
      </a:lvl2pPr>
      <a:lvl3pPr marL="540000" indent="-180000" algn="l" defTabSz="914400" rtl="0" eaLnBrk="1" latinLnBrk="0" hangingPunct="1">
        <a:lnSpc>
          <a:spcPct val="120000"/>
        </a:lnSpc>
        <a:spcBef>
          <a:spcPts val="0"/>
        </a:spcBef>
        <a:spcAft>
          <a:spcPts val="1000"/>
        </a:spcAft>
        <a:buClr>
          <a:schemeClr val="tx2"/>
        </a:buClr>
        <a:buSzPct val="100000"/>
        <a:buFont typeface="Arial" panose="020B0604020202020204" pitchFamily="34" charset="0"/>
        <a:buChar char="•"/>
        <a:defRPr sz="1400" kern="1200">
          <a:solidFill>
            <a:schemeClr val="accent3"/>
          </a:solidFill>
          <a:latin typeface="+mn-lt"/>
          <a:ea typeface="+mn-ea"/>
          <a:cs typeface="+mn-cs"/>
        </a:defRPr>
      </a:lvl3pPr>
      <a:lvl4pPr marL="720000" indent="-180000" algn="l" defTabSz="914400" rtl="0" eaLnBrk="1" latinLnBrk="0" hangingPunct="1">
        <a:lnSpc>
          <a:spcPct val="120000"/>
        </a:lnSpc>
        <a:spcBef>
          <a:spcPts val="0"/>
        </a:spcBef>
        <a:spcAft>
          <a:spcPts val="1000"/>
        </a:spcAft>
        <a:buFont typeface="Arial" panose="020B0604020202020204" pitchFamily="34" charset="0"/>
        <a:buChar char="-"/>
        <a:defRPr sz="1400" kern="1200">
          <a:solidFill>
            <a:schemeClr val="accent3"/>
          </a:solidFill>
          <a:latin typeface="+mn-lt"/>
          <a:ea typeface="+mn-ea"/>
          <a:cs typeface="+mn-cs"/>
        </a:defRPr>
      </a:lvl4pPr>
      <a:lvl5pPr marL="900000" indent="-180000" algn="l" defTabSz="914400" rtl="0" eaLnBrk="1" latinLnBrk="0" hangingPunct="1">
        <a:lnSpc>
          <a:spcPct val="120000"/>
        </a:lnSpc>
        <a:spcBef>
          <a:spcPts val="0"/>
        </a:spcBef>
        <a:spcAft>
          <a:spcPts val="1000"/>
        </a:spcAft>
        <a:buClr>
          <a:schemeClr val="tx1"/>
        </a:buClr>
        <a:buFont typeface="Wingdings" panose="05000000000000000000" pitchFamily="2" charset="2"/>
        <a:buChar char="§"/>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4.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hyperlink" Target="https://go.tradeshift.com/register" TargetMode="Externa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s://nhssbs.support.tradeshift.com/requests/new" TargetMode="External"/><Relationship Id="rId2" Type="http://schemas.openxmlformats.org/officeDocument/2006/relationships/hyperlink" Target="https://go.tradeshift.com/#/Tradeshift.Support/?domain=nhssbs&amp;path=requests/new" TargetMode="External"/><Relationship Id="rId1" Type="http://schemas.openxmlformats.org/officeDocument/2006/relationships/slideLayout" Target="../slideLayouts/slideLayout16.xml"/><Relationship Id="rId6" Type="http://schemas.openxmlformats.org/officeDocument/2006/relationships/image" Target="../media/image26.png"/><Relationship Id="rId5" Type="http://schemas.openxmlformats.org/officeDocument/2006/relationships/hyperlink" Target="https://nww.sbs.nhs.uk/contact.html?utm_campaign=1721225_INFORMATON%20-%20Closure%20of%20Payables%20Mailbox%20Part%202%20-%20Client%20Communication%202158&amp;utm_medium=email&amp;utm_source=Webform%20Extranet&amp;Org_Name=ANGLIAN%20COMMUNITY%20ENTERPRISE&amp;ORG_TYPE=&amp;dm_i=4BD0,10W3T,WK187,4MXP8,1" TargetMode="External"/><Relationship Id="rId4" Type="http://schemas.openxmlformats.org/officeDocument/2006/relationships/hyperlink" Target="mailto:SBS-W.e-invoicingqueries@nhs.ne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E02E71-E647-4D17-8041-6F2249C11AD7}"/>
              </a:ext>
            </a:extLst>
          </p:cNvPr>
          <p:cNvSpPr>
            <a:spLocks noGrp="1"/>
          </p:cNvSpPr>
          <p:nvPr>
            <p:ph type="title"/>
          </p:nvPr>
        </p:nvSpPr>
        <p:spPr>
          <a:xfrm>
            <a:off x="626485" y="2773870"/>
            <a:ext cx="5469515" cy="1547069"/>
          </a:xfrm>
        </p:spPr>
        <p:txBody>
          <a:bodyPr/>
          <a:lstStyle/>
          <a:p>
            <a:r>
              <a:rPr lang="en-GB" dirty="0"/>
              <a:t>Tradeshift Overview</a:t>
            </a:r>
          </a:p>
        </p:txBody>
      </p:sp>
      <p:sp>
        <p:nvSpPr>
          <p:cNvPr id="6" name="Text Placeholder 5">
            <a:extLst>
              <a:ext uri="{FF2B5EF4-FFF2-40B4-BE49-F238E27FC236}">
                <a16:creationId xmlns:a16="http://schemas.microsoft.com/office/drawing/2014/main" id="{26AE949E-A98E-43A5-8805-F6B6C70C31E0}"/>
              </a:ext>
            </a:extLst>
          </p:cNvPr>
          <p:cNvSpPr>
            <a:spLocks noGrp="1"/>
          </p:cNvSpPr>
          <p:nvPr>
            <p:ph type="body" sz="quarter" idx="19"/>
          </p:nvPr>
        </p:nvSpPr>
        <p:spPr/>
        <p:txBody>
          <a:bodyPr>
            <a:normAutofit fontScale="25000" lnSpcReduction="20000"/>
          </a:bodyPr>
          <a:lstStyle/>
          <a:p>
            <a:endParaRPr lang="en-GB"/>
          </a:p>
        </p:txBody>
      </p:sp>
      <p:pic>
        <p:nvPicPr>
          <p:cNvPr id="8" name="Picture 7">
            <a:extLst>
              <a:ext uri="{FF2B5EF4-FFF2-40B4-BE49-F238E27FC236}">
                <a16:creationId xmlns:a16="http://schemas.microsoft.com/office/drawing/2014/main" id="{2E1D7F3B-DB3C-412D-8175-9CF03992536A}"/>
              </a:ext>
            </a:extLst>
          </p:cNvPr>
          <p:cNvPicPr>
            <a:picLocks noChangeAspect="1"/>
          </p:cNvPicPr>
          <p:nvPr/>
        </p:nvPicPr>
        <p:blipFill>
          <a:blip r:embed="rId2"/>
          <a:stretch>
            <a:fillRect/>
          </a:stretch>
        </p:blipFill>
        <p:spPr>
          <a:xfrm>
            <a:off x="346652" y="204498"/>
            <a:ext cx="3333750" cy="981075"/>
          </a:xfrm>
          <a:prstGeom prst="rect">
            <a:avLst/>
          </a:prstGeom>
        </p:spPr>
      </p:pic>
    </p:spTree>
    <p:extLst>
      <p:ext uri="{BB962C8B-B14F-4D97-AF65-F5344CB8AC3E}">
        <p14:creationId xmlns:p14="http://schemas.microsoft.com/office/powerpoint/2010/main" val="2706981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CD872C-FDDC-EAE7-3743-659F0A8C02F8}"/>
              </a:ext>
            </a:extLst>
          </p:cNvPr>
          <p:cNvPicPr>
            <a:picLocks noChangeAspect="1"/>
          </p:cNvPicPr>
          <p:nvPr/>
        </p:nvPicPr>
        <p:blipFill>
          <a:blip r:embed="rId2"/>
          <a:stretch>
            <a:fillRect/>
          </a:stretch>
        </p:blipFill>
        <p:spPr>
          <a:xfrm>
            <a:off x="637521" y="905632"/>
            <a:ext cx="9395375" cy="5520806"/>
          </a:xfrm>
          <a:prstGeom prst="rect">
            <a:avLst/>
          </a:prstGeom>
        </p:spPr>
      </p:pic>
    </p:spTree>
    <p:extLst>
      <p:ext uri="{BB962C8B-B14F-4D97-AF65-F5344CB8AC3E}">
        <p14:creationId xmlns:p14="http://schemas.microsoft.com/office/powerpoint/2010/main" val="378584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72C3A-4EB6-4A1F-A704-FBB3300A0DAA}"/>
              </a:ext>
            </a:extLst>
          </p:cNvPr>
          <p:cNvSpPr txBox="1">
            <a:spLocks/>
          </p:cNvSpPr>
          <p:nvPr/>
        </p:nvSpPr>
        <p:spPr>
          <a:xfrm>
            <a:off x="626485" y="367834"/>
            <a:ext cx="9122529" cy="771853"/>
          </a:xfrm>
          <a:prstGeom prst="rect">
            <a:avLst/>
          </a:prstGeom>
        </p:spPr>
        <p:txBody>
          <a:bodyPr/>
          <a:lstStyle>
            <a:lvl1pPr marL="0" indent="0" algn="l" defTabSz="914400" rtl="0" eaLnBrk="1" latinLnBrk="0" hangingPunct="1">
              <a:lnSpc>
                <a:spcPct val="90000"/>
              </a:lnSpc>
              <a:spcBef>
                <a:spcPct val="0"/>
              </a:spcBef>
              <a:buFont typeface="Arial" panose="020B0604020202020204" pitchFamily="34" charset="0"/>
              <a:buNone/>
              <a:defRPr sz="2800" b="1" kern="1200" cap="all" baseline="0">
                <a:solidFill>
                  <a:schemeClr val="tx2"/>
                </a:solidFill>
                <a:latin typeface="+mj-lt"/>
                <a:ea typeface="+mj-ea"/>
                <a:cs typeface="+mj-cs"/>
              </a:defRPr>
            </a:lvl1pPr>
          </a:lstStyle>
          <a:p>
            <a:r>
              <a:rPr lang="en-GB" dirty="0"/>
              <a:t>questions</a:t>
            </a:r>
          </a:p>
        </p:txBody>
      </p:sp>
      <p:pic>
        <p:nvPicPr>
          <p:cNvPr id="6" name="Picture 5">
            <a:extLst>
              <a:ext uri="{FF2B5EF4-FFF2-40B4-BE49-F238E27FC236}">
                <a16:creationId xmlns:a16="http://schemas.microsoft.com/office/drawing/2014/main" id="{092F0CB8-AB75-4573-A89D-B101E854A28E}"/>
              </a:ext>
            </a:extLst>
          </p:cNvPr>
          <p:cNvPicPr>
            <a:picLocks noChangeAspect="1"/>
          </p:cNvPicPr>
          <p:nvPr/>
        </p:nvPicPr>
        <p:blipFill>
          <a:blip r:embed="rId2"/>
          <a:stretch>
            <a:fillRect/>
          </a:stretch>
        </p:blipFill>
        <p:spPr>
          <a:xfrm>
            <a:off x="1154545" y="822036"/>
            <a:ext cx="9307647" cy="5477164"/>
          </a:xfrm>
          <a:prstGeom prst="rect">
            <a:avLst/>
          </a:prstGeom>
        </p:spPr>
      </p:pic>
    </p:spTree>
    <p:extLst>
      <p:ext uri="{BB962C8B-B14F-4D97-AF65-F5344CB8AC3E}">
        <p14:creationId xmlns:p14="http://schemas.microsoft.com/office/powerpoint/2010/main" val="2809739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13DFD4-A60F-48C0-B5D6-33A7ADF94EFA}"/>
              </a:ext>
            </a:extLst>
          </p:cNvPr>
          <p:cNvSpPr txBox="1"/>
          <p:nvPr/>
        </p:nvSpPr>
        <p:spPr>
          <a:xfrm>
            <a:off x="1625601" y="2364510"/>
            <a:ext cx="8756072" cy="707886"/>
          </a:xfrm>
          <a:prstGeom prst="rect">
            <a:avLst/>
          </a:prstGeom>
          <a:noFill/>
        </p:spPr>
        <p:txBody>
          <a:bodyPr wrap="square" rtlCol="0">
            <a:spAutoFit/>
          </a:bodyPr>
          <a:lstStyle/>
          <a:p>
            <a:r>
              <a:rPr lang="en-GB" sz="4000" dirty="0"/>
              <a:t>Thank you for your time today.</a:t>
            </a:r>
          </a:p>
        </p:txBody>
      </p:sp>
    </p:spTree>
    <p:extLst>
      <p:ext uri="{BB962C8B-B14F-4D97-AF65-F5344CB8AC3E}">
        <p14:creationId xmlns:p14="http://schemas.microsoft.com/office/powerpoint/2010/main" val="2259950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00C92-17B3-47BF-8F7F-7FB4166C44D2}"/>
              </a:ext>
            </a:extLst>
          </p:cNvPr>
          <p:cNvSpPr>
            <a:spLocks noGrp="1"/>
          </p:cNvSpPr>
          <p:nvPr>
            <p:ph type="title"/>
          </p:nvPr>
        </p:nvSpPr>
        <p:spPr/>
        <p:txBody>
          <a:bodyPr/>
          <a:lstStyle/>
          <a:p>
            <a:r>
              <a:rPr lang="en-GB" dirty="0"/>
              <a:t>Agenda</a:t>
            </a:r>
          </a:p>
        </p:txBody>
      </p:sp>
      <p:sp>
        <p:nvSpPr>
          <p:cNvPr id="4" name="Text Placeholder 3">
            <a:extLst>
              <a:ext uri="{FF2B5EF4-FFF2-40B4-BE49-F238E27FC236}">
                <a16:creationId xmlns:a16="http://schemas.microsoft.com/office/drawing/2014/main" id="{3360CB28-4B1F-4DB0-A519-0FD7E4D20C2B}"/>
              </a:ext>
            </a:extLst>
          </p:cNvPr>
          <p:cNvSpPr>
            <a:spLocks noGrp="1"/>
          </p:cNvSpPr>
          <p:nvPr>
            <p:ph type="body" sz="quarter" idx="16"/>
          </p:nvPr>
        </p:nvSpPr>
        <p:spPr>
          <a:xfrm>
            <a:off x="1494231" y="1594278"/>
            <a:ext cx="2032896" cy="713615"/>
          </a:xfrm>
        </p:spPr>
        <p:txBody>
          <a:bodyPr/>
          <a:lstStyle/>
          <a:p>
            <a:r>
              <a:rPr lang="en-GB" dirty="0"/>
              <a:t>What is Tradeshift?</a:t>
            </a:r>
          </a:p>
        </p:txBody>
      </p:sp>
      <p:sp>
        <p:nvSpPr>
          <p:cNvPr id="5" name="Text Placeholder 4">
            <a:extLst>
              <a:ext uri="{FF2B5EF4-FFF2-40B4-BE49-F238E27FC236}">
                <a16:creationId xmlns:a16="http://schemas.microsoft.com/office/drawing/2014/main" id="{40B197F0-0033-4506-B114-59CBBDF3959B}"/>
              </a:ext>
            </a:extLst>
          </p:cNvPr>
          <p:cNvSpPr>
            <a:spLocks noGrp="1"/>
          </p:cNvSpPr>
          <p:nvPr>
            <p:ph type="body" sz="quarter" idx="19"/>
          </p:nvPr>
        </p:nvSpPr>
        <p:spPr/>
        <p:txBody>
          <a:bodyPr/>
          <a:lstStyle/>
          <a:p>
            <a:r>
              <a:rPr lang="en-GB" dirty="0"/>
              <a:t>1</a:t>
            </a:r>
          </a:p>
        </p:txBody>
      </p:sp>
      <p:sp>
        <p:nvSpPr>
          <p:cNvPr id="6" name="Text Placeholder 5">
            <a:extLst>
              <a:ext uri="{FF2B5EF4-FFF2-40B4-BE49-F238E27FC236}">
                <a16:creationId xmlns:a16="http://schemas.microsoft.com/office/drawing/2014/main" id="{55FA22A3-829A-41DB-B944-9C5384904445}"/>
              </a:ext>
            </a:extLst>
          </p:cNvPr>
          <p:cNvSpPr>
            <a:spLocks noGrp="1"/>
          </p:cNvSpPr>
          <p:nvPr>
            <p:ph type="body" sz="quarter" idx="17"/>
          </p:nvPr>
        </p:nvSpPr>
        <p:spPr/>
        <p:txBody>
          <a:bodyPr>
            <a:normAutofit fontScale="25000" lnSpcReduction="20000"/>
          </a:bodyPr>
          <a:lstStyle/>
          <a:p>
            <a:endParaRPr lang="en-GB"/>
          </a:p>
        </p:txBody>
      </p:sp>
      <p:sp>
        <p:nvSpPr>
          <p:cNvPr id="8" name="Text Placeholder 7">
            <a:extLst>
              <a:ext uri="{FF2B5EF4-FFF2-40B4-BE49-F238E27FC236}">
                <a16:creationId xmlns:a16="http://schemas.microsoft.com/office/drawing/2014/main" id="{0B9DB9EC-0A59-40C4-BBAB-C47A2301B384}"/>
              </a:ext>
            </a:extLst>
          </p:cNvPr>
          <p:cNvSpPr>
            <a:spLocks noGrp="1"/>
          </p:cNvSpPr>
          <p:nvPr>
            <p:ph type="body" sz="quarter" idx="21"/>
          </p:nvPr>
        </p:nvSpPr>
        <p:spPr>
          <a:xfrm>
            <a:off x="5218506" y="1594279"/>
            <a:ext cx="2032896" cy="693806"/>
          </a:xfrm>
        </p:spPr>
        <p:txBody>
          <a:bodyPr/>
          <a:lstStyle/>
          <a:p>
            <a:r>
              <a:rPr lang="en-GB" dirty="0"/>
              <a:t>Questions</a:t>
            </a:r>
          </a:p>
        </p:txBody>
      </p:sp>
      <p:sp>
        <p:nvSpPr>
          <p:cNvPr id="9" name="Text Placeholder 8">
            <a:extLst>
              <a:ext uri="{FF2B5EF4-FFF2-40B4-BE49-F238E27FC236}">
                <a16:creationId xmlns:a16="http://schemas.microsoft.com/office/drawing/2014/main" id="{0FA90597-360D-49AF-890D-B3D3B1177791}"/>
              </a:ext>
            </a:extLst>
          </p:cNvPr>
          <p:cNvSpPr>
            <a:spLocks noGrp="1"/>
          </p:cNvSpPr>
          <p:nvPr>
            <p:ph type="body" sz="quarter" idx="22"/>
          </p:nvPr>
        </p:nvSpPr>
        <p:spPr/>
        <p:txBody>
          <a:bodyPr/>
          <a:lstStyle/>
          <a:p>
            <a:r>
              <a:rPr lang="en-GB" dirty="0"/>
              <a:t>5</a:t>
            </a:r>
          </a:p>
        </p:txBody>
      </p:sp>
      <p:sp>
        <p:nvSpPr>
          <p:cNvPr id="10" name="Text Placeholder 9">
            <a:extLst>
              <a:ext uri="{FF2B5EF4-FFF2-40B4-BE49-F238E27FC236}">
                <a16:creationId xmlns:a16="http://schemas.microsoft.com/office/drawing/2014/main" id="{D498328F-26D8-4008-BAF7-5BF58CE1625B}"/>
              </a:ext>
            </a:extLst>
          </p:cNvPr>
          <p:cNvSpPr>
            <a:spLocks noGrp="1"/>
          </p:cNvSpPr>
          <p:nvPr>
            <p:ph type="body" sz="quarter" idx="23"/>
          </p:nvPr>
        </p:nvSpPr>
        <p:spPr/>
        <p:txBody>
          <a:bodyPr>
            <a:normAutofit fontScale="25000" lnSpcReduction="20000"/>
          </a:bodyPr>
          <a:lstStyle/>
          <a:p>
            <a:endParaRPr lang="en-GB"/>
          </a:p>
        </p:txBody>
      </p:sp>
      <p:sp>
        <p:nvSpPr>
          <p:cNvPr id="12" name="Text Placeholder 11">
            <a:extLst>
              <a:ext uri="{FF2B5EF4-FFF2-40B4-BE49-F238E27FC236}">
                <a16:creationId xmlns:a16="http://schemas.microsoft.com/office/drawing/2014/main" id="{989B9A78-3388-4051-AACE-C860DDEA2772}"/>
              </a:ext>
            </a:extLst>
          </p:cNvPr>
          <p:cNvSpPr>
            <a:spLocks noGrp="1"/>
          </p:cNvSpPr>
          <p:nvPr>
            <p:ph type="body" sz="quarter" idx="25"/>
          </p:nvPr>
        </p:nvSpPr>
        <p:spPr>
          <a:xfrm>
            <a:off x="1494231" y="2796671"/>
            <a:ext cx="2032896" cy="693805"/>
          </a:xfrm>
        </p:spPr>
        <p:txBody>
          <a:bodyPr/>
          <a:lstStyle/>
          <a:p>
            <a:r>
              <a:rPr lang="en-GB" dirty="0"/>
              <a:t>Benefits of Tradeshift</a:t>
            </a:r>
          </a:p>
        </p:txBody>
      </p:sp>
      <p:sp>
        <p:nvSpPr>
          <p:cNvPr id="13" name="Text Placeholder 12">
            <a:extLst>
              <a:ext uri="{FF2B5EF4-FFF2-40B4-BE49-F238E27FC236}">
                <a16:creationId xmlns:a16="http://schemas.microsoft.com/office/drawing/2014/main" id="{ED47304D-DFCF-433A-AA2F-846ACA221B78}"/>
              </a:ext>
            </a:extLst>
          </p:cNvPr>
          <p:cNvSpPr>
            <a:spLocks noGrp="1"/>
          </p:cNvSpPr>
          <p:nvPr>
            <p:ph type="body" sz="quarter" idx="26"/>
          </p:nvPr>
        </p:nvSpPr>
        <p:spPr/>
        <p:txBody>
          <a:bodyPr/>
          <a:lstStyle/>
          <a:p>
            <a:r>
              <a:rPr lang="en-GB" dirty="0"/>
              <a:t>2</a:t>
            </a:r>
          </a:p>
        </p:txBody>
      </p:sp>
      <p:sp>
        <p:nvSpPr>
          <p:cNvPr id="14" name="Text Placeholder 13">
            <a:extLst>
              <a:ext uri="{FF2B5EF4-FFF2-40B4-BE49-F238E27FC236}">
                <a16:creationId xmlns:a16="http://schemas.microsoft.com/office/drawing/2014/main" id="{121BFFE9-5682-4F95-B2AE-218637A98A45}"/>
              </a:ext>
            </a:extLst>
          </p:cNvPr>
          <p:cNvSpPr>
            <a:spLocks noGrp="1"/>
          </p:cNvSpPr>
          <p:nvPr>
            <p:ph type="body" sz="quarter" idx="27"/>
          </p:nvPr>
        </p:nvSpPr>
        <p:spPr/>
        <p:txBody>
          <a:bodyPr>
            <a:normAutofit fontScale="25000" lnSpcReduction="20000"/>
          </a:bodyPr>
          <a:lstStyle/>
          <a:p>
            <a:endParaRPr lang="en-GB"/>
          </a:p>
        </p:txBody>
      </p:sp>
      <p:sp>
        <p:nvSpPr>
          <p:cNvPr id="20" name="Text Placeholder 19">
            <a:extLst>
              <a:ext uri="{FF2B5EF4-FFF2-40B4-BE49-F238E27FC236}">
                <a16:creationId xmlns:a16="http://schemas.microsoft.com/office/drawing/2014/main" id="{ECAD5C0E-63CB-4937-BA96-4C0DDF722A97}"/>
              </a:ext>
            </a:extLst>
          </p:cNvPr>
          <p:cNvSpPr>
            <a:spLocks noGrp="1"/>
          </p:cNvSpPr>
          <p:nvPr>
            <p:ph type="body" sz="quarter" idx="33"/>
          </p:nvPr>
        </p:nvSpPr>
        <p:spPr>
          <a:xfrm>
            <a:off x="1494231" y="3999064"/>
            <a:ext cx="2032896" cy="739811"/>
          </a:xfrm>
        </p:spPr>
        <p:txBody>
          <a:bodyPr/>
          <a:lstStyle/>
          <a:p>
            <a:r>
              <a:rPr lang="en-GB" dirty="0"/>
              <a:t>How to use Tradeshift</a:t>
            </a:r>
          </a:p>
        </p:txBody>
      </p:sp>
      <p:sp>
        <p:nvSpPr>
          <p:cNvPr id="21" name="Text Placeholder 20">
            <a:extLst>
              <a:ext uri="{FF2B5EF4-FFF2-40B4-BE49-F238E27FC236}">
                <a16:creationId xmlns:a16="http://schemas.microsoft.com/office/drawing/2014/main" id="{120E3023-F503-4344-90D4-EC403F9CDDEC}"/>
              </a:ext>
            </a:extLst>
          </p:cNvPr>
          <p:cNvSpPr>
            <a:spLocks noGrp="1"/>
          </p:cNvSpPr>
          <p:nvPr>
            <p:ph type="body" sz="quarter" idx="34"/>
          </p:nvPr>
        </p:nvSpPr>
        <p:spPr/>
        <p:txBody>
          <a:bodyPr/>
          <a:lstStyle/>
          <a:p>
            <a:r>
              <a:rPr lang="en-GB" dirty="0"/>
              <a:t>3</a:t>
            </a:r>
          </a:p>
        </p:txBody>
      </p:sp>
      <p:sp>
        <p:nvSpPr>
          <p:cNvPr id="22" name="Text Placeholder 21">
            <a:extLst>
              <a:ext uri="{FF2B5EF4-FFF2-40B4-BE49-F238E27FC236}">
                <a16:creationId xmlns:a16="http://schemas.microsoft.com/office/drawing/2014/main" id="{F9EDA9CE-FDD2-4A14-A034-30E741BB3823}"/>
              </a:ext>
            </a:extLst>
          </p:cNvPr>
          <p:cNvSpPr>
            <a:spLocks noGrp="1"/>
          </p:cNvSpPr>
          <p:nvPr>
            <p:ph type="body" sz="quarter" idx="35"/>
          </p:nvPr>
        </p:nvSpPr>
        <p:spPr/>
        <p:txBody>
          <a:bodyPr>
            <a:normAutofit fontScale="25000" lnSpcReduction="20000"/>
          </a:bodyPr>
          <a:lstStyle/>
          <a:p>
            <a:endParaRPr lang="en-GB"/>
          </a:p>
        </p:txBody>
      </p:sp>
      <p:sp>
        <p:nvSpPr>
          <p:cNvPr id="28" name="Text Placeholder 27">
            <a:extLst>
              <a:ext uri="{FF2B5EF4-FFF2-40B4-BE49-F238E27FC236}">
                <a16:creationId xmlns:a16="http://schemas.microsoft.com/office/drawing/2014/main" id="{739D5EE3-9361-45B6-9594-805D2709F789}"/>
              </a:ext>
            </a:extLst>
          </p:cNvPr>
          <p:cNvSpPr>
            <a:spLocks noGrp="1"/>
          </p:cNvSpPr>
          <p:nvPr>
            <p:ph type="body" sz="quarter" idx="41"/>
          </p:nvPr>
        </p:nvSpPr>
        <p:spPr>
          <a:xfrm>
            <a:off x="1494231" y="5201459"/>
            <a:ext cx="2032896" cy="693806"/>
          </a:xfrm>
        </p:spPr>
        <p:txBody>
          <a:bodyPr/>
          <a:lstStyle/>
          <a:p>
            <a:r>
              <a:rPr lang="en-GB" dirty="0"/>
              <a:t>Useful Information</a:t>
            </a:r>
          </a:p>
        </p:txBody>
      </p:sp>
      <p:sp>
        <p:nvSpPr>
          <p:cNvPr id="29" name="Text Placeholder 28">
            <a:extLst>
              <a:ext uri="{FF2B5EF4-FFF2-40B4-BE49-F238E27FC236}">
                <a16:creationId xmlns:a16="http://schemas.microsoft.com/office/drawing/2014/main" id="{E7CEE932-8251-4DCF-9CDC-7D01D97D3EEB}"/>
              </a:ext>
            </a:extLst>
          </p:cNvPr>
          <p:cNvSpPr>
            <a:spLocks noGrp="1"/>
          </p:cNvSpPr>
          <p:nvPr>
            <p:ph type="body" sz="quarter" idx="42"/>
          </p:nvPr>
        </p:nvSpPr>
        <p:spPr/>
        <p:txBody>
          <a:bodyPr/>
          <a:lstStyle/>
          <a:p>
            <a:r>
              <a:rPr lang="en-GB" dirty="0"/>
              <a:t>4</a:t>
            </a:r>
          </a:p>
        </p:txBody>
      </p:sp>
      <p:sp>
        <p:nvSpPr>
          <p:cNvPr id="30" name="Text Placeholder 29">
            <a:extLst>
              <a:ext uri="{FF2B5EF4-FFF2-40B4-BE49-F238E27FC236}">
                <a16:creationId xmlns:a16="http://schemas.microsoft.com/office/drawing/2014/main" id="{4C6A7046-A5E4-498D-8535-6C70C7F517FB}"/>
              </a:ext>
            </a:extLst>
          </p:cNvPr>
          <p:cNvSpPr>
            <a:spLocks noGrp="1"/>
          </p:cNvSpPr>
          <p:nvPr>
            <p:ph type="body" sz="quarter" idx="43"/>
          </p:nvPr>
        </p:nvSpPr>
        <p:spPr/>
        <p:txBody>
          <a:bodyPr>
            <a:normAutofit fontScale="25000" lnSpcReduction="20000"/>
          </a:bodyPr>
          <a:lstStyle/>
          <a:p>
            <a:endParaRPr lang="en-GB"/>
          </a:p>
        </p:txBody>
      </p:sp>
    </p:spTree>
    <p:extLst>
      <p:ext uri="{BB962C8B-B14F-4D97-AF65-F5344CB8AC3E}">
        <p14:creationId xmlns:p14="http://schemas.microsoft.com/office/powerpoint/2010/main" val="269712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D5AB5-CEE0-43C1-920F-2E1FA56A55D2}"/>
              </a:ext>
            </a:extLst>
          </p:cNvPr>
          <p:cNvSpPr>
            <a:spLocks noGrp="1"/>
          </p:cNvSpPr>
          <p:nvPr>
            <p:ph type="title"/>
          </p:nvPr>
        </p:nvSpPr>
        <p:spPr/>
        <p:txBody>
          <a:bodyPr/>
          <a:lstStyle/>
          <a:p>
            <a:r>
              <a:rPr lang="en-GB" dirty="0"/>
              <a:t>What is Tradeshift?</a:t>
            </a:r>
          </a:p>
        </p:txBody>
      </p:sp>
      <p:sp>
        <p:nvSpPr>
          <p:cNvPr id="3" name="Text Placeholder 2">
            <a:extLst>
              <a:ext uri="{FF2B5EF4-FFF2-40B4-BE49-F238E27FC236}">
                <a16:creationId xmlns:a16="http://schemas.microsoft.com/office/drawing/2014/main" id="{6C45E183-F17C-4A84-BC01-11E0A7787D84}"/>
              </a:ext>
            </a:extLst>
          </p:cNvPr>
          <p:cNvSpPr>
            <a:spLocks noGrp="1"/>
          </p:cNvSpPr>
          <p:nvPr>
            <p:ph type="body" sz="quarter" idx="13"/>
          </p:nvPr>
        </p:nvSpPr>
        <p:spPr>
          <a:xfrm>
            <a:off x="626484" y="1025236"/>
            <a:ext cx="10908000" cy="4872644"/>
          </a:xfrm>
        </p:spPr>
        <p:txBody>
          <a:bodyPr/>
          <a:lstStyle/>
          <a:p>
            <a:pPr>
              <a:buFont typeface="Wingdings" panose="05000000000000000000" pitchFamily="2" charset="2"/>
              <a:buChar char="Ø"/>
            </a:pPr>
            <a:r>
              <a:rPr lang="en-GB" sz="2800" dirty="0"/>
              <a:t>Tradeshift is an electronic invoice delivery system</a:t>
            </a:r>
          </a:p>
          <a:p>
            <a:pPr>
              <a:buFont typeface="Wingdings" panose="05000000000000000000" pitchFamily="2" charset="2"/>
              <a:buChar char="Ø"/>
            </a:pPr>
            <a:r>
              <a:rPr lang="en-GB" sz="2800" dirty="0"/>
              <a:t>Tradeshift is a cloud-based business to business platform</a:t>
            </a:r>
          </a:p>
          <a:p>
            <a:pPr>
              <a:buFont typeface="Wingdings" panose="05000000000000000000" pitchFamily="2" charset="2"/>
              <a:buChar char="Ø"/>
            </a:pPr>
            <a:r>
              <a:rPr lang="en-US" sz="2800" dirty="0">
                <a:cs typeface="Arial" pitchFamily="34" charset="0"/>
              </a:rPr>
              <a:t>It connects businesses enabling system to system transmission of invoices.</a:t>
            </a:r>
          </a:p>
          <a:p>
            <a:pPr>
              <a:buFont typeface="Wingdings" panose="05000000000000000000" pitchFamily="2" charset="2"/>
              <a:buChar char="Ø"/>
            </a:pPr>
            <a:r>
              <a:rPr lang="en-US" sz="2800" dirty="0">
                <a:cs typeface="Arial" pitchFamily="34" charset="0"/>
              </a:rPr>
              <a:t>Transmission of trade documents: Invoices and credit notes </a:t>
            </a:r>
          </a:p>
          <a:p>
            <a:pPr>
              <a:buFont typeface="Wingdings" panose="05000000000000000000" pitchFamily="2" charset="2"/>
              <a:buChar char="Ø"/>
            </a:pPr>
            <a:endParaRPr lang="en-GB" dirty="0"/>
          </a:p>
        </p:txBody>
      </p:sp>
      <p:pic>
        <p:nvPicPr>
          <p:cNvPr id="6" name="Picture 5">
            <a:extLst>
              <a:ext uri="{FF2B5EF4-FFF2-40B4-BE49-F238E27FC236}">
                <a16:creationId xmlns:a16="http://schemas.microsoft.com/office/drawing/2014/main" id="{C9C5C3CA-FE87-420A-8361-0825960F078E}"/>
              </a:ext>
            </a:extLst>
          </p:cNvPr>
          <p:cNvPicPr>
            <a:picLocks noChangeAspect="1"/>
          </p:cNvPicPr>
          <p:nvPr/>
        </p:nvPicPr>
        <p:blipFill>
          <a:blip r:embed="rId2"/>
          <a:stretch>
            <a:fillRect/>
          </a:stretch>
        </p:blipFill>
        <p:spPr>
          <a:xfrm>
            <a:off x="2148753" y="4221657"/>
            <a:ext cx="7229475" cy="2333625"/>
          </a:xfrm>
          <a:prstGeom prst="rect">
            <a:avLst/>
          </a:prstGeom>
        </p:spPr>
      </p:pic>
    </p:spTree>
    <p:extLst>
      <p:ext uri="{BB962C8B-B14F-4D97-AF65-F5344CB8AC3E}">
        <p14:creationId xmlns:p14="http://schemas.microsoft.com/office/powerpoint/2010/main" val="367632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B3172-603A-4986-8B94-DA1F3EB62305}"/>
              </a:ext>
            </a:extLst>
          </p:cNvPr>
          <p:cNvSpPr>
            <a:spLocks noGrp="1"/>
          </p:cNvSpPr>
          <p:nvPr>
            <p:ph type="title"/>
          </p:nvPr>
        </p:nvSpPr>
        <p:spPr/>
        <p:txBody>
          <a:bodyPr/>
          <a:lstStyle/>
          <a:p>
            <a:r>
              <a:rPr lang="en-GB" dirty="0"/>
              <a:t>Benefits of tradeshift</a:t>
            </a:r>
          </a:p>
        </p:txBody>
      </p:sp>
      <p:sp>
        <p:nvSpPr>
          <p:cNvPr id="3" name="Text Placeholder 2">
            <a:extLst>
              <a:ext uri="{FF2B5EF4-FFF2-40B4-BE49-F238E27FC236}">
                <a16:creationId xmlns:a16="http://schemas.microsoft.com/office/drawing/2014/main" id="{68A50EDB-F1CD-4442-9366-5209037D4BE0}"/>
              </a:ext>
            </a:extLst>
          </p:cNvPr>
          <p:cNvSpPr>
            <a:spLocks noGrp="1"/>
          </p:cNvSpPr>
          <p:nvPr>
            <p:ph type="body" sz="quarter" idx="13"/>
          </p:nvPr>
        </p:nvSpPr>
        <p:spPr>
          <a:xfrm>
            <a:off x="626484" y="1228436"/>
            <a:ext cx="10939010" cy="5261730"/>
          </a:xfrm>
        </p:spPr>
        <p:txBody>
          <a:bodyPr/>
          <a:lstStyle/>
          <a:p>
            <a:pPr>
              <a:buFont typeface="Wingdings" panose="05000000000000000000" pitchFamily="2" charset="2"/>
              <a:buChar char="Ø"/>
            </a:pPr>
            <a:r>
              <a:rPr lang="en-GB" dirty="0"/>
              <a:t>Assists the NHS in achieving their NET Zero Carbon Neutral target by 2035.</a:t>
            </a:r>
          </a:p>
          <a:p>
            <a:pPr>
              <a:buFont typeface="Wingdings" panose="05000000000000000000" pitchFamily="2" charset="2"/>
              <a:buChar char="Ø"/>
            </a:pPr>
            <a:r>
              <a:rPr lang="en-GB" dirty="0"/>
              <a:t>Tradeshift is free to use for suppliers so no additional cost for the supplier is incurred. </a:t>
            </a:r>
          </a:p>
          <a:p>
            <a:pPr>
              <a:buFont typeface="Wingdings" panose="05000000000000000000" pitchFamily="2" charset="2"/>
              <a:buChar char="Ø"/>
            </a:pPr>
            <a:r>
              <a:rPr lang="en-GB" dirty="0"/>
              <a:t>On </a:t>
            </a:r>
            <a:r>
              <a:rPr lang="en-GB" b="1" dirty="0"/>
              <a:t>average</a:t>
            </a:r>
            <a:r>
              <a:rPr lang="en-GB" dirty="0"/>
              <a:t> an invoice sent via Electronic Invoicing can be paid 21 days faster than an invoice sent either via post or email.</a:t>
            </a:r>
          </a:p>
          <a:p>
            <a:pPr>
              <a:buFont typeface="Wingdings" panose="05000000000000000000" pitchFamily="2" charset="2"/>
              <a:buChar char="Ø"/>
            </a:pPr>
            <a:r>
              <a:rPr lang="en-GB" dirty="0"/>
              <a:t>Easy to set up.</a:t>
            </a:r>
          </a:p>
          <a:p>
            <a:pPr>
              <a:buFont typeface="Wingdings" panose="05000000000000000000" pitchFamily="2" charset="2"/>
              <a:buChar char="Ø"/>
            </a:pPr>
            <a:r>
              <a:rPr lang="en-GB" dirty="0"/>
              <a:t>Up to date status details on the progress of an invoice so calls to chase updates will be reduced. </a:t>
            </a:r>
          </a:p>
          <a:p>
            <a:pPr lvl="1">
              <a:buFont typeface="Wingdings" panose="05000000000000000000" pitchFamily="2" charset="2"/>
              <a:buChar char="v"/>
            </a:pPr>
            <a:r>
              <a:rPr lang="en-GB" dirty="0"/>
              <a:t>Receive confirmation of invoice receipt by the NHS SBS oracle system on Tradeshift.</a:t>
            </a:r>
          </a:p>
          <a:p>
            <a:pPr lvl="1">
              <a:buFont typeface="Wingdings" panose="05000000000000000000" pitchFamily="2" charset="2"/>
              <a:buChar char="v"/>
            </a:pPr>
            <a:r>
              <a:rPr lang="en-GB" dirty="0"/>
              <a:t>Access reports within Tradeshift of all of your invoices and credit notes that have been sent through Tradeshift</a:t>
            </a:r>
          </a:p>
          <a:p>
            <a:pPr>
              <a:buFont typeface="Wingdings" panose="05000000000000000000" pitchFamily="2" charset="2"/>
              <a:buChar char="Ø"/>
            </a:pPr>
            <a:r>
              <a:rPr lang="en-GB" dirty="0"/>
              <a:t>Instant validation: Upfront validation rules ensure invoices contain all required data before submission, reducing likelihood of returned invoices due to missing information. </a:t>
            </a:r>
            <a:r>
              <a:rPr lang="en-GB" b="1" i="1" dirty="0"/>
              <a:t>NB: Invoices which are sent via post or via email follow the same validation process that is not instantaneous and can take up to 5 working days.</a:t>
            </a:r>
            <a:endParaRPr lang="en-GB" dirty="0"/>
          </a:p>
          <a:p>
            <a:pPr>
              <a:buFont typeface="Wingdings" panose="05000000000000000000" pitchFamily="2" charset="2"/>
              <a:buChar char="Ø"/>
            </a:pPr>
            <a:r>
              <a:rPr lang="en-GB" dirty="0"/>
              <a:t>Eliminate printing and postage costs associated with submitting paper invoices.</a:t>
            </a:r>
          </a:p>
          <a:p>
            <a:pPr>
              <a:buFont typeface="Wingdings" panose="05000000000000000000" pitchFamily="2" charset="2"/>
              <a:buChar char="Ø"/>
            </a:pPr>
            <a:r>
              <a:rPr lang="en-GB" dirty="0"/>
              <a:t>Invoices can be uploaded within 15 minutes to the Oracle system via Tradeshift.</a:t>
            </a:r>
          </a:p>
          <a:p>
            <a:pPr>
              <a:buFont typeface="Wingdings" panose="05000000000000000000" pitchFamily="2" charset="2"/>
              <a:buChar char="Ø"/>
            </a:pPr>
            <a:endParaRPr lang="en-GB" dirty="0"/>
          </a:p>
          <a:p>
            <a:pPr>
              <a:buFont typeface="Wingdings" panose="05000000000000000000" pitchFamily="2" charset="2"/>
              <a:buChar char="Ø"/>
            </a:pPr>
            <a:endParaRPr lang="en-GB" dirty="0"/>
          </a:p>
          <a:p>
            <a:pPr>
              <a:buFont typeface="Wingdings" panose="05000000000000000000" pitchFamily="2" charset="2"/>
              <a:buChar char="Ø"/>
            </a:pPr>
            <a:endParaRPr lang="en-GB" dirty="0"/>
          </a:p>
          <a:p>
            <a:pPr>
              <a:buFont typeface="Wingdings" panose="05000000000000000000" pitchFamily="2" charset="2"/>
              <a:buChar char="Ø"/>
            </a:pPr>
            <a:endParaRPr lang="en-GB" dirty="0"/>
          </a:p>
        </p:txBody>
      </p:sp>
    </p:spTree>
    <p:extLst>
      <p:ext uri="{BB962C8B-B14F-4D97-AF65-F5344CB8AC3E}">
        <p14:creationId xmlns:p14="http://schemas.microsoft.com/office/powerpoint/2010/main" val="401413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652EB-BD47-450F-B0ED-56E7171311A9}"/>
              </a:ext>
            </a:extLst>
          </p:cNvPr>
          <p:cNvSpPr>
            <a:spLocks noGrp="1"/>
          </p:cNvSpPr>
          <p:nvPr>
            <p:ph type="title"/>
          </p:nvPr>
        </p:nvSpPr>
        <p:spPr/>
        <p:txBody>
          <a:bodyPr/>
          <a:lstStyle/>
          <a:p>
            <a:r>
              <a:rPr lang="en-GB" dirty="0"/>
              <a:t>How to use TRADESHIft – Page 1</a:t>
            </a:r>
          </a:p>
        </p:txBody>
      </p:sp>
      <p:sp>
        <p:nvSpPr>
          <p:cNvPr id="3" name="Text Placeholder 2">
            <a:extLst>
              <a:ext uri="{FF2B5EF4-FFF2-40B4-BE49-F238E27FC236}">
                <a16:creationId xmlns:a16="http://schemas.microsoft.com/office/drawing/2014/main" id="{EDEC6873-EF54-4172-B09E-1003E0C31377}"/>
              </a:ext>
            </a:extLst>
          </p:cNvPr>
          <p:cNvSpPr>
            <a:spLocks noGrp="1"/>
          </p:cNvSpPr>
          <p:nvPr>
            <p:ph type="body" sz="quarter" idx="13"/>
          </p:nvPr>
        </p:nvSpPr>
        <p:spPr>
          <a:xfrm>
            <a:off x="626485" y="1340995"/>
            <a:ext cx="10939030" cy="1150937"/>
          </a:xfrm>
        </p:spPr>
        <p:txBody>
          <a:bodyPr/>
          <a:lstStyle/>
          <a:p>
            <a:r>
              <a:rPr lang="en-GB" sz="2400" dirty="0"/>
              <a:t>Before you register you will need a Valid Email Address and compatible Web browser – please see preferred options below:</a:t>
            </a:r>
          </a:p>
        </p:txBody>
      </p:sp>
      <p:sp>
        <p:nvSpPr>
          <p:cNvPr id="5" name="Text Placeholder 4">
            <a:extLst>
              <a:ext uri="{FF2B5EF4-FFF2-40B4-BE49-F238E27FC236}">
                <a16:creationId xmlns:a16="http://schemas.microsoft.com/office/drawing/2014/main" id="{59B66B3F-76F4-4031-982C-57D98EF38B2F}"/>
              </a:ext>
            </a:extLst>
          </p:cNvPr>
          <p:cNvSpPr>
            <a:spLocks noGrp="1"/>
          </p:cNvSpPr>
          <p:nvPr>
            <p:ph type="body" sz="quarter" idx="41"/>
          </p:nvPr>
        </p:nvSpPr>
        <p:spPr>
          <a:xfrm>
            <a:off x="698573" y="5119132"/>
            <a:ext cx="2186229" cy="374686"/>
          </a:xfrm>
        </p:spPr>
        <p:txBody>
          <a:bodyPr/>
          <a:lstStyle/>
          <a:p>
            <a:r>
              <a:rPr lang="en-GB" dirty="0"/>
              <a:t>Google Chrome</a:t>
            </a:r>
          </a:p>
        </p:txBody>
      </p:sp>
      <p:sp>
        <p:nvSpPr>
          <p:cNvPr id="6" name="Text Placeholder 5">
            <a:extLst>
              <a:ext uri="{FF2B5EF4-FFF2-40B4-BE49-F238E27FC236}">
                <a16:creationId xmlns:a16="http://schemas.microsoft.com/office/drawing/2014/main" id="{782F3693-E581-454C-8BCC-78BCF557B29A}"/>
              </a:ext>
            </a:extLst>
          </p:cNvPr>
          <p:cNvSpPr>
            <a:spLocks noGrp="1"/>
          </p:cNvSpPr>
          <p:nvPr>
            <p:ph type="body" sz="quarter" idx="43"/>
          </p:nvPr>
        </p:nvSpPr>
        <p:spPr>
          <a:xfrm>
            <a:off x="3832607" y="5119132"/>
            <a:ext cx="2186229" cy="374686"/>
          </a:xfrm>
        </p:spPr>
        <p:txBody>
          <a:bodyPr/>
          <a:lstStyle/>
          <a:p>
            <a:r>
              <a:rPr lang="en-GB" dirty="0"/>
              <a:t>Microsoft Edge</a:t>
            </a:r>
          </a:p>
        </p:txBody>
      </p:sp>
      <p:sp>
        <p:nvSpPr>
          <p:cNvPr id="7" name="Text Placeholder 6">
            <a:extLst>
              <a:ext uri="{FF2B5EF4-FFF2-40B4-BE49-F238E27FC236}">
                <a16:creationId xmlns:a16="http://schemas.microsoft.com/office/drawing/2014/main" id="{77E7B4CD-E432-4E21-9FCC-94D7C108A97D}"/>
              </a:ext>
            </a:extLst>
          </p:cNvPr>
          <p:cNvSpPr>
            <a:spLocks noGrp="1"/>
          </p:cNvSpPr>
          <p:nvPr>
            <p:ph type="body" sz="quarter" idx="45"/>
          </p:nvPr>
        </p:nvSpPr>
        <p:spPr>
          <a:xfrm>
            <a:off x="6750204" y="5119132"/>
            <a:ext cx="2186229" cy="374686"/>
          </a:xfrm>
        </p:spPr>
        <p:txBody>
          <a:bodyPr/>
          <a:lstStyle/>
          <a:p>
            <a:r>
              <a:rPr lang="en-GB" dirty="0"/>
              <a:t>Internet Explorer</a:t>
            </a:r>
          </a:p>
        </p:txBody>
      </p:sp>
      <p:sp>
        <p:nvSpPr>
          <p:cNvPr id="8" name="Text Placeholder 7">
            <a:extLst>
              <a:ext uri="{FF2B5EF4-FFF2-40B4-BE49-F238E27FC236}">
                <a16:creationId xmlns:a16="http://schemas.microsoft.com/office/drawing/2014/main" id="{AB060386-3A23-4B7A-8053-68ED45BB8E9A}"/>
              </a:ext>
            </a:extLst>
          </p:cNvPr>
          <p:cNvSpPr>
            <a:spLocks noGrp="1"/>
          </p:cNvSpPr>
          <p:nvPr>
            <p:ph type="body" sz="quarter" idx="47"/>
          </p:nvPr>
        </p:nvSpPr>
        <p:spPr>
          <a:xfrm>
            <a:off x="9595562" y="5158264"/>
            <a:ext cx="2186229" cy="374686"/>
          </a:xfrm>
        </p:spPr>
        <p:txBody>
          <a:bodyPr/>
          <a:lstStyle/>
          <a:p>
            <a:r>
              <a:rPr lang="en-GB" dirty="0"/>
              <a:t>Mozilla Firefox</a:t>
            </a:r>
          </a:p>
        </p:txBody>
      </p:sp>
      <p:sp>
        <p:nvSpPr>
          <p:cNvPr id="9" name="Text Placeholder 8">
            <a:extLst>
              <a:ext uri="{FF2B5EF4-FFF2-40B4-BE49-F238E27FC236}">
                <a16:creationId xmlns:a16="http://schemas.microsoft.com/office/drawing/2014/main" id="{7A3F50DA-A932-49B1-8400-FB371D04B86E}"/>
              </a:ext>
            </a:extLst>
          </p:cNvPr>
          <p:cNvSpPr>
            <a:spLocks noGrp="1"/>
          </p:cNvSpPr>
          <p:nvPr>
            <p:ph type="body" sz="quarter" idx="17"/>
          </p:nvPr>
        </p:nvSpPr>
        <p:spPr/>
        <p:txBody>
          <a:bodyPr>
            <a:normAutofit fontScale="25000" lnSpcReduction="20000"/>
          </a:bodyPr>
          <a:lstStyle/>
          <a:p>
            <a:endParaRPr lang="en-GB"/>
          </a:p>
        </p:txBody>
      </p:sp>
      <p:sp>
        <p:nvSpPr>
          <p:cNvPr id="10" name="Text Placeholder 9">
            <a:extLst>
              <a:ext uri="{FF2B5EF4-FFF2-40B4-BE49-F238E27FC236}">
                <a16:creationId xmlns:a16="http://schemas.microsoft.com/office/drawing/2014/main" id="{1CB12860-2343-4FA2-ABC9-8AFF992488AD}"/>
              </a:ext>
            </a:extLst>
          </p:cNvPr>
          <p:cNvSpPr>
            <a:spLocks noGrp="1"/>
          </p:cNvSpPr>
          <p:nvPr>
            <p:ph type="body" sz="quarter" idx="48"/>
          </p:nvPr>
        </p:nvSpPr>
        <p:spPr/>
        <p:txBody>
          <a:bodyPr>
            <a:normAutofit fontScale="25000" lnSpcReduction="20000"/>
          </a:bodyPr>
          <a:lstStyle/>
          <a:p>
            <a:endParaRPr lang="en-GB"/>
          </a:p>
        </p:txBody>
      </p:sp>
      <p:sp>
        <p:nvSpPr>
          <p:cNvPr id="11" name="Text Placeholder 10">
            <a:extLst>
              <a:ext uri="{FF2B5EF4-FFF2-40B4-BE49-F238E27FC236}">
                <a16:creationId xmlns:a16="http://schemas.microsoft.com/office/drawing/2014/main" id="{BFD5DFD6-5337-497A-AFED-99CEE103A177}"/>
              </a:ext>
            </a:extLst>
          </p:cNvPr>
          <p:cNvSpPr>
            <a:spLocks noGrp="1"/>
          </p:cNvSpPr>
          <p:nvPr>
            <p:ph type="body" sz="quarter" idx="49"/>
          </p:nvPr>
        </p:nvSpPr>
        <p:spPr/>
        <p:txBody>
          <a:bodyPr>
            <a:normAutofit fontScale="25000" lnSpcReduction="20000"/>
          </a:bodyPr>
          <a:lstStyle/>
          <a:p>
            <a:endParaRPr lang="en-GB"/>
          </a:p>
        </p:txBody>
      </p:sp>
      <p:sp>
        <p:nvSpPr>
          <p:cNvPr id="12" name="Text Placeholder 11">
            <a:extLst>
              <a:ext uri="{FF2B5EF4-FFF2-40B4-BE49-F238E27FC236}">
                <a16:creationId xmlns:a16="http://schemas.microsoft.com/office/drawing/2014/main" id="{E1776C2D-19D7-430B-BB91-2BAF82BAFC63}"/>
              </a:ext>
            </a:extLst>
          </p:cNvPr>
          <p:cNvSpPr>
            <a:spLocks noGrp="1"/>
          </p:cNvSpPr>
          <p:nvPr>
            <p:ph type="body" sz="quarter" idx="50"/>
          </p:nvPr>
        </p:nvSpPr>
        <p:spPr/>
        <p:txBody>
          <a:bodyPr>
            <a:normAutofit fontScale="25000" lnSpcReduction="20000"/>
          </a:bodyPr>
          <a:lstStyle/>
          <a:p>
            <a:endParaRPr lang="en-GB"/>
          </a:p>
        </p:txBody>
      </p:sp>
      <p:pic>
        <p:nvPicPr>
          <p:cNvPr id="22" name="Picture Placeholder 21">
            <a:extLst>
              <a:ext uri="{FF2B5EF4-FFF2-40B4-BE49-F238E27FC236}">
                <a16:creationId xmlns:a16="http://schemas.microsoft.com/office/drawing/2014/main" id="{DC890A1A-97CB-4F28-AA69-1D4D2E848E0F}"/>
              </a:ext>
            </a:extLst>
          </p:cNvPr>
          <p:cNvPicPr>
            <a:picLocks noGrp="1" noChangeAspect="1"/>
          </p:cNvPicPr>
          <p:nvPr>
            <p:ph type="pic" sz="quarter" idx="15"/>
          </p:nvPr>
        </p:nvPicPr>
        <p:blipFill rotWithShape="1">
          <a:blip r:embed="rId2"/>
          <a:srcRect l="17042" r="17042"/>
          <a:stretch/>
        </p:blipFill>
        <p:spPr>
          <a:xfrm>
            <a:off x="1112805" y="3686649"/>
            <a:ext cx="1150938" cy="1152525"/>
          </a:xfrm>
        </p:spPr>
      </p:pic>
      <p:pic>
        <p:nvPicPr>
          <p:cNvPr id="24" name="Picture Placeholder 23">
            <a:extLst>
              <a:ext uri="{FF2B5EF4-FFF2-40B4-BE49-F238E27FC236}">
                <a16:creationId xmlns:a16="http://schemas.microsoft.com/office/drawing/2014/main" id="{95C3EB25-6F65-43B7-AC58-D2A24487E375}"/>
              </a:ext>
            </a:extLst>
          </p:cNvPr>
          <p:cNvPicPr>
            <a:picLocks noGrp="1" noChangeAspect="1"/>
          </p:cNvPicPr>
          <p:nvPr>
            <p:ph type="pic" sz="quarter" idx="54"/>
          </p:nvPr>
        </p:nvPicPr>
        <p:blipFill rotWithShape="1">
          <a:blip r:embed="rId3"/>
          <a:srcRect t="2762" b="2762"/>
          <a:stretch/>
        </p:blipFill>
        <p:spPr>
          <a:xfrm>
            <a:off x="4268058" y="3658196"/>
            <a:ext cx="1152525" cy="1152525"/>
          </a:xfrm>
        </p:spPr>
      </p:pic>
      <p:pic>
        <p:nvPicPr>
          <p:cNvPr id="26" name="Picture Placeholder 25">
            <a:extLst>
              <a:ext uri="{FF2B5EF4-FFF2-40B4-BE49-F238E27FC236}">
                <a16:creationId xmlns:a16="http://schemas.microsoft.com/office/drawing/2014/main" id="{59AD2A59-0DED-4E41-9918-DE95C2AE6E65}"/>
              </a:ext>
            </a:extLst>
          </p:cNvPr>
          <p:cNvPicPr>
            <a:picLocks noGrp="1" noChangeAspect="1"/>
          </p:cNvPicPr>
          <p:nvPr>
            <p:ph type="pic" sz="quarter" idx="55"/>
          </p:nvPr>
        </p:nvPicPr>
        <p:blipFill rotWithShape="1">
          <a:blip r:embed="rId4"/>
          <a:srcRect l="9574" r="9574"/>
          <a:stretch/>
        </p:blipFill>
        <p:spPr>
          <a:xfrm>
            <a:off x="7214455" y="3670898"/>
            <a:ext cx="1152525" cy="1152525"/>
          </a:xfrm>
        </p:spPr>
      </p:pic>
      <p:pic>
        <p:nvPicPr>
          <p:cNvPr id="28" name="Picture Placeholder 27">
            <a:extLst>
              <a:ext uri="{FF2B5EF4-FFF2-40B4-BE49-F238E27FC236}">
                <a16:creationId xmlns:a16="http://schemas.microsoft.com/office/drawing/2014/main" id="{F127418F-F330-41EB-B2BA-4B12569399A7}"/>
              </a:ext>
            </a:extLst>
          </p:cNvPr>
          <p:cNvPicPr>
            <a:picLocks noGrp="1" noChangeAspect="1"/>
          </p:cNvPicPr>
          <p:nvPr>
            <p:ph type="pic" sz="quarter" idx="56"/>
          </p:nvPr>
        </p:nvPicPr>
        <p:blipFill rotWithShape="1">
          <a:blip r:embed="rId5"/>
          <a:srcRect t="1422" b="1422"/>
          <a:stretch/>
        </p:blipFill>
        <p:spPr>
          <a:xfrm>
            <a:off x="9994900" y="3687763"/>
            <a:ext cx="1150938" cy="1150937"/>
          </a:xfrm>
        </p:spPr>
      </p:pic>
    </p:spTree>
    <p:extLst>
      <p:ext uri="{BB962C8B-B14F-4D97-AF65-F5344CB8AC3E}">
        <p14:creationId xmlns:p14="http://schemas.microsoft.com/office/powerpoint/2010/main" val="3901009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BE0B1-7E2A-4DF9-A116-CC4878D55DDF}"/>
              </a:ext>
            </a:extLst>
          </p:cNvPr>
          <p:cNvSpPr>
            <a:spLocks noGrp="1"/>
          </p:cNvSpPr>
          <p:nvPr>
            <p:ph type="title"/>
          </p:nvPr>
        </p:nvSpPr>
        <p:spPr/>
        <p:txBody>
          <a:bodyPr/>
          <a:lstStyle/>
          <a:p>
            <a:r>
              <a:rPr lang="en-GB" dirty="0"/>
              <a:t>How to use TRADESHIft – Page 2</a:t>
            </a:r>
          </a:p>
        </p:txBody>
      </p:sp>
      <p:sp>
        <p:nvSpPr>
          <p:cNvPr id="3" name="Text Placeholder 2">
            <a:extLst>
              <a:ext uri="{FF2B5EF4-FFF2-40B4-BE49-F238E27FC236}">
                <a16:creationId xmlns:a16="http://schemas.microsoft.com/office/drawing/2014/main" id="{18F8720B-CBE2-4DEA-BB00-B7B16BB64BF4}"/>
              </a:ext>
            </a:extLst>
          </p:cNvPr>
          <p:cNvSpPr>
            <a:spLocks noGrp="1"/>
          </p:cNvSpPr>
          <p:nvPr>
            <p:ph type="body" sz="quarter" idx="13"/>
          </p:nvPr>
        </p:nvSpPr>
        <p:spPr>
          <a:xfrm>
            <a:off x="626484" y="1265382"/>
            <a:ext cx="10845080" cy="5224784"/>
          </a:xfrm>
        </p:spPr>
        <p:txBody>
          <a:bodyPr/>
          <a:lstStyle/>
          <a:p>
            <a:pPr marL="342900" indent="-342900">
              <a:buFont typeface="+mj-lt"/>
              <a:buAutoNum type="arabicPeriod"/>
            </a:pPr>
            <a:r>
              <a:rPr lang="en-GB" dirty="0"/>
              <a:t>Visit </a:t>
            </a:r>
            <a:r>
              <a:rPr lang="en-GB" dirty="0">
                <a:hlinkClick r:id="rId2"/>
              </a:rPr>
              <a:t>https://go.tradeshift.com/register</a:t>
            </a:r>
            <a:r>
              <a:rPr lang="en-GB" dirty="0"/>
              <a:t> and fill in your details. </a:t>
            </a:r>
            <a:r>
              <a:rPr lang="en-GB" b="1" i="1" dirty="0"/>
              <a:t>NB: We recommend that for Business Name you use the name that NHS SBS uses for you which can be found on your remittance advice. </a:t>
            </a:r>
            <a:endParaRPr lang="en-GB" dirty="0"/>
          </a:p>
          <a:p>
            <a:pPr marL="342900" indent="-342900">
              <a:buFont typeface="+mj-lt"/>
              <a:buAutoNum type="arabicPeriod"/>
            </a:pPr>
            <a:r>
              <a:rPr lang="en-GB" dirty="0"/>
              <a:t>Create an account on Tradeshift following the steps and prompts </a:t>
            </a:r>
            <a:r>
              <a:rPr lang="en-GB" b="1" i="1" dirty="0"/>
              <a:t>(the User guide from page 5 to page 6 will assist with screenshots).</a:t>
            </a:r>
          </a:p>
          <a:p>
            <a:pPr marL="342900" indent="-342900">
              <a:buFont typeface="+mj-lt"/>
              <a:buAutoNum type="arabicPeriod"/>
            </a:pPr>
            <a:r>
              <a:rPr lang="en-GB" dirty="0"/>
              <a:t>Request connection to the following </a:t>
            </a:r>
            <a:r>
              <a:rPr lang="en-GB" b="1" i="1" dirty="0"/>
              <a:t>(exactly how it is written including the NHS Organisation’s code and sending request to the Organisation with the SBS logo)</a:t>
            </a:r>
          </a:p>
          <a:p>
            <a:pPr marL="342900" indent="-342900">
              <a:buFont typeface="+mj-lt"/>
              <a:buAutoNum type="arabicPeriod"/>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592121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35570-9852-4AB1-AEC0-3CD739780B01}"/>
              </a:ext>
            </a:extLst>
          </p:cNvPr>
          <p:cNvSpPr>
            <a:spLocks noGrp="1"/>
          </p:cNvSpPr>
          <p:nvPr>
            <p:ph type="title"/>
          </p:nvPr>
        </p:nvSpPr>
        <p:spPr/>
        <p:txBody>
          <a:bodyPr/>
          <a:lstStyle/>
          <a:p>
            <a:r>
              <a:rPr lang="en-GB" dirty="0"/>
              <a:t>How to use TRADESHIft – Page 3</a:t>
            </a:r>
          </a:p>
        </p:txBody>
      </p:sp>
      <p:sp>
        <p:nvSpPr>
          <p:cNvPr id="3" name="Text Placeholder 2">
            <a:extLst>
              <a:ext uri="{FF2B5EF4-FFF2-40B4-BE49-F238E27FC236}">
                <a16:creationId xmlns:a16="http://schemas.microsoft.com/office/drawing/2014/main" id="{EDE3203B-5517-4199-90D4-7ED4B5C1598B}"/>
              </a:ext>
            </a:extLst>
          </p:cNvPr>
          <p:cNvSpPr>
            <a:spLocks noGrp="1"/>
          </p:cNvSpPr>
          <p:nvPr>
            <p:ph type="body" sz="quarter" idx="13"/>
          </p:nvPr>
        </p:nvSpPr>
        <p:spPr>
          <a:xfrm>
            <a:off x="626483" y="1320800"/>
            <a:ext cx="10939009" cy="4577080"/>
          </a:xfrm>
        </p:spPr>
        <p:txBody>
          <a:bodyPr/>
          <a:lstStyle/>
          <a:p>
            <a:pPr marL="342900" indent="-342900">
              <a:buFont typeface="+mj-lt"/>
              <a:buAutoNum type="arabicPeriod" startAt="4"/>
            </a:pPr>
            <a:r>
              <a:rPr lang="en-GB" dirty="0"/>
              <a:t>When your account has been connected to your requested NHS Organisation you will receive confirmation from Tradeshift directly to accept the connection via a link in the email. </a:t>
            </a:r>
            <a:r>
              <a:rPr lang="en-GB" b="1" i="1" dirty="0"/>
              <a:t>NB: Please ensure you click this link otherwise you will not be able to send any invoices or credit notes. Please refer to page 9 in the user guide for more detail.</a:t>
            </a:r>
            <a:endParaRPr lang="en-GB" dirty="0"/>
          </a:p>
          <a:p>
            <a:pPr marL="342900" indent="-342900">
              <a:buFont typeface="+mj-lt"/>
              <a:buAutoNum type="arabicPeriod" startAt="4"/>
            </a:pPr>
            <a:r>
              <a:rPr lang="en-GB" dirty="0"/>
              <a:t>Start submitting your invoices!</a:t>
            </a:r>
          </a:p>
          <a:p>
            <a:pPr marL="342900" indent="-342900">
              <a:buFont typeface="+mj-lt"/>
              <a:buAutoNum type="arabicPeriod" startAt="4"/>
            </a:pPr>
            <a:endParaRPr lang="en-GB" dirty="0"/>
          </a:p>
          <a:p>
            <a:pPr marL="0" indent="0">
              <a:buNone/>
            </a:pPr>
            <a:endParaRPr lang="en-GB" dirty="0"/>
          </a:p>
        </p:txBody>
      </p:sp>
      <p:pic>
        <p:nvPicPr>
          <p:cNvPr id="9" name="Picture 8">
            <a:extLst>
              <a:ext uri="{FF2B5EF4-FFF2-40B4-BE49-F238E27FC236}">
                <a16:creationId xmlns:a16="http://schemas.microsoft.com/office/drawing/2014/main" id="{DB398578-8D97-4BC4-B841-1174775DF8E2}"/>
              </a:ext>
            </a:extLst>
          </p:cNvPr>
          <p:cNvPicPr>
            <a:picLocks noChangeAspect="1"/>
          </p:cNvPicPr>
          <p:nvPr/>
        </p:nvPicPr>
        <p:blipFill>
          <a:blip r:embed="rId2"/>
          <a:stretch>
            <a:fillRect/>
          </a:stretch>
        </p:blipFill>
        <p:spPr>
          <a:xfrm>
            <a:off x="3458152" y="2537291"/>
            <a:ext cx="4629150" cy="3952875"/>
          </a:xfrm>
          <a:prstGeom prst="rect">
            <a:avLst/>
          </a:prstGeom>
        </p:spPr>
      </p:pic>
    </p:spTree>
    <p:extLst>
      <p:ext uri="{BB962C8B-B14F-4D97-AF65-F5344CB8AC3E}">
        <p14:creationId xmlns:p14="http://schemas.microsoft.com/office/powerpoint/2010/main" val="1687118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79596-2064-45C9-93B9-050CAF81E1E0}"/>
              </a:ext>
            </a:extLst>
          </p:cNvPr>
          <p:cNvSpPr>
            <a:spLocks noGrp="1"/>
          </p:cNvSpPr>
          <p:nvPr>
            <p:ph type="title"/>
          </p:nvPr>
        </p:nvSpPr>
        <p:spPr/>
        <p:txBody>
          <a:bodyPr/>
          <a:lstStyle/>
          <a:p>
            <a:r>
              <a:rPr lang="en-GB" dirty="0"/>
              <a:t>Useful information</a:t>
            </a:r>
          </a:p>
        </p:txBody>
      </p:sp>
      <p:sp>
        <p:nvSpPr>
          <p:cNvPr id="3" name="Text Placeholder 2">
            <a:extLst>
              <a:ext uri="{FF2B5EF4-FFF2-40B4-BE49-F238E27FC236}">
                <a16:creationId xmlns:a16="http://schemas.microsoft.com/office/drawing/2014/main" id="{B610977A-E9D0-4035-986E-7C404FF48F8F}"/>
              </a:ext>
            </a:extLst>
          </p:cNvPr>
          <p:cNvSpPr>
            <a:spLocks noGrp="1"/>
          </p:cNvSpPr>
          <p:nvPr>
            <p:ph type="body" sz="quarter" idx="13"/>
          </p:nvPr>
        </p:nvSpPr>
        <p:spPr>
          <a:xfrm>
            <a:off x="626483" y="877455"/>
            <a:ext cx="10632643" cy="5020425"/>
          </a:xfrm>
        </p:spPr>
        <p:txBody>
          <a:bodyPr/>
          <a:lstStyle/>
          <a:p>
            <a:pPr>
              <a:buFont typeface="Wingdings" panose="05000000000000000000" pitchFamily="2" charset="2"/>
              <a:buChar char="Ø"/>
            </a:pPr>
            <a:r>
              <a:rPr lang="en-GB" dirty="0"/>
              <a:t>If you have any issues with Tradeshift please raise a support ticket with Tradeshift directly </a:t>
            </a:r>
            <a:r>
              <a:rPr lang="en-GB" b="1" dirty="0">
                <a:highlight>
                  <a:srgbClr val="00FFFF"/>
                </a:highlight>
              </a:rPr>
              <a:t>first</a:t>
            </a:r>
            <a:r>
              <a:rPr lang="en-GB" dirty="0"/>
              <a:t> using one of the below links:</a:t>
            </a:r>
          </a:p>
          <a:p>
            <a:pPr lvl="1">
              <a:buFont typeface="Wingdings" panose="05000000000000000000" pitchFamily="2" charset="2"/>
              <a:buChar char="v"/>
            </a:pPr>
            <a:r>
              <a:rPr lang="en-GB" b="0" i="0" dirty="0">
                <a:solidFill>
                  <a:srgbClr val="425563"/>
                </a:solidFill>
                <a:effectLst/>
              </a:rPr>
              <a:t>If you have a Tradeshift account (that you can log into): </a:t>
            </a:r>
            <a:r>
              <a:rPr lang="en-GB" b="0" i="0" u="none" strike="noStrike" dirty="0">
                <a:solidFill>
                  <a:srgbClr val="005EB8"/>
                </a:solidFill>
                <a:effectLst/>
                <a:hlinkClick r:id="rId2" tooltip="https://go.tradeshift.com/#/tradeshift.support/?domain=nhssbs&amp;path=requests/new">
                  <a:extLst>
                    <a:ext uri="{A12FA001-AC4F-418D-AE19-62706E023703}">
                      <ahyp:hlinkClr xmlns:ahyp="http://schemas.microsoft.com/office/drawing/2018/hyperlinkcolor" val="tx"/>
                    </a:ext>
                  </a:extLst>
                </a:hlinkClick>
              </a:rPr>
              <a:t>https://go.tradeshift.com/#/Tradeshift.Support/?domain=nhssbs&amp;path=requests/new</a:t>
            </a:r>
            <a:endParaRPr lang="en-GB" b="0" i="0" dirty="0">
              <a:solidFill>
                <a:srgbClr val="005EB8"/>
              </a:solidFill>
              <a:effectLst/>
            </a:endParaRPr>
          </a:p>
          <a:p>
            <a:pPr lvl="1">
              <a:buFont typeface="Wingdings" panose="05000000000000000000" pitchFamily="2" charset="2"/>
              <a:buChar char="v"/>
            </a:pPr>
            <a:r>
              <a:rPr lang="en-GB" b="0" i="0" dirty="0">
                <a:solidFill>
                  <a:srgbClr val="425563"/>
                </a:solidFill>
                <a:effectLst/>
              </a:rPr>
              <a:t>If you don't have a Tradeshift account (or are unable to login): </a:t>
            </a:r>
            <a:r>
              <a:rPr lang="en-GB" b="0" i="0" u="none" strike="noStrike" dirty="0">
                <a:solidFill>
                  <a:srgbClr val="005EB8"/>
                </a:solidFill>
                <a:effectLst/>
                <a:hlinkClick r:id="rId3" tooltip="https://nhssbs.support.tradeshift.com/requests/new">
                  <a:extLst>
                    <a:ext uri="{A12FA001-AC4F-418D-AE19-62706E023703}">
                      <ahyp:hlinkClr xmlns:ahyp="http://schemas.microsoft.com/office/drawing/2018/hyperlinkcolor" val="tx"/>
                    </a:ext>
                  </a:extLst>
                </a:hlinkClick>
              </a:rPr>
              <a:t>https://nhssbs.support.tradeshift.com/requests/new</a:t>
            </a:r>
            <a:endParaRPr lang="en-GB" b="0" i="0" dirty="0">
              <a:solidFill>
                <a:srgbClr val="005EB8"/>
              </a:solidFill>
              <a:effectLst/>
            </a:endParaRPr>
          </a:p>
          <a:p>
            <a:pPr>
              <a:buFont typeface="Wingdings" panose="05000000000000000000" pitchFamily="2" charset="2"/>
              <a:buChar char="Ø"/>
            </a:pPr>
            <a:r>
              <a:rPr lang="en-GB" dirty="0"/>
              <a:t>If you do not receive a satisfactory response from Tradeshift please email us at </a:t>
            </a:r>
            <a:r>
              <a:rPr lang="en-GB" dirty="0">
                <a:hlinkClick r:id="rId4"/>
              </a:rPr>
              <a:t>SBS-W.e-invoicingqueries@nhs.net</a:t>
            </a:r>
            <a:r>
              <a:rPr lang="en-GB" dirty="0"/>
              <a:t> along with your TS Ticket number so we can escalate and investigate for you.</a:t>
            </a:r>
          </a:p>
          <a:p>
            <a:pPr>
              <a:buFont typeface="Wingdings" panose="05000000000000000000" pitchFamily="2" charset="2"/>
              <a:buChar char="Ø"/>
            </a:pPr>
            <a:r>
              <a:rPr lang="en-GB" dirty="0"/>
              <a:t>Any invoices over their agreed payment terms should be chased with the Payables team using the link below to raise a Web Form:</a:t>
            </a:r>
          </a:p>
          <a:p>
            <a:pPr marL="0" indent="0">
              <a:buNone/>
            </a:pPr>
            <a:r>
              <a:rPr lang="en-GB" u="sng" dirty="0">
                <a:solidFill>
                  <a:srgbClr val="5B5FC7"/>
                </a:solidFill>
                <a:effectLst/>
                <a:ea typeface="Calibri" panose="020F0502020204030204" pitchFamily="34" charset="0"/>
                <a:cs typeface="Times New Roman" panose="02020603050405020304" pitchFamily="18" charset="0"/>
                <a:hlinkClick r:id="rId5" tooltip="https://nww.sbs.nhs.uk/contact.html?utm_campaign=1721225_informaton%20-%20closure%20of%20payables%20mailbox%20part%202%20-%20client%20communication%202158&amp;utm_medium=email&amp;utm_source=webform%20extranet&amp;org_name=anglian%20community%20enterprise&amp;org_type=&amp;d"/>
              </a:rPr>
              <a:t>Contact Us :: NHS Shared Business Services (sbs.nhs.uk)</a:t>
            </a:r>
            <a:endParaRPr lang="en-GB" dirty="0">
              <a:effectLst/>
              <a:ea typeface="Calibri" panose="020F0502020204030204" pitchFamily="34" charset="0"/>
              <a:cs typeface="Times New Roman" panose="02020603050405020304" pitchFamily="18" charset="0"/>
            </a:endParaRPr>
          </a:p>
          <a:p>
            <a:pPr>
              <a:buFont typeface="Wingdings" panose="05000000000000000000" pitchFamily="2" charset="2"/>
              <a:buChar char="Ø"/>
            </a:pPr>
            <a:r>
              <a:rPr lang="en-GB" dirty="0"/>
              <a:t>Or you can call them on 0303 123 1177 (choose applicable option)</a:t>
            </a:r>
          </a:p>
          <a:p>
            <a:pPr>
              <a:buFont typeface="Wingdings" panose="05000000000000000000" pitchFamily="2" charset="2"/>
              <a:buChar char="Ø"/>
            </a:pPr>
            <a:endParaRPr lang="en-GB" dirty="0"/>
          </a:p>
          <a:p>
            <a:pPr>
              <a:buFont typeface="Wingdings" panose="05000000000000000000" pitchFamily="2" charset="2"/>
              <a:buChar char="Ø"/>
            </a:pPr>
            <a:endParaRPr lang="en-GB" dirty="0"/>
          </a:p>
          <a:p>
            <a:pPr>
              <a:buFont typeface="Wingdings" panose="05000000000000000000" pitchFamily="2" charset="2"/>
              <a:buChar char="Ø"/>
            </a:pPr>
            <a:endParaRPr lang="en-GB" dirty="0"/>
          </a:p>
          <a:p>
            <a:pPr>
              <a:buFont typeface="Wingdings" panose="05000000000000000000" pitchFamily="2" charset="2"/>
              <a:buChar char="Ø"/>
            </a:pPr>
            <a:endParaRPr lang="en-GB" b="1" u="sng" dirty="0"/>
          </a:p>
        </p:txBody>
      </p:sp>
      <p:pic>
        <p:nvPicPr>
          <p:cNvPr id="7" name="Picture 6">
            <a:extLst>
              <a:ext uri="{FF2B5EF4-FFF2-40B4-BE49-F238E27FC236}">
                <a16:creationId xmlns:a16="http://schemas.microsoft.com/office/drawing/2014/main" id="{CC4098DF-FF6A-4046-BB36-C216B3833056}"/>
              </a:ext>
            </a:extLst>
          </p:cNvPr>
          <p:cNvPicPr>
            <a:picLocks noChangeAspect="1"/>
          </p:cNvPicPr>
          <p:nvPr/>
        </p:nvPicPr>
        <p:blipFill>
          <a:blip r:embed="rId6"/>
          <a:stretch>
            <a:fillRect/>
          </a:stretch>
        </p:blipFill>
        <p:spPr>
          <a:xfrm>
            <a:off x="8006250" y="3777673"/>
            <a:ext cx="2985023" cy="2554348"/>
          </a:xfrm>
          <a:prstGeom prst="rect">
            <a:avLst/>
          </a:prstGeom>
        </p:spPr>
      </p:pic>
    </p:spTree>
    <p:extLst>
      <p:ext uri="{BB962C8B-B14F-4D97-AF65-F5344CB8AC3E}">
        <p14:creationId xmlns:p14="http://schemas.microsoft.com/office/powerpoint/2010/main" val="3581591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7C9FC-3CF0-D869-F340-73739EE4FC8F}"/>
              </a:ext>
            </a:extLst>
          </p:cNvPr>
          <p:cNvSpPr>
            <a:spLocks noGrp="1"/>
          </p:cNvSpPr>
          <p:nvPr>
            <p:ph type="title"/>
          </p:nvPr>
        </p:nvSpPr>
        <p:spPr/>
        <p:txBody>
          <a:bodyPr/>
          <a:lstStyle/>
          <a:p>
            <a:r>
              <a:rPr lang="en-GB" dirty="0"/>
              <a:t>Additional information</a:t>
            </a:r>
          </a:p>
        </p:txBody>
      </p:sp>
      <p:sp>
        <p:nvSpPr>
          <p:cNvPr id="3" name="Text Placeholder 2">
            <a:extLst>
              <a:ext uri="{FF2B5EF4-FFF2-40B4-BE49-F238E27FC236}">
                <a16:creationId xmlns:a16="http://schemas.microsoft.com/office/drawing/2014/main" id="{68C78C47-1B50-935F-A124-79F634799B2D}"/>
              </a:ext>
            </a:extLst>
          </p:cNvPr>
          <p:cNvSpPr>
            <a:spLocks noGrp="1"/>
          </p:cNvSpPr>
          <p:nvPr>
            <p:ph type="body" sz="quarter" idx="13"/>
          </p:nvPr>
        </p:nvSpPr>
        <p:spPr>
          <a:xfrm>
            <a:off x="626484" y="1139687"/>
            <a:ext cx="10508686" cy="4758193"/>
          </a:xfrm>
        </p:spPr>
        <p:txBody>
          <a:bodyPr/>
          <a:lstStyle/>
          <a:p>
            <a:pPr marL="0" indent="0">
              <a:buNone/>
            </a:pPr>
            <a:r>
              <a:rPr lang="en-GB" sz="1200" dirty="0"/>
              <a:t>We usually advise between 3-5 working days from when they request the connection the only thing that could be a hold up is if how the supplier has set themselves up on Tradeshift is different to how they are set up on Oracle e.g. set up on Tradeshift as Spring Lane Surgery and on Oracle as Dr AJ &amp; Partners and we would contact the supplier to get confirmation on this. Also if there are multiple sites set up we would not choose which one to connect to and again we would want confirmation from the supplier on this. </a:t>
            </a:r>
          </a:p>
          <a:p>
            <a:pPr marL="0" indent="0">
              <a:buNone/>
            </a:pPr>
            <a:endParaRPr lang="en-GB" sz="1200" dirty="0"/>
          </a:p>
          <a:p>
            <a:pPr marL="0" indent="0">
              <a:buNone/>
            </a:pPr>
            <a:r>
              <a:rPr lang="en-GB" sz="1200" dirty="0"/>
              <a:t>Full connections process is:</a:t>
            </a:r>
          </a:p>
          <a:p>
            <a:pPr marL="0" indent="0">
              <a:buNone/>
            </a:pPr>
            <a:endParaRPr lang="en-GB" sz="1200" dirty="0"/>
          </a:p>
          <a:p>
            <a:pPr marL="0" indent="0">
              <a:buNone/>
            </a:pPr>
            <a:r>
              <a:rPr lang="en-GB" sz="1200" dirty="0"/>
              <a:t>1.	Supplier requests connection to NHS Org on Tradeshift.</a:t>
            </a:r>
          </a:p>
          <a:p>
            <a:pPr marL="0" indent="0">
              <a:buNone/>
            </a:pPr>
            <a:r>
              <a:rPr lang="en-GB" sz="1200" dirty="0"/>
              <a:t>2.	E-invoicing team receive this connection request as part of bulk for all connection requests made that day from Tradeshift.</a:t>
            </a:r>
          </a:p>
          <a:p>
            <a:pPr marL="0" indent="0">
              <a:buNone/>
            </a:pPr>
            <a:r>
              <a:rPr lang="en-GB" sz="1200" dirty="0"/>
              <a:t>3.	E-invoicing team then check supplier file on Oracle and sent the connection properties off to Tradeshift the next working day.</a:t>
            </a:r>
          </a:p>
          <a:p>
            <a:pPr marL="0" indent="0">
              <a:buNone/>
            </a:pPr>
            <a:r>
              <a:rPr lang="en-GB" sz="1200" dirty="0"/>
              <a:t>4.	If all is ok and no hold ups as advised above the supplier will receive a connection invite to accept to the email address they have used to set up their Tradeshift account (this can go in a junk folder so this must be checked)</a:t>
            </a:r>
          </a:p>
          <a:p>
            <a:pPr marL="0" indent="0">
              <a:buNone/>
            </a:pPr>
            <a:r>
              <a:rPr lang="en-GB" sz="1200" dirty="0"/>
              <a:t>5.	Supplier can start sending invoices.</a:t>
            </a:r>
          </a:p>
          <a:p>
            <a:pPr marL="0" indent="0">
              <a:buNone/>
            </a:pPr>
            <a:endParaRPr lang="en-GB" dirty="0"/>
          </a:p>
        </p:txBody>
      </p:sp>
    </p:spTree>
    <p:extLst>
      <p:ext uri="{BB962C8B-B14F-4D97-AF65-F5344CB8AC3E}">
        <p14:creationId xmlns:p14="http://schemas.microsoft.com/office/powerpoint/2010/main" val="3929098169"/>
      </p:ext>
    </p:extLst>
  </p:cSld>
  <p:clrMapOvr>
    <a:masterClrMapping/>
  </p:clrMapOvr>
</p:sld>
</file>

<file path=ppt/theme/theme1.xml><?xml version="1.0" encoding="utf-8"?>
<a:theme xmlns:a="http://schemas.openxmlformats.org/drawingml/2006/main" name="Title Slides">
  <a:themeElements>
    <a:clrScheme name="NHS 2">
      <a:dk1>
        <a:srgbClr val="231F20"/>
      </a:dk1>
      <a:lt1>
        <a:srgbClr val="FFFFFF"/>
      </a:lt1>
      <a:dk2>
        <a:srgbClr val="003087"/>
      </a:dk2>
      <a:lt2>
        <a:srgbClr val="E7E6E6"/>
      </a:lt2>
      <a:accent1>
        <a:srgbClr val="003087"/>
      </a:accent1>
      <a:accent2>
        <a:srgbClr val="768694"/>
      </a:accent2>
      <a:accent3>
        <a:srgbClr val="425563"/>
      </a:accent3>
      <a:accent4>
        <a:srgbClr val="00A499"/>
      </a:accent4>
      <a:accent5>
        <a:srgbClr val="00A9CE"/>
      </a:accent5>
      <a:accent6>
        <a:srgbClr val="0072CE"/>
      </a:accent6>
      <a:hlink>
        <a:srgbClr val="0563C1"/>
      </a:hlink>
      <a:folHlink>
        <a:srgbClr val="954F72"/>
      </a:folHlink>
    </a:clrScheme>
    <a:fontScheme name="Custom 3">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 SBS PowerPoint Template 2021 v9" id="{C14BF460-FE3F-406F-90E5-DD922F9534BD}" vid="{D11C69AB-C4C3-4804-8A16-9054A9723A93}"/>
    </a:ext>
  </a:extLst>
</a:theme>
</file>

<file path=ppt/theme/theme10.xml><?xml version="1.0" encoding="utf-8"?>
<a:theme xmlns:a="http://schemas.openxmlformats.org/drawingml/2006/main" name="Closing Slides">
  <a:themeElements>
    <a:clrScheme name="NHS 2">
      <a:dk1>
        <a:srgbClr val="231F20"/>
      </a:dk1>
      <a:lt1>
        <a:srgbClr val="FFFFFF"/>
      </a:lt1>
      <a:dk2>
        <a:srgbClr val="003087"/>
      </a:dk2>
      <a:lt2>
        <a:srgbClr val="E7E6E6"/>
      </a:lt2>
      <a:accent1>
        <a:srgbClr val="003087"/>
      </a:accent1>
      <a:accent2>
        <a:srgbClr val="768694"/>
      </a:accent2>
      <a:accent3>
        <a:srgbClr val="425563"/>
      </a:accent3>
      <a:accent4>
        <a:srgbClr val="00A499"/>
      </a:accent4>
      <a:accent5>
        <a:srgbClr val="00A9CE"/>
      </a:accent5>
      <a:accent6>
        <a:srgbClr val="0072CE"/>
      </a:accent6>
      <a:hlink>
        <a:srgbClr val="0563C1"/>
      </a:hlink>
      <a:folHlink>
        <a:srgbClr val="954F72"/>
      </a:folHlink>
    </a:clrScheme>
    <a:fontScheme name="Custom 3">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 SBS PowerPoint Template 2021 v9" id="{C14BF460-FE3F-406F-90E5-DD922F9534BD}" vid="{0C32CAC8-0621-4E45-BCE4-134059C9AB51}"/>
    </a:ext>
  </a:extLst>
</a:theme>
</file>

<file path=ppt/theme/theme11.xml><?xml version="1.0" encoding="utf-8"?>
<a:theme xmlns:a="http://schemas.openxmlformats.org/drawingml/2006/main" name="Custom Blanks">
  <a:themeElements>
    <a:clrScheme name="NHS 2">
      <a:dk1>
        <a:srgbClr val="231F20"/>
      </a:dk1>
      <a:lt1>
        <a:srgbClr val="FFFFFF"/>
      </a:lt1>
      <a:dk2>
        <a:srgbClr val="003087"/>
      </a:dk2>
      <a:lt2>
        <a:srgbClr val="E7E6E6"/>
      </a:lt2>
      <a:accent1>
        <a:srgbClr val="003087"/>
      </a:accent1>
      <a:accent2>
        <a:srgbClr val="768694"/>
      </a:accent2>
      <a:accent3>
        <a:srgbClr val="425563"/>
      </a:accent3>
      <a:accent4>
        <a:srgbClr val="00A499"/>
      </a:accent4>
      <a:accent5>
        <a:srgbClr val="00A9CE"/>
      </a:accent5>
      <a:accent6>
        <a:srgbClr val="0072CE"/>
      </a:accent6>
      <a:hlink>
        <a:srgbClr val="0563C1"/>
      </a:hlink>
      <a:folHlink>
        <a:srgbClr val="954F72"/>
      </a:folHlink>
    </a:clrScheme>
    <a:fontScheme name="Custom 3">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 SBS PowerPoint Template 2021 v9" id="{C14BF460-FE3F-406F-90E5-DD922F9534BD}" vid="{D4F58F5E-1FA7-4B5B-AB44-DB095BA1046C}"/>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genda Slides">
  <a:themeElements>
    <a:clrScheme name="NHS 2">
      <a:dk1>
        <a:srgbClr val="231F20"/>
      </a:dk1>
      <a:lt1>
        <a:srgbClr val="FFFFFF"/>
      </a:lt1>
      <a:dk2>
        <a:srgbClr val="003087"/>
      </a:dk2>
      <a:lt2>
        <a:srgbClr val="E7E6E6"/>
      </a:lt2>
      <a:accent1>
        <a:srgbClr val="003087"/>
      </a:accent1>
      <a:accent2>
        <a:srgbClr val="768694"/>
      </a:accent2>
      <a:accent3>
        <a:srgbClr val="425563"/>
      </a:accent3>
      <a:accent4>
        <a:srgbClr val="00A499"/>
      </a:accent4>
      <a:accent5>
        <a:srgbClr val="00A9CE"/>
      </a:accent5>
      <a:accent6>
        <a:srgbClr val="0072CE"/>
      </a:accent6>
      <a:hlink>
        <a:srgbClr val="0563C1"/>
      </a:hlink>
      <a:folHlink>
        <a:srgbClr val="954F72"/>
      </a:folHlink>
    </a:clrScheme>
    <a:fontScheme name="Custom 3">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 SBS PowerPoint Template 2021 v9" id="{C14BF460-FE3F-406F-90E5-DD922F9534BD}" vid="{48BE6296-267C-459C-AC2C-E91BD611BEF1}"/>
    </a:ext>
  </a:extLst>
</a:theme>
</file>

<file path=ppt/theme/theme3.xml><?xml version="1.0" encoding="utf-8"?>
<a:theme xmlns:a="http://schemas.openxmlformats.org/drawingml/2006/main" name="Section / Chapter Breaks">
  <a:themeElements>
    <a:clrScheme name="NHS 2">
      <a:dk1>
        <a:srgbClr val="231F20"/>
      </a:dk1>
      <a:lt1>
        <a:srgbClr val="FFFFFF"/>
      </a:lt1>
      <a:dk2>
        <a:srgbClr val="003087"/>
      </a:dk2>
      <a:lt2>
        <a:srgbClr val="E7E6E6"/>
      </a:lt2>
      <a:accent1>
        <a:srgbClr val="003087"/>
      </a:accent1>
      <a:accent2>
        <a:srgbClr val="768694"/>
      </a:accent2>
      <a:accent3>
        <a:srgbClr val="425563"/>
      </a:accent3>
      <a:accent4>
        <a:srgbClr val="00A499"/>
      </a:accent4>
      <a:accent5>
        <a:srgbClr val="00A9CE"/>
      </a:accent5>
      <a:accent6>
        <a:srgbClr val="0072CE"/>
      </a:accent6>
      <a:hlink>
        <a:srgbClr val="0563C1"/>
      </a:hlink>
      <a:folHlink>
        <a:srgbClr val="954F72"/>
      </a:folHlink>
    </a:clrScheme>
    <a:fontScheme name="Custom 3">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 SBS PowerPoint Template 2021 v9" id="{C14BF460-FE3F-406F-90E5-DD922F9534BD}" vid="{6D08BF6B-CFBB-4398-AE0F-49551199E31B}"/>
    </a:ext>
  </a:extLst>
</a:theme>
</file>

<file path=ppt/theme/theme4.xml><?xml version="1.0" encoding="utf-8"?>
<a:theme xmlns:a="http://schemas.openxmlformats.org/drawingml/2006/main" name="Text Only Slides">
  <a:themeElements>
    <a:clrScheme name="NHS 2">
      <a:dk1>
        <a:srgbClr val="231F20"/>
      </a:dk1>
      <a:lt1>
        <a:srgbClr val="FFFFFF"/>
      </a:lt1>
      <a:dk2>
        <a:srgbClr val="003087"/>
      </a:dk2>
      <a:lt2>
        <a:srgbClr val="E7E6E6"/>
      </a:lt2>
      <a:accent1>
        <a:srgbClr val="003087"/>
      </a:accent1>
      <a:accent2>
        <a:srgbClr val="768694"/>
      </a:accent2>
      <a:accent3>
        <a:srgbClr val="425563"/>
      </a:accent3>
      <a:accent4>
        <a:srgbClr val="00A499"/>
      </a:accent4>
      <a:accent5>
        <a:srgbClr val="00A9CE"/>
      </a:accent5>
      <a:accent6>
        <a:srgbClr val="0072CE"/>
      </a:accent6>
      <a:hlink>
        <a:srgbClr val="0563C1"/>
      </a:hlink>
      <a:folHlink>
        <a:srgbClr val="954F72"/>
      </a:folHlink>
    </a:clrScheme>
    <a:fontScheme name="Custom 3">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180000" indent="-180000" algn="l">
          <a:lnSpc>
            <a:spcPct val="120000"/>
          </a:lnSpc>
          <a:spcAft>
            <a:spcPts val="1000"/>
          </a:spcAft>
          <a:buClr>
            <a:schemeClr val="tx2"/>
          </a:buClr>
          <a:buFont typeface="Wingdings" panose="05000000000000000000" pitchFamily="2" charset="2"/>
          <a:buChar char="§"/>
          <a:defRPr sz="1400" dirty="0" err="1">
            <a:solidFill>
              <a:schemeClr val="accent3"/>
            </a:solidFill>
          </a:defRPr>
        </a:defPPr>
      </a:lstStyle>
    </a:txDef>
  </a:objectDefaults>
  <a:extraClrSchemeLst/>
  <a:extLst>
    <a:ext uri="{05A4C25C-085E-4340-85A3-A5531E510DB2}">
      <thm15:themeFamily xmlns:thm15="http://schemas.microsoft.com/office/thememl/2012/main" name="NHS SBS PowerPoint Template 2021 v9" id="{C14BF460-FE3F-406F-90E5-DD922F9534BD}" vid="{15DAF50B-149E-45A7-B582-87DC61AB8416}"/>
    </a:ext>
  </a:extLst>
</a:theme>
</file>

<file path=ppt/theme/theme5.xml><?xml version="1.0" encoding="utf-8"?>
<a:theme xmlns:a="http://schemas.openxmlformats.org/drawingml/2006/main" name="Text and Imagery Slides">
  <a:themeElements>
    <a:clrScheme name="NHS 2">
      <a:dk1>
        <a:srgbClr val="231F20"/>
      </a:dk1>
      <a:lt1>
        <a:srgbClr val="FFFFFF"/>
      </a:lt1>
      <a:dk2>
        <a:srgbClr val="003087"/>
      </a:dk2>
      <a:lt2>
        <a:srgbClr val="E7E6E6"/>
      </a:lt2>
      <a:accent1>
        <a:srgbClr val="003087"/>
      </a:accent1>
      <a:accent2>
        <a:srgbClr val="768694"/>
      </a:accent2>
      <a:accent3>
        <a:srgbClr val="425563"/>
      </a:accent3>
      <a:accent4>
        <a:srgbClr val="00A499"/>
      </a:accent4>
      <a:accent5>
        <a:srgbClr val="00A9CE"/>
      </a:accent5>
      <a:accent6>
        <a:srgbClr val="0072CE"/>
      </a:accent6>
      <a:hlink>
        <a:srgbClr val="0563C1"/>
      </a:hlink>
      <a:folHlink>
        <a:srgbClr val="954F72"/>
      </a:folHlink>
    </a:clrScheme>
    <a:fontScheme name="Custom 3">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 SBS PowerPoint Template 2021 v9" id="{C14BF460-FE3F-406F-90E5-DD922F9534BD}" vid="{CD426241-2CCA-44A5-9AEF-B66F8393C3DA}"/>
    </a:ext>
  </a:extLst>
</a:theme>
</file>

<file path=ppt/theme/theme6.xml><?xml version="1.0" encoding="utf-8"?>
<a:theme xmlns:a="http://schemas.openxmlformats.org/drawingml/2006/main" name="Quote / Testimonial Slides">
  <a:themeElements>
    <a:clrScheme name="NHS 2">
      <a:dk1>
        <a:srgbClr val="231F20"/>
      </a:dk1>
      <a:lt1>
        <a:srgbClr val="FFFFFF"/>
      </a:lt1>
      <a:dk2>
        <a:srgbClr val="003087"/>
      </a:dk2>
      <a:lt2>
        <a:srgbClr val="E7E6E6"/>
      </a:lt2>
      <a:accent1>
        <a:srgbClr val="003087"/>
      </a:accent1>
      <a:accent2>
        <a:srgbClr val="768694"/>
      </a:accent2>
      <a:accent3>
        <a:srgbClr val="425563"/>
      </a:accent3>
      <a:accent4>
        <a:srgbClr val="00A499"/>
      </a:accent4>
      <a:accent5>
        <a:srgbClr val="00A9CE"/>
      </a:accent5>
      <a:accent6>
        <a:srgbClr val="0072CE"/>
      </a:accent6>
      <a:hlink>
        <a:srgbClr val="0563C1"/>
      </a:hlink>
      <a:folHlink>
        <a:srgbClr val="954F72"/>
      </a:folHlink>
    </a:clrScheme>
    <a:fontScheme name="Custom 3">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 SBS PowerPoint Template 2021 v9" id="{C14BF460-FE3F-406F-90E5-DD922F9534BD}" vid="{4E328F61-60A9-464D-95BE-79DAA9ED041D}"/>
    </a:ext>
  </a:extLst>
</a:theme>
</file>

<file path=ppt/theme/theme7.xml><?xml version="1.0" encoding="utf-8"?>
<a:theme xmlns:a="http://schemas.openxmlformats.org/drawingml/2006/main" name="Imagery Data Impact Slides">
  <a:themeElements>
    <a:clrScheme name="NHS 2">
      <a:dk1>
        <a:srgbClr val="231F20"/>
      </a:dk1>
      <a:lt1>
        <a:srgbClr val="FFFFFF"/>
      </a:lt1>
      <a:dk2>
        <a:srgbClr val="003087"/>
      </a:dk2>
      <a:lt2>
        <a:srgbClr val="E7E6E6"/>
      </a:lt2>
      <a:accent1>
        <a:srgbClr val="003087"/>
      </a:accent1>
      <a:accent2>
        <a:srgbClr val="768694"/>
      </a:accent2>
      <a:accent3>
        <a:srgbClr val="425563"/>
      </a:accent3>
      <a:accent4>
        <a:srgbClr val="00A499"/>
      </a:accent4>
      <a:accent5>
        <a:srgbClr val="00A9CE"/>
      </a:accent5>
      <a:accent6>
        <a:srgbClr val="0072CE"/>
      </a:accent6>
      <a:hlink>
        <a:srgbClr val="0563C1"/>
      </a:hlink>
      <a:folHlink>
        <a:srgbClr val="954F72"/>
      </a:folHlink>
    </a:clrScheme>
    <a:fontScheme name="Custom 3">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 SBS PowerPoint Template 2021 v9" id="{C14BF460-FE3F-406F-90E5-DD922F9534BD}" vid="{3B4371D9-57FF-4968-BBFE-74C2AC456124}"/>
    </a:ext>
  </a:extLst>
</a:theme>
</file>

<file path=ppt/theme/theme8.xml><?xml version="1.0" encoding="utf-8"?>
<a:theme xmlns:a="http://schemas.openxmlformats.org/drawingml/2006/main" name="Icon Slides">
  <a:themeElements>
    <a:clrScheme name="NHS 2">
      <a:dk1>
        <a:srgbClr val="231F20"/>
      </a:dk1>
      <a:lt1>
        <a:srgbClr val="FFFFFF"/>
      </a:lt1>
      <a:dk2>
        <a:srgbClr val="003087"/>
      </a:dk2>
      <a:lt2>
        <a:srgbClr val="E7E6E6"/>
      </a:lt2>
      <a:accent1>
        <a:srgbClr val="003087"/>
      </a:accent1>
      <a:accent2>
        <a:srgbClr val="768694"/>
      </a:accent2>
      <a:accent3>
        <a:srgbClr val="425563"/>
      </a:accent3>
      <a:accent4>
        <a:srgbClr val="00A499"/>
      </a:accent4>
      <a:accent5>
        <a:srgbClr val="00A9CE"/>
      </a:accent5>
      <a:accent6>
        <a:srgbClr val="0072CE"/>
      </a:accent6>
      <a:hlink>
        <a:srgbClr val="0563C1"/>
      </a:hlink>
      <a:folHlink>
        <a:srgbClr val="954F72"/>
      </a:folHlink>
    </a:clrScheme>
    <a:fontScheme name="Custom 3">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 SBS PowerPoint Template 2021 v9" id="{C14BF460-FE3F-406F-90E5-DD922F9534BD}" vid="{A36DE31C-1610-4850-A085-F9A85FDEB97C}"/>
    </a:ext>
  </a:extLst>
</a:theme>
</file>

<file path=ppt/theme/theme9.xml><?xml version="1.0" encoding="utf-8"?>
<a:theme xmlns:a="http://schemas.openxmlformats.org/drawingml/2006/main" name="Tables and Charts">
  <a:themeElements>
    <a:clrScheme name="NHS 2">
      <a:dk1>
        <a:srgbClr val="231F20"/>
      </a:dk1>
      <a:lt1>
        <a:srgbClr val="FFFFFF"/>
      </a:lt1>
      <a:dk2>
        <a:srgbClr val="003087"/>
      </a:dk2>
      <a:lt2>
        <a:srgbClr val="E7E6E6"/>
      </a:lt2>
      <a:accent1>
        <a:srgbClr val="003087"/>
      </a:accent1>
      <a:accent2>
        <a:srgbClr val="768694"/>
      </a:accent2>
      <a:accent3>
        <a:srgbClr val="425563"/>
      </a:accent3>
      <a:accent4>
        <a:srgbClr val="00A499"/>
      </a:accent4>
      <a:accent5>
        <a:srgbClr val="00A9CE"/>
      </a:accent5>
      <a:accent6>
        <a:srgbClr val="0072CE"/>
      </a:accent6>
      <a:hlink>
        <a:srgbClr val="0563C1"/>
      </a:hlink>
      <a:folHlink>
        <a:srgbClr val="954F72"/>
      </a:folHlink>
    </a:clrScheme>
    <a:fontScheme name="Custom 3">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 SBS PowerPoint Template 2021 v9" id="{C14BF460-FE3F-406F-90E5-DD922F9534BD}" vid="{DB8166D5-E569-4A44-9EF6-DBDC5BFFA7A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8FB48B65561241B9301ACF99A62021" ma:contentTypeVersion="13" ma:contentTypeDescription="Create a new document." ma:contentTypeScope="" ma:versionID="d9c37f9a10b1974ef710fbc6ea2d5cc7">
  <xsd:schema xmlns:xsd="http://www.w3.org/2001/XMLSchema" xmlns:xs="http://www.w3.org/2001/XMLSchema" xmlns:p="http://schemas.microsoft.com/office/2006/metadata/properties" xmlns:ns2="4bf50d36-b4d6-4447-95ee-bf5963295ffe" xmlns:ns3="5650b790-60e1-4432-809b-777e6a0c1b74" targetNamespace="http://schemas.microsoft.com/office/2006/metadata/properties" ma:root="true" ma:fieldsID="2b357770f91a4e637cd20b5d3ad99a48" ns2:_="" ns3:_="">
    <xsd:import namespace="4bf50d36-b4d6-4447-95ee-bf5963295ffe"/>
    <xsd:import namespace="5650b790-60e1-4432-809b-777e6a0c1b7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f50d36-b4d6-4447-95ee-bf5963295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650b790-60e1-4432-809b-777e6a0c1b7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6410DF-48DA-46CA-9333-8646085DAD9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CD5AF1A-F32D-45C2-8E47-60C39AB89447}">
  <ds:schemaRefs>
    <ds:schemaRef ds:uri="http://schemas.microsoft.com/sharepoint/v3/contenttype/forms"/>
  </ds:schemaRefs>
</ds:datastoreItem>
</file>

<file path=customXml/itemProps3.xml><?xml version="1.0" encoding="utf-8"?>
<ds:datastoreItem xmlns:ds="http://schemas.openxmlformats.org/officeDocument/2006/customXml" ds:itemID="{DD1E2B79-F362-4910-AAE4-E52F4BDAD9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f50d36-b4d6-4447-95ee-bf5963295ffe"/>
    <ds:schemaRef ds:uri="5650b790-60e1-4432-809b-777e6a0c1b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NHS SBS PowerPoint Template 2021 v9</Template>
  <TotalTime>148039</TotalTime>
  <Words>880</Words>
  <Application>Microsoft Office PowerPoint</Application>
  <PresentationFormat>Widescreen</PresentationFormat>
  <Paragraphs>66</Paragraphs>
  <Slides>12</Slides>
  <Notes>0</Notes>
  <HiddenSlides>0</HiddenSlides>
  <MMClips>0</MMClips>
  <ScaleCrop>false</ScaleCrop>
  <HeadingPairs>
    <vt:vector size="6" baseType="variant">
      <vt:variant>
        <vt:lpstr>Fonts Used</vt:lpstr>
      </vt:variant>
      <vt:variant>
        <vt:i4>7</vt:i4>
      </vt:variant>
      <vt:variant>
        <vt:lpstr>Theme</vt:lpstr>
      </vt:variant>
      <vt:variant>
        <vt:i4>11</vt:i4>
      </vt:variant>
      <vt:variant>
        <vt:lpstr>Slide Titles</vt:lpstr>
      </vt:variant>
      <vt:variant>
        <vt:i4>12</vt:i4>
      </vt:variant>
    </vt:vector>
  </HeadingPairs>
  <TitlesOfParts>
    <vt:vector size="30" baseType="lpstr">
      <vt:lpstr>Arial</vt:lpstr>
      <vt:lpstr>Calibri</vt:lpstr>
      <vt:lpstr>Poppins</vt:lpstr>
      <vt:lpstr>Poppins Light</vt:lpstr>
      <vt:lpstr>Poppins Medium</vt:lpstr>
      <vt:lpstr>Poppins SemiBold</vt:lpstr>
      <vt:lpstr>Wingdings</vt:lpstr>
      <vt:lpstr>Title Slides</vt:lpstr>
      <vt:lpstr>Agenda Slides</vt:lpstr>
      <vt:lpstr>Section / Chapter Breaks</vt:lpstr>
      <vt:lpstr>Text Only Slides</vt:lpstr>
      <vt:lpstr>Text and Imagery Slides</vt:lpstr>
      <vt:lpstr>Quote / Testimonial Slides</vt:lpstr>
      <vt:lpstr>Imagery Data Impact Slides</vt:lpstr>
      <vt:lpstr>Icon Slides</vt:lpstr>
      <vt:lpstr>Tables and Charts</vt:lpstr>
      <vt:lpstr>Closing Slides</vt:lpstr>
      <vt:lpstr>Custom Blanks</vt:lpstr>
      <vt:lpstr>Tradeshift Overview</vt:lpstr>
      <vt:lpstr>Agenda</vt:lpstr>
      <vt:lpstr>What is Tradeshift?</vt:lpstr>
      <vt:lpstr>Benefits of tradeshift</vt:lpstr>
      <vt:lpstr>How to use TRADESHIft – Page 1</vt:lpstr>
      <vt:lpstr>How to use TRADESHIft – Page 2</vt:lpstr>
      <vt:lpstr>How to use TRADESHIft – Page 3</vt:lpstr>
      <vt:lpstr>Useful information</vt:lpstr>
      <vt:lpstr>Additional information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Tradeshift Overview</dc:title>
  <dc:creator>MINTER, Annemarie (NHS SHARED BUSINESS SERVICES (SALFORD))</dc:creator>
  <cp:lastModifiedBy>jayne mellor</cp:lastModifiedBy>
  <cp:revision>39</cp:revision>
  <dcterms:created xsi:type="dcterms:W3CDTF">2022-02-10T08:51:05Z</dcterms:created>
  <dcterms:modified xsi:type="dcterms:W3CDTF">2024-10-30T11:13:22Z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0x0101003D8FB48B65561241B9301ACF99A62021</vt:lpwstr>
  </property>
</Properties>
</file>